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1AA"/>
    <a:srgbClr val="35ABC5"/>
    <a:srgbClr val="77C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295AC-0283-456A-8604-4A18F1D08E44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3BDAB-9F73-4A6D-BEBC-ED200A5B7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1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66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291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8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03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19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481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56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809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432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42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32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75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551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475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68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173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25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598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98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861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348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65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922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99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55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8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15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66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91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52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340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34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62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3BDAB-9F73-4A6D-BEBC-ED200A5B7B8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9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2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8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77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95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75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67311" y="960841"/>
            <a:ext cx="5457378" cy="153835"/>
            <a:chOff x="-66969" y="1138572"/>
            <a:chExt cx="12325939" cy="321147"/>
          </a:xfrm>
          <a:solidFill>
            <a:srgbClr val="415162"/>
          </a:solidFill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 rot="10800000" flipV="1">
              <a:off x="5537816" y="1138572"/>
              <a:ext cx="275269" cy="321147"/>
            </a:xfrm>
            <a:custGeom>
              <a:avLst/>
              <a:gdLst>
                <a:gd name="T0" fmla="*/ 0 w 19"/>
                <a:gd name="T1" fmla="*/ 9 h 19"/>
                <a:gd name="T2" fmla="*/ 9 w 19"/>
                <a:gd name="T3" fmla="*/ 19 h 19"/>
                <a:gd name="T4" fmla="*/ 19 w 19"/>
                <a:gd name="T5" fmla="*/ 9 h 19"/>
                <a:gd name="T6" fmla="*/ 9 w 19"/>
                <a:gd name="T7" fmla="*/ 0 h 19"/>
                <a:gd name="T8" fmla="*/ 0 w 19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3" y="11"/>
                    <a:pt x="7" y="15"/>
                    <a:pt x="9" y="19"/>
                  </a:cubicBezTo>
                  <a:cubicBezTo>
                    <a:pt x="11" y="15"/>
                    <a:pt x="15" y="12"/>
                    <a:pt x="19" y="9"/>
                  </a:cubicBezTo>
                  <a:cubicBezTo>
                    <a:pt x="15" y="7"/>
                    <a:pt x="12" y="4"/>
                    <a:pt x="9" y="0"/>
                  </a:cubicBezTo>
                  <a:cubicBezTo>
                    <a:pt x="7" y="4"/>
                    <a:pt x="3" y="7"/>
                    <a:pt x="0" y="9"/>
                  </a:cubicBez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 rot="10800000" flipV="1">
              <a:off x="5813085" y="1138572"/>
              <a:ext cx="290562" cy="321147"/>
            </a:xfrm>
            <a:custGeom>
              <a:avLst/>
              <a:gdLst>
                <a:gd name="T0" fmla="*/ 0 w 20"/>
                <a:gd name="T1" fmla="*/ 9 h 19"/>
                <a:gd name="T2" fmla="*/ 10 w 20"/>
                <a:gd name="T3" fmla="*/ 19 h 19"/>
                <a:gd name="T4" fmla="*/ 20 w 20"/>
                <a:gd name="T5" fmla="*/ 9 h 19"/>
                <a:gd name="T6" fmla="*/ 10 w 20"/>
                <a:gd name="T7" fmla="*/ 0 h 19"/>
                <a:gd name="T8" fmla="*/ 0 w 20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cubicBezTo>
                    <a:pt x="4" y="11"/>
                    <a:pt x="7" y="15"/>
                    <a:pt x="10" y="19"/>
                  </a:cubicBezTo>
                  <a:cubicBezTo>
                    <a:pt x="12" y="15"/>
                    <a:pt x="16" y="12"/>
                    <a:pt x="20" y="9"/>
                  </a:cubicBezTo>
                  <a:cubicBezTo>
                    <a:pt x="16" y="7"/>
                    <a:pt x="13" y="4"/>
                    <a:pt x="10" y="0"/>
                  </a:cubicBezTo>
                  <a:cubicBezTo>
                    <a:pt x="8" y="4"/>
                    <a:pt x="4" y="7"/>
                    <a:pt x="0" y="9"/>
                  </a:cubicBez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 rot="10800000" flipV="1">
              <a:off x="6103647" y="1138572"/>
              <a:ext cx="275269" cy="321147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9 w 19"/>
                <a:gd name="T5" fmla="*/ 9 h 19"/>
                <a:gd name="T6" fmla="*/ 10 w 19"/>
                <a:gd name="T7" fmla="*/ 0 h 19"/>
                <a:gd name="T8" fmla="*/ 0 w 19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4" y="11"/>
                    <a:pt x="7" y="15"/>
                    <a:pt x="10" y="19"/>
                  </a:cubicBezTo>
                  <a:cubicBezTo>
                    <a:pt x="12" y="15"/>
                    <a:pt x="16" y="12"/>
                    <a:pt x="19" y="9"/>
                  </a:cubicBezTo>
                  <a:cubicBezTo>
                    <a:pt x="16" y="7"/>
                    <a:pt x="12" y="4"/>
                    <a:pt x="10" y="0"/>
                  </a:cubicBezTo>
                  <a:cubicBezTo>
                    <a:pt x="7" y="4"/>
                    <a:pt x="4" y="7"/>
                    <a:pt x="0" y="9"/>
                  </a:cubicBez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 rot="10800000" flipV="1">
              <a:off x="6378916" y="1138572"/>
              <a:ext cx="267625" cy="321147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9 w 19"/>
                <a:gd name="T5" fmla="*/ 9 h 19"/>
                <a:gd name="T6" fmla="*/ 10 w 19"/>
                <a:gd name="T7" fmla="*/ 0 h 19"/>
                <a:gd name="T8" fmla="*/ 0 w 19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4" y="11"/>
                    <a:pt x="7" y="15"/>
                    <a:pt x="10" y="19"/>
                  </a:cubicBezTo>
                  <a:cubicBezTo>
                    <a:pt x="12" y="15"/>
                    <a:pt x="16" y="12"/>
                    <a:pt x="19" y="9"/>
                  </a:cubicBezTo>
                  <a:cubicBezTo>
                    <a:pt x="15" y="7"/>
                    <a:pt x="12" y="4"/>
                    <a:pt x="10" y="0"/>
                  </a:cubicBezTo>
                  <a:cubicBezTo>
                    <a:pt x="7" y="4"/>
                    <a:pt x="4" y="7"/>
                    <a:pt x="0" y="9"/>
                  </a:cubicBez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 rot="10800000" flipV="1">
              <a:off x="-66969" y="1276206"/>
              <a:ext cx="5635371" cy="30585"/>
            </a:xfrm>
            <a:custGeom>
              <a:avLst/>
              <a:gdLst>
                <a:gd name="T0" fmla="*/ 737 w 737"/>
                <a:gd name="T1" fmla="*/ 4 h 4"/>
                <a:gd name="T2" fmla="*/ 737 w 737"/>
                <a:gd name="T3" fmla="*/ 4 h 4"/>
                <a:gd name="T4" fmla="*/ 737 w 737"/>
                <a:gd name="T5" fmla="*/ 4 h 4"/>
                <a:gd name="T6" fmla="*/ 0 w 737"/>
                <a:gd name="T7" fmla="*/ 4 h 4"/>
                <a:gd name="T8" fmla="*/ 0 w 737"/>
                <a:gd name="T9" fmla="*/ 0 h 4"/>
                <a:gd name="T10" fmla="*/ 737 w 737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7" h="4">
                  <a:moveTo>
                    <a:pt x="737" y="4"/>
                  </a:moveTo>
                  <a:lnTo>
                    <a:pt x="737" y="4"/>
                  </a:lnTo>
                  <a:lnTo>
                    <a:pt x="73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737" y="4"/>
                  </a:lnTo>
                  <a:close/>
                </a:path>
              </a:pathLst>
            </a:custGeom>
            <a:grpFill/>
            <a:ln>
              <a:solidFill>
                <a:srgbClr val="35AB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 rot="10800000" flipV="1">
              <a:off x="-66969" y="1276206"/>
              <a:ext cx="5635371" cy="30585"/>
            </a:xfrm>
            <a:custGeom>
              <a:avLst/>
              <a:gdLst>
                <a:gd name="T0" fmla="*/ 737 w 737"/>
                <a:gd name="T1" fmla="*/ 4 h 4"/>
                <a:gd name="T2" fmla="*/ 737 w 737"/>
                <a:gd name="T3" fmla="*/ 4 h 4"/>
                <a:gd name="T4" fmla="*/ 737 w 737"/>
                <a:gd name="T5" fmla="*/ 4 h 4"/>
                <a:gd name="T6" fmla="*/ 0 w 737"/>
                <a:gd name="T7" fmla="*/ 4 h 4"/>
                <a:gd name="T8" fmla="*/ 0 w 7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4">
                  <a:moveTo>
                    <a:pt x="737" y="4"/>
                  </a:moveTo>
                  <a:lnTo>
                    <a:pt x="737" y="4"/>
                  </a:lnTo>
                  <a:lnTo>
                    <a:pt x="737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 rot="10800000" flipV="1">
              <a:off x="6623599" y="1276206"/>
              <a:ext cx="5635371" cy="30585"/>
            </a:xfrm>
            <a:custGeom>
              <a:avLst/>
              <a:gdLst>
                <a:gd name="T0" fmla="*/ 0 w 737"/>
                <a:gd name="T1" fmla="*/ 4 h 4"/>
                <a:gd name="T2" fmla="*/ 0 w 737"/>
                <a:gd name="T3" fmla="*/ 4 h 4"/>
                <a:gd name="T4" fmla="*/ 0 w 737"/>
                <a:gd name="T5" fmla="*/ 4 h 4"/>
                <a:gd name="T6" fmla="*/ 737 w 737"/>
                <a:gd name="T7" fmla="*/ 4 h 4"/>
                <a:gd name="T8" fmla="*/ 737 w 737"/>
                <a:gd name="T9" fmla="*/ 0 h 4"/>
                <a:gd name="T10" fmla="*/ 0 w 737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7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37" y="4"/>
                  </a:lnTo>
                  <a:lnTo>
                    <a:pt x="737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 rot="10800000" flipV="1">
              <a:off x="6623599" y="1276206"/>
              <a:ext cx="5635371" cy="30585"/>
            </a:xfrm>
            <a:custGeom>
              <a:avLst/>
              <a:gdLst>
                <a:gd name="T0" fmla="*/ 0 w 737"/>
                <a:gd name="T1" fmla="*/ 4 h 4"/>
                <a:gd name="T2" fmla="*/ 0 w 737"/>
                <a:gd name="T3" fmla="*/ 4 h 4"/>
                <a:gd name="T4" fmla="*/ 0 w 737"/>
                <a:gd name="T5" fmla="*/ 4 h 4"/>
                <a:gd name="T6" fmla="*/ 737 w 737"/>
                <a:gd name="T7" fmla="*/ 4 h 4"/>
                <a:gd name="T8" fmla="*/ 737 w 7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37" y="4"/>
                  </a:lnTo>
                  <a:lnTo>
                    <a:pt x="737" y="0"/>
                  </a:lnTo>
                </a:path>
              </a:pathLst>
            </a:custGeom>
            <a:grpFill/>
            <a:ln>
              <a:solidFill>
                <a:srgbClr val="35AB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658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23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3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32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4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12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1BDD5-F78B-4251-9D99-B911B9C6424F}" type="datetimeFigureOut">
              <a:rPr lang="zh-CN" altLang="en-US" smtClean="0"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90F74-82B9-4363-961B-7E55477CC3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5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258766"/>
            <a:ext cx="7140102" cy="1819072"/>
          </a:xfrm>
          <a:prstGeom prst="rect">
            <a:avLst/>
          </a:prstGeom>
          <a:solidFill>
            <a:srgbClr val="35ABC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368165" y="3554345"/>
            <a:ext cx="5168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方正粗谭黑简体" panose="02000000000000000000" pitchFamily="2" charset="-122"/>
                <a:ea typeface="金桥简老宋" pitchFamily="2" charset="-122"/>
              </a:rPr>
              <a:t>新员工入职培训</a:t>
            </a:r>
            <a:r>
              <a:rPr lang="en-US" altLang="zh-CN" sz="4400" b="1" dirty="0">
                <a:solidFill>
                  <a:schemeClr val="bg1"/>
                </a:solidFill>
                <a:latin typeface="方正粗谭黑简体" panose="02000000000000000000" pitchFamily="2" charset="-122"/>
                <a:ea typeface="金桥简老宋" pitchFamily="2" charset="-122"/>
              </a:rPr>
              <a:t>PPT</a:t>
            </a:r>
            <a:endParaRPr lang="zh-CN" altLang="en-US" sz="4400" b="1" dirty="0">
              <a:solidFill>
                <a:schemeClr val="bg1"/>
              </a:solidFill>
              <a:latin typeface="方正粗谭黑简体" panose="02000000000000000000" pitchFamily="2" charset="-122"/>
              <a:ea typeface="金桥简老宋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68165" y="4308397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适用于新员工培训</a:t>
            </a:r>
            <a:r>
              <a:rPr lang="en-US" altLang="zh-CN" sz="2000" dirty="0">
                <a:solidFill>
                  <a:schemeClr val="bg1"/>
                </a:solidFill>
                <a:ea typeface="金桥简老宋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入职培训</a:t>
            </a:r>
            <a:r>
              <a:rPr lang="en-US" altLang="zh-CN" sz="2000" dirty="0">
                <a:solidFill>
                  <a:schemeClr val="bg1"/>
                </a:solidFill>
                <a:ea typeface="金桥简老宋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培训课件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55" y="378221"/>
            <a:ext cx="2459879" cy="2649831"/>
          </a:xfrm>
          <a:prstGeom prst="rect">
            <a:avLst/>
          </a:prstGeom>
        </p:spPr>
      </p:pic>
      <p:pic>
        <p:nvPicPr>
          <p:cNvPr id="10" name="黑龙 - 放飞梦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3438" y="1562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4547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组织构架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>
            <a:off x="6162039" y="2386570"/>
            <a:ext cx="19193" cy="641853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6155939" y="1663586"/>
            <a:ext cx="19193" cy="641853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6156895" y="1880828"/>
            <a:ext cx="1008112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 flipH="1" flipV="1">
            <a:off x="1866122" y="2304661"/>
            <a:ext cx="3858725" cy="8215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1872419" y="2301518"/>
            <a:ext cx="1" cy="126014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6156895" y="3212976"/>
            <a:ext cx="0" cy="2160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>
            <a:off x="3517641" y="3405673"/>
            <a:ext cx="6383670" cy="27992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3517641" y="3433665"/>
            <a:ext cx="10962" cy="355375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4993805" y="3429000"/>
            <a:ext cx="10962" cy="355375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6649989" y="3429000"/>
            <a:ext cx="10962" cy="355375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>
            <a:off x="8389143" y="3419669"/>
            <a:ext cx="10963" cy="36470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>
            <a:off x="9973319" y="3433665"/>
            <a:ext cx="0" cy="35071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flipH="1">
            <a:off x="2556495" y="3032956"/>
            <a:ext cx="3168352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1872419" y="4065714"/>
            <a:ext cx="1" cy="310344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 flipH="1">
            <a:off x="1620391" y="4376058"/>
            <a:ext cx="245731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1620391" y="4376058"/>
            <a:ext cx="0" cy="247465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2150410" y="4376058"/>
            <a:ext cx="766125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2150410" y="4376058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151"/>
          <p:cNvGrpSpPr/>
          <p:nvPr/>
        </p:nvGrpSpPr>
        <p:grpSpPr>
          <a:xfrm>
            <a:off x="2556495" y="3032956"/>
            <a:ext cx="0" cy="1608822"/>
            <a:chOff x="2556495" y="3032956"/>
            <a:chExt cx="0" cy="1608822"/>
          </a:xfrm>
        </p:grpSpPr>
        <p:cxnSp>
          <p:nvCxnSpPr>
            <p:cNvPr id="153" name="直接连接符 152"/>
            <p:cNvCxnSpPr/>
            <p:nvPr/>
          </p:nvCxnSpPr>
          <p:spPr>
            <a:xfrm>
              <a:off x="2556495" y="3032956"/>
              <a:ext cx="0" cy="1354460"/>
            </a:xfrm>
            <a:prstGeom prst="line">
              <a:avLst/>
            </a:prstGeom>
            <a:ln w="19050">
              <a:solidFill>
                <a:srgbClr val="3481A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2556495" y="4380082"/>
              <a:ext cx="0" cy="261696"/>
            </a:xfrm>
            <a:prstGeom prst="line">
              <a:avLst/>
            </a:prstGeom>
            <a:ln w="19050">
              <a:solidFill>
                <a:srgbClr val="3481A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直接连接符 154"/>
          <p:cNvCxnSpPr/>
          <p:nvPr/>
        </p:nvCxnSpPr>
        <p:spPr>
          <a:xfrm>
            <a:off x="2916535" y="4380082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337474" y="4385388"/>
            <a:ext cx="354563" cy="933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359693" y="4376058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693770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4860751" y="4385388"/>
            <a:ext cx="448367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>
            <a:off x="4882970" y="4387416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>
            <a:off x="5292799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>
            <a:off x="6254866" y="4387416"/>
            <a:ext cx="766125" cy="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>
            <a:off x="6228903" y="4387416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6660951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7020991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 flipV="1">
            <a:off x="7885087" y="4376058"/>
            <a:ext cx="1090962" cy="18660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>
            <a:off x="7885087" y="4387416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/>
        </p:nvCxnSpPr>
        <p:spPr>
          <a:xfrm>
            <a:off x="8245127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/>
        </p:nvCxnSpPr>
        <p:spPr>
          <a:xfrm>
            <a:off x="8965207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>
            <a:off x="8605167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/>
        </p:nvCxnSpPr>
        <p:spPr>
          <a:xfrm>
            <a:off x="9601200" y="4385388"/>
            <a:ext cx="706196" cy="202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>
            <a:off x="9613279" y="4387416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9973319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/>
        </p:nvCxnSpPr>
        <p:spPr>
          <a:xfrm>
            <a:off x="10333359" y="4391440"/>
            <a:ext cx="0" cy="261696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/>
          <p:cNvCxnSpPr/>
          <p:nvPr/>
        </p:nvCxnSpPr>
        <p:spPr>
          <a:xfrm>
            <a:off x="3528603" y="4149080"/>
            <a:ext cx="0" cy="22697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/>
          <p:cNvCxnSpPr/>
          <p:nvPr/>
        </p:nvCxnSpPr>
        <p:spPr>
          <a:xfrm>
            <a:off x="5076775" y="4149080"/>
            <a:ext cx="0" cy="22697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/>
          <p:cNvCxnSpPr/>
          <p:nvPr/>
        </p:nvCxnSpPr>
        <p:spPr>
          <a:xfrm>
            <a:off x="6660951" y="4149080"/>
            <a:ext cx="0" cy="22697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/>
          <p:cNvCxnSpPr/>
          <p:nvPr/>
        </p:nvCxnSpPr>
        <p:spPr>
          <a:xfrm>
            <a:off x="8461151" y="4167740"/>
            <a:ext cx="0" cy="22697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>
            <a:off x="9973319" y="4149080"/>
            <a:ext cx="0" cy="226978"/>
          </a:xfrm>
          <a:prstGeom prst="line">
            <a:avLst/>
          </a:prstGeom>
          <a:ln w="19050">
            <a:solidFill>
              <a:srgbClr val="3481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圆角矩形 179"/>
          <p:cNvSpPr/>
          <p:nvPr/>
        </p:nvSpPr>
        <p:spPr>
          <a:xfrm>
            <a:off x="1458302" y="4656694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事务部</a:t>
            </a:r>
          </a:p>
        </p:txBody>
      </p:sp>
      <p:sp>
        <p:nvSpPr>
          <p:cNvPr id="181" name="圆角矩形 180"/>
          <p:cNvSpPr/>
          <p:nvPr/>
        </p:nvSpPr>
        <p:spPr>
          <a:xfrm>
            <a:off x="1987892" y="4655252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总经办</a:t>
            </a:r>
          </a:p>
        </p:txBody>
      </p:sp>
      <p:sp>
        <p:nvSpPr>
          <p:cNvPr id="182" name="圆角矩形 181"/>
          <p:cNvSpPr/>
          <p:nvPr/>
        </p:nvSpPr>
        <p:spPr>
          <a:xfrm>
            <a:off x="2405962" y="4659374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企业管理部</a:t>
            </a:r>
          </a:p>
        </p:txBody>
      </p:sp>
      <p:sp>
        <p:nvSpPr>
          <p:cNvPr id="183" name="圆角矩形 182"/>
          <p:cNvSpPr/>
          <p:nvPr/>
        </p:nvSpPr>
        <p:spPr>
          <a:xfrm>
            <a:off x="2774610" y="4657316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审计部</a:t>
            </a:r>
          </a:p>
        </p:txBody>
      </p:sp>
      <p:sp>
        <p:nvSpPr>
          <p:cNvPr id="184" name="圆角矩形 183"/>
          <p:cNvSpPr/>
          <p:nvPr/>
        </p:nvSpPr>
        <p:spPr>
          <a:xfrm>
            <a:off x="3200913" y="4651137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行政部</a:t>
            </a:r>
          </a:p>
        </p:txBody>
      </p:sp>
      <p:sp>
        <p:nvSpPr>
          <p:cNvPr id="185" name="圆角矩形 184"/>
          <p:cNvSpPr/>
          <p:nvPr/>
        </p:nvSpPr>
        <p:spPr>
          <a:xfrm>
            <a:off x="3569561" y="4649079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人力资源部</a:t>
            </a:r>
          </a:p>
        </p:txBody>
      </p:sp>
      <p:sp>
        <p:nvSpPr>
          <p:cNvPr id="186" name="圆角矩形 185"/>
          <p:cNvSpPr/>
          <p:nvPr/>
        </p:nvSpPr>
        <p:spPr>
          <a:xfrm>
            <a:off x="4737267" y="4655257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财务部</a:t>
            </a:r>
          </a:p>
        </p:txBody>
      </p:sp>
      <p:sp>
        <p:nvSpPr>
          <p:cNvPr id="187" name="圆角矩形 186"/>
          <p:cNvSpPr/>
          <p:nvPr/>
        </p:nvSpPr>
        <p:spPr>
          <a:xfrm>
            <a:off x="5105915" y="4653199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资产管理不</a:t>
            </a:r>
          </a:p>
        </p:txBody>
      </p:sp>
      <p:sp>
        <p:nvSpPr>
          <p:cNvPr id="188" name="圆角矩形 187"/>
          <p:cNvSpPr/>
          <p:nvPr/>
        </p:nvSpPr>
        <p:spPr>
          <a:xfrm>
            <a:off x="6137702" y="4653203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营销部</a:t>
            </a:r>
          </a:p>
        </p:txBody>
      </p:sp>
      <p:sp>
        <p:nvSpPr>
          <p:cNvPr id="189" name="圆角矩形 188"/>
          <p:cNvSpPr/>
          <p:nvPr/>
        </p:nvSpPr>
        <p:spPr>
          <a:xfrm>
            <a:off x="6506350" y="4657323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产品部</a:t>
            </a:r>
          </a:p>
        </p:txBody>
      </p:sp>
      <p:sp>
        <p:nvSpPr>
          <p:cNvPr id="190" name="圆角矩形 189"/>
          <p:cNvSpPr/>
          <p:nvPr/>
        </p:nvSpPr>
        <p:spPr>
          <a:xfrm>
            <a:off x="6874998" y="4655261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采购供应部</a:t>
            </a:r>
          </a:p>
        </p:txBody>
      </p:sp>
      <p:sp>
        <p:nvSpPr>
          <p:cNvPr id="191" name="圆角矩形 190"/>
          <p:cNvSpPr/>
          <p:nvPr/>
        </p:nvSpPr>
        <p:spPr>
          <a:xfrm>
            <a:off x="7711129" y="4657321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技术中心</a:t>
            </a:r>
          </a:p>
        </p:txBody>
      </p:sp>
      <p:sp>
        <p:nvSpPr>
          <p:cNvPr id="192" name="圆角矩形 191"/>
          <p:cNvSpPr/>
          <p:nvPr/>
        </p:nvSpPr>
        <p:spPr>
          <a:xfrm>
            <a:off x="8079777" y="4655263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生产部</a:t>
            </a:r>
          </a:p>
        </p:txBody>
      </p:sp>
      <p:sp>
        <p:nvSpPr>
          <p:cNvPr id="193" name="圆角矩形 192"/>
          <p:cNvSpPr/>
          <p:nvPr/>
        </p:nvSpPr>
        <p:spPr>
          <a:xfrm>
            <a:off x="8448425" y="4653201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质量管理部</a:t>
            </a:r>
          </a:p>
        </p:txBody>
      </p:sp>
      <p:sp>
        <p:nvSpPr>
          <p:cNvPr id="194" name="圆角矩形 193"/>
          <p:cNvSpPr/>
          <p:nvPr/>
        </p:nvSpPr>
        <p:spPr>
          <a:xfrm>
            <a:off x="8823249" y="4668610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仓储部</a:t>
            </a:r>
          </a:p>
        </p:txBody>
      </p:sp>
      <p:sp>
        <p:nvSpPr>
          <p:cNvPr id="195" name="圆角矩形 194"/>
          <p:cNvSpPr/>
          <p:nvPr/>
        </p:nvSpPr>
        <p:spPr>
          <a:xfrm>
            <a:off x="9466553" y="4651675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信息部</a:t>
            </a:r>
          </a:p>
        </p:txBody>
      </p:sp>
      <p:sp>
        <p:nvSpPr>
          <p:cNvPr id="196" name="圆角矩形 195"/>
          <p:cNvSpPr/>
          <p:nvPr/>
        </p:nvSpPr>
        <p:spPr>
          <a:xfrm>
            <a:off x="9835201" y="4649617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工程设备部</a:t>
            </a:r>
          </a:p>
        </p:txBody>
      </p:sp>
      <p:sp>
        <p:nvSpPr>
          <p:cNvPr id="197" name="圆角矩形 196"/>
          <p:cNvSpPr/>
          <p:nvPr/>
        </p:nvSpPr>
        <p:spPr>
          <a:xfrm>
            <a:off x="10203849" y="4647555"/>
            <a:ext cx="293642" cy="1714432"/>
          </a:xfrm>
          <a:prstGeom prst="roundRect">
            <a:avLst>
              <a:gd name="adj" fmla="val 8073"/>
            </a:avLst>
          </a:prstGeom>
          <a:noFill/>
          <a:ln w="12700">
            <a:solidFill>
              <a:srgbClr val="3481A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rPr>
              <a:t>设备部</a:t>
            </a:r>
          </a:p>
        </p:txBody>
      </p:sp>
      <p:sp>
        <p:nvSpPr>
          <p:cNvPr id="198" name="圆角矩形 197"/>
          <p:cNvSpPr/>
          <p:nvPr/>
        </p:nvSpPr>
        <p:spPr>
          <a:xfrm>
            <a:off x="1381151" y="3528172"/>
            <a:ext cx="959319" cy="54889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董事会秘书</a:t>
            </a:r>
          </a:p>
        </p:txBody>
      </p:sp>
      <p:sp>
        <p:nvSpPr>
          <p:cNvPr id="199" name="圆角矩形 198"/>
          <p:cNvSpPr/>
          <p:nvPr/>
        </p:nvSpPr>
        <p:spPr>
          <a:xfrm>
            <a:off x="3001256" y="3776286"/>
            <a:ext cx="1128062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副总经理</a:t>
            </a:r>
          </a:p>
        </p:txBody>
      </p:sp>
      <p:sp>
        <p:nvSpPr>
          <p:cNvPr id="200" name="圆角矩形 199"/>
          <p:cNvSpPr/>
          <p:nvPr/>
        </p:nvSpPr>
        <p:spPr>
          <a:xfrm>
            <a:off x="4533751" y="3777777"/>
            <a:ext cx="1143470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财务总监</a:t>
            </a:r>
          </a:p>
        </p:txBody>
      </p:sp>
      <p:sp>
        <p:nvSpPr>
          <p:cNvPr id="201" name="圆角矩形 200"/>
          <p:cNvSpPr/>
          <p:nvPr/>
        </p:nvSpPr>
        <p:spPr>
          <a:xfrm>
            <a:off x="6135833" y="3774046"/>
            <a:ext cx="1159488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副总经理</a:t>
            </a:r>
          </a:p>
        </p:txBody>
      </p:sp>
      <p:sp>
        <p:nvSpPr>
          <p:cNvPr id="202" name="圆角矩形 201"/>
          <p:cNvSpPr/>
          <p:nvPr/>
        </p:nvSpPr>
        <p:spPr>
          <a:xfrm>
            <a:off x="7788415" y="3785311"/>
            <a:ext cx="1152396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副总经理</a:t>
            </a:r>
          </a:p>
        </p:txBody>
      </p:sp>
      <p:sp>
        <p:nvSpPr>
          <p:cNvPr id="203" name="圆角矩形 202"/>
          <p:cNvSpPr/>
          <p:nvPr/>
        </p:nvSpPr>
        <p:spPr>
          <a:xfrm>
            <a:off x="9476565" y="3771904"/>
            <a:ext cx="1135288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副总经理</a:t>
            </a:r>
          </a:p>
        </p:txBody>
      </p:sp>
      <p:sp>
        <p:nvSpPr>
          <p:cNvPr id="204" name="圆角矩形 203"/>
          <p:cNvSpPr/>
          <p:nvPr/>
        </p:nvSpPr>
        <p:spPr>
          <a:xfrm>
            <a:off x="5724847" y="2849486"/>
            <a:ext cx="959319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总经理</a:t>
            </a:r>
          </a:p>
        </p:txBody>
      </p:sp>
      <p:sp>
        <p:nvSpPr>
          <p:cNvPr id="205" name="圆角矩形 204"/>
          <p:cNvSpPr/>
          <p:nvPr/>
        </p:nvSpPr>
        <p:spPr>
          <a:xfrm>
            <a:off x="5724846" y="2130941"/>
            <a:ext cx="959319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董事会</a:t>
            </a:r>
          </a:p>
        </p:txBody>
      </p:sp>
      <p:sp>
        <p:nvSpPr>
          <p:cNvPr id="206" name="圆角矩形 205"/>
          <p:cNvSpPr/>
          <p:nvPr/>
        </p:nvSpPr>
        <p:spPr>
          <a:xfrm>
            <a:off x="5678609" y="1325666"/>
            <a:ext cx="959319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股东会</a:t>
            </a:r>
          </a:p>
        </p:txBody>
      </p:sp>
      <p:sp>
        <p:nvSpPr>
          <p:cNvPr id="207" name="圆角矩形 206"/>
          <p:cNvSpPr/>
          <p:nvPr/>
        </p:nvSpPr>
        <p:spPr>
          <a:xfrm>
            <a:off x="7165007" y="1676100"/>
            <a:ext cx="959319" cy="370769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rgbClr val="3481AA"/>
              </a:gs>
              <a:gs pos="0">
                <a:srgbClr val="35ABC5"/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监事会</a:t>
            </a:r>
          </a:p>
        </p:txBody>
      </p:sp>
    </p:spTree>
    <p:extLst>
      <p:ext uri="{BB962C8B-B14F-4D97-AF65-F5344CB8AC3E}">
        <p14:creationId xmlns:p14="http://schemas.microsoft.com/office/powerpoint/2010/main" val="133906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5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5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8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5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65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95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3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5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5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5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350"/>
                            </p:stCondLst>
                            <p:childTnLst>
                              <p:par>
                                <p:cTn id="1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3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650"/>
                            </p:stCondLst>
                            <p:childTnLst>
                              <p:par>
                                <p:cTn id="1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0" dur="3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3" dur="3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6" dur="3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9" dur="3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2" dur="3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950"/>
                            </p:stCondLst>
                            <p:childTnLst>
                              <p:par>
                                <p:cTn id="2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3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3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3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925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" y="2865090"/>
            <a:ext cx="6238116" cy="153619"/>
            <a:chOff x="-204538" y="2341322"/>
            <a:chExt cx="4608008" cy="115214"/>
          </a:xfrm>
          <a:solidFill>
            <a:srgbClr val="35ABC5"/>
          </a:solidFill>
        </p:grpSpPr>
        <p:sp>
          <p:nvSpPr>
            <p:cNvPr id="3" name="Rectangle 12"/>
            <p:cNvSpPr/>
            <p:nvPr/>
          </p:nvSpPr>
          <p:spPr>
            <a:xfrm>
              <a:off x="-204538" y="2341322"/>
              <a:ext cx="460800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3490510" y="2387041"/>
              <a:ext cx="912960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sp>
        <p:nvSpPr>
          <p:cNvPr id="5" name="TextBox 18"/>
          <p:cNvSpPr>
            <a:spLocks noChangeArrowheads="1"/>
          </p:cNvSpPr>
          <p:nvPr/>
        </p:nvSpPr>
        <p:spPr bwMode="auto">
          <a:xfrm>
            <a:off x="4905938" y="3077346"/>
            <a:ext cx="21082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5000" b="1" dirty="0">
                <a:solidFill>
                  <a:srgbClr val="35ABC5"/>
                </a:solidFill>
                <a:latin typeface="Impact" pitchFamily="34" charset="0"/>
                <a:ea typeface="金桥简老宋" pitchFamily="2" charset="-122"/>
                <a:sym typeface="方正大黑简体" pitchFamily="65" charset="-122"/>
              </a:rPr>
              <a:t>人员篇</a:t>
            </a:r>
            <a:endParaRPr lang="zh-CN" altLang="en-US" sz="5000" b="1" dirty="0">
              <a:solidFill>
                <a:srgbClr val="35ABC5"/>
              </a:solidFill>
              <a:effectLst/>
              <a:latin typeface="Impact" pitchFamily="34" charset="0"/>
              <a:ea typeface="金桥简老宋" pitchFamily="2" charset="-122"/>
              <a:sym typeface="方正大黑简体" pitchFamily="65" charset="-122"/>
            </a:endParaRPr>
          </a:p>
        </p:txBody>
      </p:sp>
      <p:sp>
        <p:nvSpPr>
          <p:cNvPr id="6" name="前言"/>
          <p:cNvSpPr>
            <a:spLocks noChangeArrowheads="1"/>
          </p:cNvSpPr>
          <p:nvPr/>
        </p:nvSpPr>
        <p:spPr bwMode="auto">
          <a:xfrm>
            <a:off x="7012531" y="3415901"/>
            <a:ext cx="3140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PERSONNEL ARTICLES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53549" y="4090417"/>
            <a:ext cx="1723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公司核心层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员工风采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99749" y="4072429"/>
            <a:ext cx="1704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公司年会采风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公司活动采风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30" y="276218"/>
            <a:ext cx="2459879" cy="26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0722" y="24821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公司核心层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4" name="Group 118"/>
          <p:cNvGrpSpPr/>
          <p:nvPr/>
        </p:nvGrpSpPr>
        <p:grpSpPr>
          <a:xfrm>
            <a:off x="3569609" y="1628518"/>
            <a:ext cx="3371295" cy="4301323"/>
            <a:chOff x="2677205" y="1131575"/>
            <a:chExt cx="2528471" cy="3225992"/>
          </a:xfrm>
          <a:solidFill>
            <a:schemeClr val="bg1">
              <a:lumMod val="50000"/>
            </a:schemeClr>
          </a:solidFill>
        </p:grpSpPr>
        <p:sp>
          <p:nvSpPr>
            <p:cNvPr id="10" name="Flowchart: Process 110"/>
            <p:cNvSpPr/>
            <p:nvPr/>
          </p:nvSpPr>
          <p:spPr>
            <a:xfrm>
              <a:off x="2677205" y="1131575"/>
              <a:ext cx="2372787" cy="3225992"/>
            </a:xfrm>
            <a:prstGeom prst="flowChartProcess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11" name="Isosceles Triangle 111"/>
            <p:cNvSpPr/>
            <p:nvPr/>
          </p:nvSpPr>
          <p:spPr>
            <a:xfrm rot="5400000">
              <a:off x="4947242" y="2666730"/>
              <a:ext cx="361186" cy="155683"/>
            </a:xfrm>
            <a:prstGeom prst="triangle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grpSp>
        <p:nvGrpSpPr>
          <p:cNvPr id="12" name="Group 120"/>
          <p:cNvGrpSpPr/>
          <p:nvPr/>
        </p:nvGrpSpPr>
        <p:grpSpPr>
          <a:xfrm>
            <a:off x="1026584" y="1628518"/>
            <a:ext cx="2750600" cy="4301323"/>
            <a:chOff x="769938" y="1131575"/>
            <a:chExt cx="2062950" cy="3225992"/>
          </a:xfrm>
        </p:grpSpPr>
        <p:grpSp>
          <p:nvGrpSpPr>
            <p:cNvPr id="13" name="Group 116"/>
            <p:cNvGrpSpPr/>
            <p:nvPr/>
          </p:nvGrpSpPr>
          <p:grpSpPr>
            <a:xfrm>
              <a:off x="769938" y="1131575"/>
              <a:ext cx="2062950" cy="3225992"/>
              <a:chOff x="769938" y="1131575"/>
              <a:chExt cx="2062950" cy="3225992"/>
            </a:xfrm>
          </p:grpSpPr>
          <p:sp>
            <p:nvSpPr>
              <p:cNvPr id="17" name="Flowchart: Process 108"/>
              <p:cNvSpPr/>
              <p:nvPr/>
            </p:nvSpPr>
            <p:spPr>
              <a:xfrm>
                <a:off x="769938" y="1131575"/>
                <a:ext cx="1907268" cy="3225992"/>
              </a:xfrm>
              <a:prstGeom prst="flowChartProcess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6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Isosceles Triangle 109"/>
              <p:cNvSpPr/>
              <p:nvPr/>
            </p:nvSpPr>
            <p:spPr>
              <a:xfrm rot="5400000">
                <a:off x="2574454" y="2666730"/>
                <a:ext cx="361186" cy="155683"/>
              </a:xfrm>
              <a:prstGeom prst="triangle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6" dirty="0"/>
              </a:p>
            </p:txBody>
          </p:sp>
        </p:grpSp>
        <p:grpSp>
          <p:nvGrpSpPr>
            <p:cNvPr id="14" name="Group 115"/>
            <p:cNvGrpSpPr/>
            <p:nvPr/>
          </p:nvGrpSpPr>
          <p:grpSpPr>
            <a:xfrm>
              <a:off x="1010937" y="1362003"/>
              <a:ext cx="1570549" cy="1507545"/>
              <a:chOff x="1010937" y="1362003"/>
              <a:chExt cx="1570549" cy="1507545"/>
            </a:xfrm>
          </p:grpSpPr>
          <p:sp>
            <p:nvSpPr>
              <p:cNvPr id="15" name="Rounded Rectangle 30"/>
              <p:cNvSpPr/>
              <p:nvPr/>
            </p:nvSpPr>
            <p:spPr>
              <a:xfrm>
                <a:off x="1010937" y="1362003"/>
                <a:ext cx="1425270" cy="1354390"/>
              </a:xfrm>
              <a:prstGeom prst="roundRect">
                <a:avLst>
                  <a:gd name="adj" fmla="val 9356"/>
                </a:avLst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56" dirty="0"/>
              </a:p>
            </p:txBody>
          </p:sp>
          <p:sp>
            <p:nvSpPr>
              <p:cNvPr id="16" name="Rounded Rectangle 31"/>
              <p:cNvSpPr>
                <a:spLocks noChangeAspect="1"/>
              </p:cNvSpPr>
              <p:nvPr/>
            </p:nvSpPr>
            <p:spPr>
              <a:xfrm>
                <a:off x="2091929" y="2379991"/>
                <a:ext cx="489557" cy="489557"/>
              </a:xfrm>
              <a:prstGeom prst="roundRect">
                <a:avLst/>
              </a:prstGeom>
              <a:solidFill>
                <a:srgbClr val="3481AA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Group 121"/>
          <p:cNvGrpSpPr/>
          <p:nvPr/>
        </p:nvGrpSpPr>
        <p:grpSpPr>
          <a:xfrm>
            <a:off x="7065543" y="1848150"/>
            <a:ext cx="4131956" cy="2563427"/>
            <a:chOff x="5275094" y="1296298"/>
            <a:chExt cx="3098967" cy="1922569"/>
          </a:xfrm>
          <a:effectLst/>
        </p:grpSpPr>
        <p:grpSp>
          <p:nvGrpSpPr>
            <p:cNvPr id="20" name="Group 104"/>
            <p:cNvGrpSpPr/>
            <p:nvPr/>
          </p:nvGrpSpPr>
          <p:grpSpPr>
            <a:xfrm>
              <a:off x="5286904" y="1713306"/>
              <a:ext cx="3087157" cy="230428"/>
              <a:chOff x="5286904" y="1650039"/>
              <a:chExt cx="3087157" cy="230428"/>
            </a:xfrm>
          </p:grpSpPr>
          <p:sp>
            <p:nvSpPr>
              <p:cNvPr id="31" name="Rectangle 74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latin typeface="FontAwesome" pitchFamily="2" charset="0"/>
                  <a:ea typeface="金桥简老宋" pitchFamily="2" charset="-122"/>
                </a:endParaRPr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5286911" y="1650039"/>
                <a:ext cx="2351823" cy="230428"/>
              </a:xfrm>
              <a:prstGeom prst="rect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0" rIns="0" bIns="0" rtlCol="0" anchor="ctr" anchorCtr="0"/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领导力         </a:t>
                </a:r>
                <a:r>
                  <a:rPr 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80%</a:t>
                </a:r>
              </a:p>
            </p:txBody>
          </p:sp>
        </p:grpSp>
        <p:sp>
          <p:nvSpPr>
            <p:cNvPr id="21" name="Rectangle 87"/>
            <p:cNvSpPr/>
            <p:nvPr/>
          </p:nvSpPr>
          <p:spPr>
            <a:xfrm>
              <a:off x="5297423" y="1296298"/>
              <a:ext cx="769442" cy="23083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2000" b="1" dirty="0">
                  <a:solidFill>
                    <a:srgbClr val="3481AA"/>
                  </a:solidFill>
                  <a:latin typeface="微软雅黑" panose="020B0503020204020204" pitchFamily="34" charset="-122"/>
                  <a:ea typeface="金桥简老宋" pitchFamily="2" charset="-122"/>
                </a:rPr>
                <a:t>工作能力</a:t>
              </a:r>
              <a:endParaRPr lang="en-US" sz="2000" b="1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  <p:grpSp>
          <p:nvGrpSpPr>
            <p:cNvPr id="22" name="Group 103"/>
            <p:cNvGrpSpPr/>
            <p:nvPr/>
          </p:nvGrpSpPr>
          <p:grpSpPr>
            <a:xfrm>
              <a:off x="5286904" y="2138349"/>
              <a:ext cx="3087157" cy="230429"/>
              <a:chOff x="5286904" y="2090939"/>
              <a:chExt cx="3087157" cy="230429"/>
            </a:xfrm>
          </p:grpSpPr>
          <p:sp>
            <p:nvSpPr>
              <p:cNvPr id="29" name="Rectangle 89"/>
              <p:cNvSpPr/>
              <p:nvPr/>
            </p:nvSpPr>
            <p:spPr>
              <a:xfrm rot="10800000">
                <a:off x="5286904" y="2090940"/>
                <a:ext cx="3087157" cy="230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latin typeface="FontAwesome" pitchFamily="2" charset="0"/>
                  <a:ea typeface="金桥简老宋" pitchFamily="2" charset="-122"/>
                </a:endParaRPr>
              </a:p>
            </p:txBody>
          </p:sp>
          <p:sp>
            <p:nvSpPr>
              <p:cNvPr id="30" name="Rectangle 90"/>
              <p:cNvSpPr/>
              <p:nvPr/>
            </p:nvSpPr>
            <p:spPr>
              <a:xfrm>
                <a:off x="5286910" y="2090939"/>
                <a:ext cx="2107831" cy="230429"/>
              </a:xfrm>
              <a:prstGeom prst="rect">
                <a:avLst/>
              </a:prstGeom>
              <a:solidFill>
                <a:srgbClr val="348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0" rIns="0" bIns="0" rtlCol="0" anchor="ctr" anchorCtr="0"/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项目能力      </a:t>
                </a:r>
                <a:r>
                  <a:rPr 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70%</a:t>
                </a:r>
              </a:p>
            </p:txBody>
          </p:sp>
        </p:grpSp>
        <p:grpSp>
          <p:nvGrpSpPr>
            <p:cNvPr id="23" name="Group 102"/>
            <p:cNvGrpSpPr/>
            <p:nvPr/>
          </p:nvGrpSpPr>
          <p:grpSpPr>
            <a:xfrm>
              <a:off x="5286904" y="2563394"/>
              <a:ext cx="3087157" cy="230429"/>
              <a:chOff x="5286904" y="2549675"/>
              <a:chExt cx="3087157" cy="230429"/>
            </a:xfrm>
          </p:grpSpPr>
          <p:sp>
            <p:nvSpPr>
              <p:cNvPr id="27" name="Rectangle 91"/>
              <p:cNvSpPr/>
              <p:nvPr/>
            </p:nvSpPr>
            <p:spPr>
              <a:xfrm rot="10800000">
                <a:off x="5286904" y="2549675"/>
                <a:ext cx="3087157" cy="230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latin typeface="FontAwesome" pitchFamily="2" charset="0"/>
                  <a:ea typeface="金桥简老宋" pitchFamily="2" charset="-122"/>
                </a:endParaRPr>
              </a:p>
            </p:txBody>
          </p:sp>
          <p:sp>
            <p:nvSpPr>
              <p:cNvPr id="28" name="Rectangle 92"/>
              <p:cNvSpPr/>
              <p:nvPr/>
            </p:nvSpPr>
            <p:spPr>
              <a:xfrm>
                <a:off x="5286911" y="2549675"/>
                <a:ext cx="2911482" cy="230429"/>
              </a:xfrm>
              <a:prstGeom prst="rect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0" rIns="0" bIns="0" rtlCol="0" anchor="ctr" anchorCtr="0"/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沟通能力      </a:t>
                </a:r>
                <a:r>
                  <a:rPr 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95%</a:t>
                </a:r>
              </a:p>
            </p:txBody>
          </p:sp>
        </p:grpSp>
        <p:grpSp>
          <p:nvGrpSpPr>
            <p:cNvPr id="24" name="Group 101"/>
            <p:cNvGrpSpPr/>
            <p:nvPr/>
          </p:nvGrpSpPr>
          <p:grpSpPr>
            <a:xfrm>
              <a:off x="5275094" y="2988438"/>
              <a:ext cx="3087157" cy="230429"/>
              <a:chOff x="5275094" y="3010587"/>
              <a:chExt cx="3087157" cy="230429"/>
            </a:xfrm>
          </p:grpSpPr>
          <p:sp>
            <p:nvSpPr>
              <p:cNvPr id="25" name="Rectangle 93"/>
              <p:cNvSpPr/>
              <p:nvPr/>
            </p:nvSpPr>
            <p:spPr>
              <a:xfrm rot="10800000">
                <a:off x="5275094" y="3010588"/>
                <a:ext cx="3087157" cy="230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latin typeface="FontAwesome" pitchFamily="2" charset="0"/>
                  <a:ea typeface="金桥简老宋" pitchFamily="2" charset="-122"/>
                </a:endParaRPr>
              </a:p>
            </p:txBody>
          </p:sp>
          <p:sp>
            <p:nvSpPr>
              <p:cNvPr id="26" name="Rectangle 94"/>
              <p:cNvSpPr/>
              <p:nvPr/>
            </p:nvSpPr>
            <p:spPr>
              <a:xfrm>
                <a:off x="5275102" y="3010587"/>
                <a:ext cx="2753318" cy="230429"/>
              </a:xfrm>
              <a:prstGeom prst="rect">
                <a:avLst/>
              </a:prstGeom>
              <a:solidFill>
                <a:srgbClr val="348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20" tIns="0" rIns="0" bIns="0" rtlCol="0" anchor="ctr" anchorCtr="0"/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执行力         </a:t>
                </a:r>
                <a:r>
                  <a:rPr 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金桥简老宋" pitchFamily="2" charset="-122"/>
                  </a:rPr>
                  <a:t>90%</a:t>
                </a:r>
              </a:p>
            </p:txBody>
          </p:sp>
        </p:grpSp>
      </p:grpSp>
      <p:sp>
        <p:nvSpPr>
          <p:cNvPr id="33" name="TextBox 6"/>
          <p:cNvSpPr txBox="1"/>
          <p:nvPr/>
        </p:nvSpPr>
        <p:spPr>
          <a:xfrm>
            <a:off x="1197750" y="4101051"/>
            <a:ext cx="224613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1800" b="1" dirty="0" err="1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Rebbica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 Wong</a:t>
            </a:r>
            <a:endParaRPr lang="en-US" sz="18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1234064" y="4453453"/>
            <a:ext cx="2178915" cy="12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点击录入人物的名言及座右铭，点击录入人物的名言及座右铭，点击录入人物的名言及座右铭，点击录入人物的名言及座右铭。</a:t>
            </a:r>
          </a:p>
        </p:txBody>
      </p:sp>
      <p:sp>
        <p:nvSpPr>
          <p:cNvPr id="35" name="矩形 34"/>
          <p:cNvSpPr/>
          <p:nvPr/>
        </p:nvSpPr>
        <p:spPr>
          <a:xfrm>
            <a:off x="2775387" y="3359352"/>
            <a:ext cx="711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公司董事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00241" y="2104708"/>
            <a:ext cx="237273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</a:rPr>
              <a:t>主要经历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3890940" y="2589805"/>
            <a:ext cx="2544348" cy="319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300" b="1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</a:rPr>
              <a:t>1998.9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在此录入上述图表的描述说明，在此录入上述图表的综合描述说明。</a:t>
            </a:r>
            <a:endParaRPr lang="en-US" altLang="zh-CN" sz="1300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en-US" altLang="zh-CN" sz="1300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300" b="1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</a:rPr>
              <a:t>2005-2010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在此录入上述图表的描述说明，在此录入上述图表的综合描述说明。</a:t>
            </a:r>
            <a:endParaRPr lang="en-US" altLang="zh-CN" sz="1300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300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300" b="1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</a:rPr>
              <a:t>2020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在此录入上述图表的描述说明。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300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6956946" y="4602071"/>
            <a:ext cx="4368780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10203D"/>
                </a:solidFill>
                <a:ea typeface="金桥简老宋" pitchFamily="2" charset="-122"/>
                <a:sym typeface="微软雅黑" pitchFamily="34" charset="-122"/>
              </a:rPr>
              <a:t>点击录入人物的综合描述介绍，点击录入人物的综合描述介绍，点击录入人物的综合描述介绍，点击录入人物的综合描述介绍，点击录入人物的综合描述介绍，点击录入人物的综合描述介绍，点击录入人物的综合描述介绍。</a:t>
            </a:r>
          </a:p>
        </p:txBody>
      </p:sp>
    </p:spTree>
    <p:extLst>
      <p:ext uri="{BB962C8B-B14F-4D97-AF65-F5344CB8AC3E}">
        <p14:creationId xmlns:p14="http://schemas.microsoft.com/office/powerpoint/2010/main" val="20934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"/>
                            </p:stCondLst>
                            <p:childTnLst>
                              <p:par>
                                <p:cTn id="4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0722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公司主要成员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7145" y="4750984"/>
            <a:ext cx="4127875" cy="1185320"/>
            <a:chOff x="1117145" y="4750984"/>
            <a:chExt cx="4127875" cy="1185320"/>
          </a:xfrm>
        </p:grpSpPr>
        <p:sp>
          <p:nvSpPr>
            <p:cNvPr id="3" name="TextBox 5"/>
            <p:cNvSpPr txBox="1"/>
            <p:nvPr/>
          </p:nvSpPr>
          <p:spPr>
            <a:xfrm>
              <a:off x="1117145" y="4943743"/>
              <a:ext cx="4013577" cy="992561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rgbClr val="35ABC5"/>
                  </a:solidFill>
                  <a:latin typeface="+mj-ea"/>
                  <a:ea typeface="金桥简老宋" pitchFamily="2" charset="-122"/>
                </a:rPr>
                <a:t>团队</a:t>
              </a:r>
              <a:endParaRPr lang="en-US" sz="6600" b="1" dirty="0">
                <a:solidFill>
                  <a:srgbClr val="35ABC5"/>
                </a:solidFill>
                <a:latin typeface="+mj-ea"/>
                <a:ea typeface="金桥简老宋" pitchFamily="2" charset="-122"/>
              </a:endParaRPr>
            </a:p>
          </p:txBody>
        </p:sp>
        <p:sp>
          <p:nvSpPr>
            <p:cNvPr id="4" name="TextBox 6"/>
            <p:cNvSpPr txBox="1"/>
            <p:nvPr/>
          </p:nvSpPr>
          <p:spPr>
            <a:xfrm>
              <a:off x="1231443" y="4750984"/>
              <a:ext cx="4013577" cy="900228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r>
                <a:rPr lang="zh-CN" altLang="en-US" sz="5400" b="1" dirty="0">
                  <a:solidFill>
                    <a:srgbClr val="35ABC5"/>
                  </a:solidFill>
                  <a:latin typeface="+mj-ea"/>
                  <a:ea typeface="金桥简老宋" pitchFamily="2" charset="-122"/>
                </a:rPr>
                <a:t>我们的</a:t>
              </a:r>
              <a:endParaRPr lang="en-US" sz="5400" b="1" dirty="0">
                <a:solidFill>
                  <a:srgbClr val="35ABC5"/>
                </a:solidFill>
                <a:latin typeface="+mj-ea"/>
                <a:ea typeface="金桥简老宋" pitchFamily="2" charset="-122"/>
              </a:endParaRPr>
            </a:p>
          </p:txBody>
        </p:sp>
      </p:grpSp>
      <p:sp>
        <p:nvSpPr>
          <p:cNvPr id="5" name="Rectangle 25"/>
          <p:cNvSpPr/>
          <p:nvPr/>
        </p:nvSpPr>
        <p:spPr>
          <a:xfrm>
            <a:off x="7255594" y="5717022"/>
            <a:ext cx="3744246" cy="438563"/>
          </a:xfrm>
          <a:prstGeom prst="rect">
            <a:avLst/>
          </a:prstGeom>
        </p:spPr>
        <p:txBody>
          <a:bodyPr wrap="square" lIns="68562" tIns="34281" rIns="68562" bIns="34281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金桥简老宋" pitchFamily="2" charset="-122"/>
              </a:rPr>
              <a:t>“此处添加详细文本描述，建议与标题相关并符合整体语言风格，语言描述尽量简洁生动。</a:t>
            </a:r>
          </a:p>
        </p:txBody>
      </p:sp>
      <p:sp>
        <p:nvSpPr>
          <p:cNvPr id="6" name="Flowchart: Data 26"/>
          <p:cNvSpPr/>
          <p:nvPr/>
        </p:nvSpPr>
        <p:spPr>
          <a:xfrm>
            <a:off x="8869489" y="3684308"/>
            <a:ext cx="1912810" cy="1563167"/>
          </a:xfrm>
          <a:prstGeom prst="flowChartInputOutpu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7" name="Flowchart: Data 27"/>
          <p:cNvSpPr/>
          <p:nvPr/>
        </p:nvSpPr>
        <p:spPr>
          <a:xfrm>
            <a:off x="5906235" y="2902725"/>
            <a:ext cx="1912810" cy="1563167"/>
          </a:xfrm>
          <a:prstGeom prst="flowChartInputOutpu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8" name="Flowchart: Data 29"/>
          <p:cNvSpPr/>
          <p:nvPr/>
        </p:nvSpPr>
        <p:spPr>
          <a:xfrm>
            <a:off x="6299189" y="1307046"/>
            <a:ext cx="1912810" cy="1563167"/>
          </a:xfrm>
          <a:prstGeom prst="flowChartInputOutpu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9" name="Flowchart: Data 30"/>
          <p:cNvSpPr/>
          <p:nvPr/>
        </p:nvSpPr>
        <p:spPr>
          <a:xfrm>
            <a:off x="5527358" y="4512302"/>
            <a:ext cx="1912810" cy="1563167"/>
          </a:xfrm>
          <a:prstGeom prst="flowChartInputOutpu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0" name="Flowchart: Data 31"/>
          <p:cNvSpPr/>
          <p:nvPr/>
        </p:nvSpPr>
        <p:spPr>
          <a:xfrm>
            <a:off x="7868464" y="1307046"/>
            <a:ext cx="1912810" cy="1563167"/>
          </a:xfrm>
          <a:prstGeom prst="flowChartInputOutpu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1" name="Flowchart: Data 32"/>
          <p:cNvSpPr/>
          <p:nvPr/>
        </p:nvSpPr>
        <p:spPr>
          <a:xfrm>
            <a:off x="7486737" y="2902725"/>
            <a:ext cx="1912810" cy="1563167"/>
          </a:xfrm>
          <a:prstGeom prst="flowChartInputOutpu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2" name="Flowchart: Data 33"/>
          <p:cNvSpPr/>
          <p:nvPr/>
        </p:nvSpPr>
        <p:spPr>
          <a:xfrm>
            <a:off x="4325734" y="2902725"/>
            <a:ext cx="1912810" cy="1563167"/>
          </a:xfrm>
          <a:prstGeom prst="flowChartInputOutpu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3" name="Flowchart: Data 34"/>
          <p:cNvSpPr/>
          <p:nvPr/>
        </p:nvSpPr>
        <p:spPr>
          <a:xfrm>
            <a:off x="1192766" y="1652154"/>
            <a:ext cx="3769917" cy="3080812"/>
          </a:xfrm>
          <a:prstGeom prst="flowChartInputOutpu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1" rIns="68562" bIns="34281"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894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3122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员工风采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053640" y="1618797"/>
            <a:ext cx="2383227" cy="3291840"/>
          </a:xfrm>
          <a:prstGeom prst="rect">
            <a:avLst/>
          </a:prstGeom>
          <a:solidFill>
            <a:srgbClr val="35ABC5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400" dirty="0"/>
          </a:p>
        </p:txBody>
      </p:sp>
      <p:sp>
        <p:nvSpPr>
          <p:cNvPr id="4" name="Rectangle 4"/>
          <p:cNvSpPr/>
          <p:nvPr/>
        </p:nvSpPr>
        <p:spPr>
          <a:xfrm>
            <a:off x="3614012" y="1618797"/>
            <a:ext cx="2383227" cy="3291840"/>
          </a:xfrm>
          <a:prstGeom prst="rect">
            <a:avLst/>
          </a:prstGeom>
          <a:solidFill>
            <a:srgbClr val="3481AA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400"/>
          </a:p>
        </p:txBody>
      </p:sp>
      <p:sp>
        <p:nvSpPr>
          <p:cNvPr id="5" name="Rectangle 5"/>
          <p:cNvSpPr/>
          <p:nvPr/>
        </p:nvSpPr>
        <p:spPr>
          <a:xfrm>
            <a:off x="6186783" y="1618797"/>
            <a:ext cx="2383227" cy="3291840"/>
          </a:xfrm>
          <a:prstGeom prst="rect">
            <a:avLst/>
          </a:prstGeom>
          <a:solidFill>
            <a:srgbClr val="35ABC5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400"/>
          </a:p>
        </p:txBody>
      </p:sp>
      <p:sp>
        <p:nvSpPr>
          <p:cNvPr id="6" name="Rectangle 6"/>
          <p:cNvSpPr/>
          <p:nvPr/>
        </p:nvSpPr>
        <p:spPr>
          <a:xfrm>
            <a:off x="8785028" y="1618797"/>
            <a:ext cx="2383227" cy="3291840"/>
          </a:xfrm>
          <a:prstGeom prst="rect">
            <a:avLst/>
          </a:prstGeom>
          <a:solidFill>
            <a:srgbClr val="3481AA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4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28" y="2096842"/>
            <a:ext cx="2121884" cy="1414235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1493535" y="402879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id-ID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9" name="TextBox 57"/>
          <p:cNvSpPr txBox="1"/>
          <p:nvPr/>
        </p:nvSpPr>
        <p:spPr>
          <a:xfrm>
            <a:off x="4086733" y="402879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id-ID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0" name="TextBox 58"/>
          <p:cNvSpPr txBox="1"/>
          <p:nvPr/>
        </p:nvSpPr>
        <p:spPr>
          <a:xfrm>
            <a:off x="6665703" y="402879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id-ID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1" name="TextBox 59"/>
          <p:cNvSpPr txBox="1"/>
          <p:nvPr/>
        </p:nvSpPr>
        <p:spPr>
          <a:xfrm>
            <a:off x="9263950" y="402879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id-ID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2" name="TextBox 63"/>
          <p:cNvSpPr txBox="1"/>
          <p:nvPr/>
        </p:nvSpPr>
        <p:spPr>
          <a:xfrm>
            <a:off x="1637004" y="4330555"/>
            <a:ext cx="11384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67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点击添加副标题</a:t>
            </a:r>
            <a:endParaRPr lang="id-ID" sz="1067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3" name="TextBox 64"/>
          <p:cNvSpPr txBox="1"/>
          <p:nvPr/>
        </p:nvSpPr>
        <p:spPr>
          <a:xfrm>
            <a:off x="4230206" y="4330555"/>
            <a:ext cx="11384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67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点击添加副标题</a:t>
            </a:r>
            <a:endParaRPr lang="id-ID" sz="1067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4" name="TextBox 67"/>
          <p:cNvSpPr txBox="1"/>
          <p:nvPr/>
        </p:nvSpPr>
        <p:spPr>
          <a:xfrm>
            <a:off x="6809170" y="4330555"/>
            <a:ext cx="11384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67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点击添加副标题</a:t>
            </a:r>
            <a:endParaRPr lang="id-ID" sz="1067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5" name="TextBox 68"/>
          <p:cNvSpPr txBox="1"/>
          <p:nvPr/>
        </p:nvSpPr>
        <p:spPr>
          <a:xfrm>
            <a:off x="9407419" y="4330555"/>
            <a:ext cx="11384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67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点击添加副标题</a:t>
            </a:r>
            <a:endParaRPr lang="id-ID" sz="1067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cxnSp>
        <p:nvCxnSpPr>
          <p:cNvPr id="16" name="Straight Connector 16"/>
          <p:cNvCxnSpPr/>
          <p:nvPr/>
        </p:nvCxnSpPr>
        <p:spPr>
          <a:xfrm>
            <a:off x="2012499" y="4651064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7"/>
          <p:cNvCxnSpPr/>
          <p:nvPr/>
        </p:nvCxnSpPr>
        <p:spPr>
          <a:xfrm>
            <a:off x="4639372" y="4651064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/>
          <p:cNvCxnSpPr/>
          <p:nvPr/>
        </p:nvCxnSpPr>
        <p:spPr>
          <a:xfrm>
            <a:off x="7212140" y="4651064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9"/>
          <p:cNvCxnSpPr/>
          <p:nvPr/>
        </p:nvCxnSpPr>
        <p:spPr>
          <a:xfrm>
            <a:off x="9766052" y="4651064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43" y="2095197"/>
            <a:ext cx="2074127" cy="135647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59" y="2066714"/>
            <a:ext cx="2152185" cy="141344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8" y="2117558"/>
            <a:ext cx="2152184" cy="1311756"/>
          </a:xfrm>
          <a:prstGeom prst="rect">
            <a:avLst/>
          </a:prstGeom>
        </p:spPr>
      </p:pic>
      <p:sp>
        <p:nvSpPr>
          <p:cNvPr id="23" name="TextBox 76"/>
          <p:cNvSpPr txBox="1"/>
          <p:nvPr/>
        </p:nvSpPr>
        <p:spPr>
          <a:xfrm>
            <a:off x="1362216" y="5033870"/>
            <a:ext cx="205015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右键点击图片选择设置图片格式可直接替换图片，在此录入上述图表的描述说明。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金桥简老宋" pitchFamily="2" charset="-122"/>
              <a:sym typeface="微软雅黑" pitchFamily="34" charset="-122"/>
            </a:endParaRPr>
          </a:p>
        </p:txBody>
      </p:sp>
      <p:sp>
        <p:nvSpPr>
          <p:cNvPr id="24" name="TextBox 77"/>
          <p:cNvSpPr txBox="1"/>
          <p:nvPr/>
        </p:nvSpPr>
        <p:spPr>
          <a:xfrm>
            <a:off x="3924106" y="5033870"/>
            <a:ext cx="210597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右键点击图片选择设置图片格式可直接替换图片，在此录入上述图表的描述说明。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金桥简老宋" pitchFamily="2" charset="-122"/>
              <a:sym typeface="微软雅黑" pitchFamily="34" charset="-122"/>
            </a:endParaRPr>
          </a:p>
        </p:txBody>
      </p:sp>
      <p:sp>
        <p:nvSpPr>
          <p:cNvPr id="25" name="TextBox 78"/>
          <p:cNvSpPr txBox="1"/>
          <p:nvPr/>
        </p:nvSpPr>
        <p:spPr>
          <a:xfrm>
            <a:off x="6508615" y="5033870"/>
            <a:ext cx="209423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右键点击图片选择设置图片格式可直接替换图片，在此录入上述图表的描述说明。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金桥简老宋" pitchFamily="2" charset="-122"/>
              <a:sym typeface="微软雅黑" pitchFamily="34" charset="-122"/>
            </a:endParaRPr>
          </a:p>
        </p:txBody>
      </p:sp>
      <p:sp>
        <p:nvSpPr>
          <p:cNvPr id="26" name="TextBox 79"/>
          <p:cNvSpPr txBox="1"/>
          <p:nvPr/>
        </p:nvSpPr>
        <p:spPr>
          <a:xfrm>
            <a:off x="9068482" y="5033870"/>
            <a:ext cx="20175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右键点击图片选择设置图片格式可直接替换图片，在此录入上述图表的描述说明。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金桥简老宋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29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650"/>
                            </p:stCondLst>
                            <p:childTnLst>
                              <p:par>
                                <p:cTn id="1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4" y="2138189"/>
            <a:ext cx="6736218" cy="38806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35878" y="4019264"/>
            <a:ext cx="1615365" cy="1626982"/>
          </a:xfrm>
          <a:prstGeom prst="rect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a typeface="金桥简老宋" pitchFamily="2" charset="-122"/>
              </a:rPr>
              <a:t>点击添加标题</a:t>
            </a:r>
            <a:endParaRPr lang="en-US" altLang="zh-CN" sz="1600" dirty="0">
              <a:ea typeface="金桥简老宋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99" y="2662318"/>
            <a:ext cx="1654280" cy="13536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03" y="2652504"/>
            <a:ext cx="1609941" cy="13503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44" y="2669151"/>
            <a:ext cx="1664153" cy="13304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78" y="4002860"/>
            <a:ext cx="1646977" cy="16269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44" y="4015962"/>
            <a:ext cx="1664154" cy="1613879"/>
          </a:xfrm>
          <a:prstGeom prst="rect">
            <a:avLst/>
          </a:prstGeom>
        </p:spPr>
      </p:pic>
      <p:sp>
        <p:nvSpPr>
          <p:cNvPr id="19" name="Rectangle 58"/>
          <p:cNvSpPr>
            <a:spLocks noChangeArrowheads="1"/>
          </p:cNvSpPr>
          <p:nvPr/>
        </p:nvSpPr>
        <p:spPr bwMode="auto">
          <a:xfrm>
            <a:off x="7631444" y="2290852"/>
            <a:ext cx="1617331" cy="360662"/>
          </a:xfrm>
          <a:prstGeom prst="rect">
            <a:avLst/>
          </a:prstGeom>
          <a:solidFill>
            <a:srgbClr val="35ABC5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7502352" y="2619050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21" name="Rectangle 58"/>
          <p:cNvSpPr>
            <a:spLocks noChangeArrowheads="1"/>
          </p:cNvSpPr>
          <p:nvPr/>
        </p:nvSpPr>
        <p:spPr bwMode="auto">
          <a:xfrm>
            <a:off x="7631444" y="3460463"/>
            <a:ext cx="1617331" cy="360662"/>
          </a:xfrm>
          <a:prstGeom prst="rect">
            <a:avLst/>
          </a:prstGeom>
          <a:solidFill>
            <a:srgbClr val="3481AA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7513782" y="3834381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23" name="Rectangle 58"/>
          <p:cNvSpPr>
            <a:spLocks noChangeArrowheads="1"/>
          </p:cNvSpPr>
          <p:nvPr/>
        </p:nvSpPr>
        <p:spPr bwMode="auto">
          <a:xfrm>
            <a:off x="7631444" y="4619842"/>
            <a:ext cx="1617331" cy="360662"/>
          </a:xfrm>
          <a:prstGeom prst="rect">
            <a:avLst/>
          </a:prstGeom>
          <a:solidFill>
            <a:srgbClr val="35ABC5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点击添加标题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7536642" y="4993760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25" name="矩形 24"/>
          <p:cNvSpPr/>
          <p:nvPr/>
        </p:nvSpPr>
        <p:spPr>
          <a:xfrm>
            <a:off x="5283122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员工风采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8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9" grpId="0" animBg="1"/>
      <p:bldP spid="21" grpId="0" animBg="1"/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40" y="3590420"/>
            <a:ext cx="2263892" cy="17949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26" y="1632214"/>
            <a:ext cx="2310663" cy="17949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03" y="3590420"/>
            <a:ext cx="2295869" cy="179490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0222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公司年会风采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pic>
        <p:nvPicPr>
          <p:cNvPr id="4" name="Picture 2" descr="C:\Users\Administrator\Desktop\218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2" l="0" r="90000">
                        <a14:foregroundMark x1="14182" y1="94118" x2="14182" y2="94118"/>
                        <a14:foregroundMark x1="8909" y1="10588" x2="8909" y2="10588"/>
                        <a14:foregroundMark x1="3455" y1="10588" x2="3455" y2="10588"/>
                        <a14:backgroundMark x1="1091" y1="2353" x2="1091" y2="2353"/>
                        <a14:backgroundMark x1="1818" y1="1176" x2="1818" y2="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41" r="45448"/>
          <a:stretch/>
        </p:blipFill>
        <p:spPr bwMode="auto">
          <a:xfrm flipH="1">
            <a:off x="8415951" y="12281"/>
            <a:ext cx="3776049" cy="68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051846" y="1610643"/>
            <a:ext cx="2270886" cy="1816479"/>
            <a:chOff x="3946913" y="1827911"/>
            <a:chExt cx="1958168" cy="1283142"/>
          </a:xfrm>
        </p:grpSpPr>
        <p:sp>
          <p:nvSpPr>
            <p:cNvPr id="8" name="矩形 7"/>
            <p:cNvSpPr/>
            <p:nvPr/>
          </p:nvSpPr>
          <p:spPr>
            <a:xfrm>
              <a:off x="3946913" y="1827911"/>
              <a:ext cx="1958168" cy="1283142"/>
            </a:xfrm>
            <a:prstGeom prst="rect">
              <a:avLst/>
            </a:prstGeom>
            <a:solidFill>
              <a:srgbClr val="35ABC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6552">
                <a:defRPr/>
              </a:pPr>
              <a:endParaRPr lang="zh-CN" altLang="en-US" sz="1300">
                <a:solidFill>
                  <a:sysClr val="window" lastClr="FFFFFF"/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  <p:sp>
          <p:nvSpPr>
            <p:cNvPr id="9" name="TextBox 17"/>
            <p:cNvSpPr txBox="1">
              <a:spLocks noChangeArrowheads="1"/>
            </p:cNvSpPr>
            <p:nvPr/>
          </p:nvSpPr>
          <p:spPr bwMode="auto">
            <a:xfrm flipH="1">
              <a:off x="4287376" y="2218785"/>
              <a:ext cx="1335298" cy="2717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46552">
                <a:defRPr/>
              </a:pPr>
              <a:r>
                <a:rPr lang="zh-CN" altLang="en-US" sz="1900" b="1" kern="0" dirty="0">
                  <a:solidFill>
                    <a:sysClr val="window" lastClr="FFFFFF">
                      <a:lumMod val="95000"/>
                    </a:sysClr>
                  </a:solidFill>
                  <a:latin typeface="微软雅黑" panose="020B0503020204020204" pitchFamily="34" charset="-122"/>
                  <a:ea typeface="金桥简老宋" pitchFamily="2" charset="-122"/>
                </a:rPr>
                <a:t>填加文字</a:t>
              </a:r>
              <a:endParaRPr lang="en-US" altLang="zh-CN" sz="1900" b="1" kern="0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00905" y="1610643"/>
            <a:ext cx="2295869" cy="1816479"/>
            <a:chOff x="0" y="2095862"/>
            <a:chExt cx="1979711" cy="1283142"/>
          </a:xfrm>
          <a:solidFill>
            <a:schemeClr val="bg2"/>
          </a:solidFill>
        </p:grpSpPr>
        <p:sp>
          <p:nvSpPr>
            <p:cNvPr id="11" name="矩形 10"/>
            <p:cNvSpPr/>
            <p:nvPr/>
          </p:nvSpPr>
          <p:spPr>
            <a:xfrm>
              <a:off x="0" y="2095862"/>
              <a:ext cx="1979711" cy="1283142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 flipH="1">
              <a:off x="379065" y="2486736"/>
              <a:ext cx="1335298" cy="2717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1900" b="1" kern="0" dirty="0">
                  <a:solidFill>
                    <a:sysClr val="window" lastClr="FFFFFF">
                      <a:lumMod val="95000"/>
                    </a:sysClr>
                  </a:solidFill>
                  <a:latin typeface="微软雅黑" panose="020B0503020204020204" pitchFamily="34" charset="-122"/>
                  <a:ea typeface="金桥简老宋" pitchFamily="2" charset="-122"/>
                </a:rPr>
                <a:t>填加文字</a:t>
              </a:r>
              <a:endParaRPr lang="en-US" altLang="zh-CN" sz="1900" b="1" kern="0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04303" y="3595239"/>
            <a:ext cx="2330372" cy="1794908"/>
            <a:chOff x="2072433" y="511758"/>
            <a:chExt cx="2009463" cy="1267904"/>
          </a:xfrm>
        </p:grpSpPr>
        <p:sp>
          <p:nvSpPr>
            <p:cNvPr id="14" name="矩形 13"/>
            <p:cNvSpPr/>
            <p:nvPr/>
          </p:nvSpPr>
          <p:spPr>
            <a:xfrm>
              <a:off x="2072433" y="511758"/>
              <a:ext cx="2009463" cy="1267904"/>
            </a:xfrm>
            <a:prstGeom prst="rect">
              <a:avLst/>
            </a:prstGeom>
            <a:solidFill>
              <a:srgbClr val="3481A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6552">
                <a:defRPr/>
              </a:pPr>
              <a:endParaRPr lang="zh-CN" altLang="en-US" sz="1300">
                <a:solidFill>
                  <a:sysClr val="window" lastClr="FFFFFF"/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  <p:sp>
          <p:nvSpPr>
            <p:cNvPr id="15" name="TextBox 18"/>
            <p:cNvSpPr txBox="1">
              <a:spLocks noChangeArrowheads="1"/>
            </p:cNvSpPr>
            <p:nvPr/>
          </p:nvSpPr>
          <p:spPr bwMode="auto">
            <a:xfrm flipH="1">
              <a:off x="2467297" y="901751"/>
              <a:ext cx="1335298" cy="2717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zh-CN" altLang="en-US" sz="1900" b="1" kern="0" dirty="0">
                  <a:solidFill>
                    <a:sysClr val="window" lastClr="FFFFFF">
                      <a:lumMod val="95000"/>
                    </a:sysClr>
                  </a:solidFill>
                  <a:latin typeface="微软雅黑" panose="020B0503020204020204" pitchFamily="34" charset="-122"/>
                  <a:ea typeface="金桥简老宋" pitchFamily="2" charset="-122"/>
                </a:rPr>
                <a:t>填加文字</a:t>
              </a:r>
              <a:endParaRPr lang="en-US" altLang="zh-CN" sz="1900" b="1" kern="0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pitchFamily="34" charset="-122"/>
                <a:ea typeface="金桥简老宋" pitchFamily="2" charset="-122"/>
              </a:endParaRPr>
            </a:p>
          </p:txBody>
        </p:sp>
      </p:grpSp>
      <p:sp>
        <p:nvSpPr>
          <p:cNvPr id="16" name="TextBox 20"/>
          <p:cNvSpPr txBox="1"/>
          <p:nvPr/>
        </p:nvSpPr>
        <p:spPr>
          <a:xfrm>
            <a:off x="1083718" y="5385328"/>
            <a:ext cx="7505560" cy="958029"/>
          </a:xfrm>
          <a:prstGeom prst="rect">
            <a:avLst/>
          </a:prstGeom>
          <a:noFill/>
        </p:spPr>
        <p:txBody>
          <a:bodyPr wrap="square" lIns="84655" tIns="42328" rIns="84655" bIns="423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b="1" dirty="0">
                <a:solidFill>
                  <a:srgbClr val="35ABC5"/>
                </a:solidFill>
                <a:latin typeface="+mj-ea"/>
                <a:ea typeface="金桥简老宋" pitchFamily="2" charset="-122"/>
              </a:rPr>
              <a:t>单击填加标题</a:t>
            </a:r>
            <a:endParaRPr lang="en-US" altLang="zh-CN" sz="1700" b="1" dirty="0">
              <a:solidFill>
                <a:srgbClr val="35ABC5"/>
              </a:solidFill>
              <a:latin typeface="+mj-ea"/>
              <a:ea typeface="金桥简老宋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kern="3000" spc="2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金桥简老宋" pitchFamily="2" charset="-122"/>
              </a:rPr>
              <a:t>文字内容需概括精炼，建议与标题相关并符合整体语言风格，语言描述尽量简洁生动。单击此处添加文本内容，语言描述尽量简洁生动。</a:t>
            </a:r>
            <a:endParaRPr lang="en-US" altLang="zh-CN" sz="1200" kern="3000" spc="2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39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59" y="2055373"/>
            <a:ext cx="2283519" cy="22914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84" y="2055373"/>
            <a:ext cx="2429340" cy="23645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03" y="2055374"/>
            <a:ext cx="2329597" cy="22914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0222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公司拓展风采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186804" y="1393149"/>
            <a:ext cx="951573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pPr algn="ctr" defTabSz="1088232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您的内容打在这里，或者通过复制您的文本后。您的内容打在这里，或者通过复制您的文本后。您的内容打在这里，或者通过复制您的文本后。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en Sans Semibold" pitchFamily="34" charset="0"/>
              <a:ea typeface="金桥简老宋" pitchFamily="2" charset="-122"/>
              <a:cs typeface="Open Sans Semi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055374"/>
            <a:ext cx="2575932" cy="2320704"/>
          </a:xfrm>
          <a:prstGeom prst="rect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03701" y="2026111"/>
            <a:ext cx="2569676" cy="2320704"/>
          </a:xfrm>
          <a:prstGeom prst="rect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22688" y="4634553"/>
            <a:ext cx="17797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rgbClr val="35ABC5"/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5ABC5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endParaRPr lang="en-US" sz="900" b="1" dirty="0">
              <a:solidFill>
                <a:srgbClr val="45C1A4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119428" y="4634553"/>
            <a:ext cx="182663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rgbClr val="3481AA"/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481AA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endParaRPr lang="en-US" sz="900" b="1" dirty="0">
              <a:solidFill>
                <a:srgbClr val="45C1A4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31063" y="4616143"/>
            <a:ext cx="18286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/>
            <a:r>
              <a:rPr lang="zh-CN" altLang="en-US" sz="1400" b="1" dirty="0">
                <a:solidFill>
                  <a:srgbClr val="35ABC5"/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5ABC5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endParaRPr lang="en-US" sz="900" b="1" dirty="0">
              <a:solidFill>
                <a:srgbClr val="45C1A4"/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pPr algn="ctr" defTabSz="1088232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5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8" grpId="0" animBg="1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58" y="2192470"/>
            <a:ext cx="4976487" cy="34795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0222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公司活动风采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02452" y="1588962"/>
            <a:ext cx="4525143" cy="1491568"/>
            <a:chOff x="1550909" y="1706997"/>
            <a:chExt cx="4525143" cy="1491568"/>
          </a:xfrm>
        </p:grpSpPr>
        <p:sp>
          <p:nvSpPr>
            <p:cNvPr id="5" name="Rectangle 3"/>
            <p:cNvSpPr/>
            <p:nvPr/>
          </p:nvSpPr>
          <p:spPr>
            <a:xfrm>
              <a:off x="1550909" y="1706997"/>
              <a:ext cx="4525143" cy="1491568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金桥简老宋" pitchFamily="2" charset="-122"/>
              </a:endParaRPr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707203" y="1860940"/>
              <a:ext cx="4086017" cy="118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232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Open Sans" pitchFamily="34" charset="0"/>
                </a:rPr>
                <a:t>点击添加标题</a:t>
              </a:r>
              <a:endPara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endParaRPr>
            </a:p>
            <a:p>
              <a:pPr defTabSz="1088232"/>
              <a:endParaRPr lang="en-US" sz="1000" b="1" dirty="0">
                <a:solidFill>
                  <a:schemeClr val="bg1"/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  <a:p>
              <a:pPr defTabSz="1088232"/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金桥简老宋" pitchFamily="2" charset="-122"/>
                </a:rPr>
                <a:t>您的内容打在这里，或者通过复制您的文本后。您的内容打在这里，或者通过复制您的文本后。您的内容打在这里，或者通过复制您的文本后。您的内容打在这里，或者通过复制您的文本后。</a:t>
              </a:r>
              <a:endParaRPr lang="en-US" sz="1200" dirty="0">
                <a:solidFill>
                  <a:schemeClr val="bg1"/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</p:txBody>
        </p:sp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809089" y="3491140"/>
            <a:ext cx="3738271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5ABC5"/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26121" y="4350419"/>
            <a:ext cx="3738271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solidFill>
                  <a:srgbClr val="3481AA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481AA"/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60853" y="5218207"/>
            <a:ext cx="3738271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sz="1400" b="1" dirty="0">
              <a:solidFill>
                <a:srgbClr val="35ABC5"/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60477" y="5412179"/>
            <a:ext cx="617894" cy="621439"/>
            <a:chOff x="1591992" y="5196423"/>
            <a:chExt cx="617894" cy="621439"/>
          </a:xfrm>
        </p:grpSpPr>
        <p:sp>
          <p:nvSpPr>
            <p:cNvPr id="11" name="Oval 13"/>
            <p:cNvSpPr/>
            <p:nvPr/>
          </p:nvSpPr>
          <p:spPr>
            <a:xfrm>
              <a:off x="1591992" y="5196423"/>
              <a:ext cx="617894" cy="621439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2" name="Freeform 34"/>
            <p:cNvSpPr>
              <a:spLocks/>
            </p:cNvSpPr>
            <p:nvPr/>
          </p:nvSpPr>
          <p:spPr bwMode="auto">
            <a:xfrm>
              <a:off x="1731372" y="5336535"/>
              <a:ext cx="366449" cy="323932"/>
            </a:xfrm>
            <a:custGeom>
              <a:avLst/>
              <a:gdLst>
                <a:gd name="T0" fmla="*/ 136 w 136"/>
                <a:gd name="T1" fmla="*/ 48 h 120"/>
                <a:gd name="T2" fmla="*/ 68 w 136"/>
                <a:gd name="T3" fmla="*/ 0 h 120"/>
                <a:gd name="T4" fmla="*/ 0 w 136"/>
                <a:gd name="T5" fmla="*/ 48 h 120"/>
                <a:gd name="T6" fmla="*/ 37 w 136"/>
                <a:gd name="T7" fmla="*/ 91 h 120"/>
                <a:gd name="T8" fmla="*/ 22 w 136"/>
                <a:gd name="T9" fmla="*/ 120 h 120"/>
                <a:gd name="T10" fmla="*/ 73 w 136"/>
                <a:gd name="T11" fmla="*/ 96 h 120"/>
                <a:gd name="T12" fmla="*/ 136 w 136"/>
                <a:gd name="T13" fmla="*/ 4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20">
                  <a:moveTo>
                    <a:pt x="136" y="48"/>
                  </a:moveTo>
                  <a:cubicBezTo>
                    <a:pt x="136" y="22"/>
                    <a:pt x="106" y="0"/>
                    <a:pt x="68" y="0"/>
                  </a:cubicBezTo>
                  <a:cubicBezTo>
                    <a:pt x="31" y="0"/>
                    <a:pt x="0" y="22"/>
                    <a:pt x="0" y="48"/>
                  </a:cubicBezTo>
                  <a:cubicBezTo>
                    <a:pt x="0" y="67"/>
                    <a:pt x="15" y="83"/>
                    <a:pt x="37" y="91"/>
                  </a:cubicBezTo>
                  <a:cubicBezTo>
                    <a:pt x="38" y="96"/>
                    <a:pt x="37" y="106"/>
                    <a:pt x="22" y="120"/>
                  </a:cubicBezTo>
                  <a:cubicBezTo>
                    <a:pt x="22" y="120"/>
                    <a:pt x="54" y="111"/>
                    <a:pt x="73" y="96"/>
                  </a:cubicBezTo>
                  <a:cubicBezTo>
                    <a:pt x="108" y="94"/>
                    <a:pt x="136" y="73"/>
                    <a:pt x="136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08713" y="3643540"/>
            <a:ext cx="617894" cy="621439"/>
            <a:chOff x="1540228" y="3427784"/>
            <a:chExt cx="617894" cy="621439"/>
          </a:xfrm>
        </p:grpSpPr>
        <p:sp>
          <p:nvSpPr>
            <p:cNvPr id="14" name="Oval 5"/>
            <p:cNvSpPr/>
            <p:nvPr/>
          </p:nvSpPr>
          <p:spPr>
            <a:xfrm>
              <a:off x="1540228" y="3427784"/>
              <a:ext cx="617894" cy="621439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5" name="Group 16"/>
            <p:cNvGrpSpPr/>
            <p:nvPr/>
          </p:nvGrpSpPr>
          <p:grpSpPr>
            <a:xfrm>
              <a:off x="1653786" y="3545392"/>
              <a:ext cx="358776" cy="353082"/>
              <a:chOff x="1587575" y="2265358"/>
              <a:chExt cx="314468" cy="309477"/>
            </a:xfrm>
            <a:solidFill>
              <a:schemeClr val="bg1"/>
            </a:solidFill>
          </p:grpSpPr>
          <p:sp>
            <p:nvSpPr>
              <p:cNvPr id="16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60"/>
              <p:cNvSpPr>
                <a:spLocks noChangeArrowheads="1"/>
              </p:cNvSpPr>
              <p:nvPr/>
            </p:nvSpPr>
            <p:spPr bwMode="auto">
              <a:xfrm>
                <a:off x="1712364" y="2387652"/>
                <a:ext cx="64890" cy="623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1125745" y="4544391"/>
            <a:ext cx="617894" cy="621439"/>
            <a:chOff x="1557260" y="4328635"/>
            <a:chExt cx="617894" cy="621439"/>
          </a:xfrm>
        </p:grpSpPr>
        <p:sp>
          <p:nvSpPr>
            <p:cNvPr id="19" name="Oval 11"/>
            <p:cNvSpPr/>
            <p:nvPr/>
          </p:nvSpPr>
          <p:spPr>
            <a:xfrm>
              <a:off x="1557260" y="4328635"/>
              <a:ext cx="617894" cy="621439"/>
            </a:xfrm>
            <a:prstGeom prst="ellipse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688783" y="4451797"/>
              <a:ext cx="317790" cy="361625"/>
              <a:chOff x="2927811" y="2108124"/>
              <a:chExt cx="361887" cy="411804"/>
            </a:xfrm>
            <a:solidFill>
              <a:schemeClr val="bg1"/>
            </a:solidFill>
          </p:grpSpPr>
          <p:sp>
            <p:nvSpPr>
              <p:cNvPr id="21" name="Freeform 68"/>
              <p:cNvSpPr>
                <a:spLocks noEditPoints="1"/>
              </p:cNvSpPr>
              <p:nvPr/>
            </p:nvSpPr>
            <p:spPr bwMode="auto">
              <a:xfrm>
                <a:off x="2927811" y="2108124"/>
                <a:ext cx="164722" cy="299494"/>
              </a:xfrm>
              <a:custGeom>
                <a:avLst/>
                <a:gdLst>
                  <a:gd name="T0" fmla="*/ 50 w 50"/>
                  <a:gd name="T1" fmla="*/ 83 h 90"/>
                  <a:gd name="T2" fmla="*/ 50 w 50"/>
                  <a:gd name="T3" fmla="*/ 7 h 90"/>
                  <a:gd name="T4" fmla="*/ 44 w 50"/>
                  <a:gd name="T5" fmla="*/ 0 h 90"/>
                  <a:gd name="T6" fmla="*/ 6 w 50"/>
                  <a:gd name="T7" fmla="*/ 0 h 90"/>
                  <a:gd name="T8" fmla="*/ 0 w 50"/>
                  <a:gd name="T9" fmla="*/ 7 h 90"/>
                  <a:gd name="T10" fmla="*/ 0 w 50"/>
                  <a:gd name="T11" fmla="*/ 83 h 90"/>
                  <a:gd name="T12" fmla="*/ 6 w 50"/>
                  <a:gd name="T13" fmla="*/ 90 h 90"/>
                  <a:gd name="T14" fmla="*/ 44 w 50"/>
                  <a:gd name="T15" fmla="*/ 90 h 90"/>
                  <a:gd name="T16" fmla="*/ 50 w 50"/>
                  <a:gd name="T17" fmla="*/ 83 h 90"/>
                  <a:gd name="T18" fmla="*/ 39 w 50"/>
                  <a:gd name="T19" fmla="*/ 5 h 90"/>
                  <a:gd name="T20" fmla="*/ 41 w 50"/>
                  <a:gd name="T21" fmla="*/ 6 h 90"/>
                  <a:gd name="T22" fmla="*/ 39 w 50"/>
                  <a:gd name="T23" fmla="*/ 8 h 90"/>
                  <a:gd name="T24" fmla="*/ 38 w 50"/>
                  <a:gd name="T25" fmla="*/ 6 h 90"/>
                  <a:gd name="T26" fmla="*/ 39 w 50"/>
                  <a:gd name="T27" fmla="*/ 5 h 90"/>
                  <a:gd name="T28" fmla="*/ 16 w 50"/>
                  <a:gd name="T29" fmla="*/ 5 h 90"/>
                  <a:gd name="T30" fmla="*/ 34 w 50"/>
                  <a:gd name="T31" fmla="*/ 5 h 90"/>
                  <a:gd name="T32" fmla="*/ 34 w 50"/>
                  <a:gd name="T33" fmla="*/ 7 h 90"/>
                  <a:gd name="T34" fmla="*/ 16 w 50"/>
                  <a:gd name="T35" fmla="*/ 7 h 90"/>
                  <a:gd name="T36" fmla="*/ 16 w 50"/>
                  <a:gd name="T37" fmla="*/ 5 h 90"/>
                  <a:gd name="T38" fmla="*/ 5 w 50"/>
                  <a:gd name="T39" fmla="*/ 69 h 90"/>
                  <a:gd name="T40" fmla="*/ 5 w 50"/>
                  <a:gd name="T41" fmla="*/ 11 h 90"/>
                  <a:gd name="T42" fmla="*/ 45 w 50"/>
                  <a:gd name="T43" fmla="*/ 11 h 90"/>
                  <a:gd name="T44" fmla="*/ 45 w 50"/>
                  <a:gd name="T45" fmla="*/ 69 h 90"/>
                  <a:gd name="T46" fmla="*/ 5 w 50"/>
                  <a:gd name="T47" fmla="*/ 69 h 90"/>
                  <a:gd name="T48" fmla="*/ 25 w 50"/>
                  <a:gd name="T49" fmla="*/ 83 h 90"/>
                  <a:gd name="T50" fmla="*/ 21 w 50"/>
                  <a:gd name="T51" fmla="*/ 79 h 90"/>
                  <a:gd name="T52" fmla="*/ 25 w 50"/>
                  <a:gd name="T53" fmla="*/ 75 h 90"/>
                  <a:gd name="T54" fmla="*/ 29 w 50"/>
                  <a:gd name="T55" fmla="*/ 79 h 90"/>
                  <a:gd name="T56" fmla="*/ 25 w 50"/>
                  <a:gd name="T5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" h="90">
                    <a:moveTo>
                      <a:pt x="50" y="83"/>
                    </a:moveTo>
                    <a:cubicBezTo>
                      <a:pt x="50" y="7"/>
                      <a:pt x="50" y="7"/>
                      <a:pt x="50" y="7"/>
                    </a:cubicBezTo>
                    <a:cubicBezTo>
                      <a:pt x="50" y="3"/>
                      <a:pt x="47" y="0"/>
                      <a:pt x="4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6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7" y="90"/>
                      <a:pt x="50" y="87"/>
                      <a:pt x="50" y="83"/>
                    </a:cubicBezTo>
                    <a:close/>
                    <a:moveTo>
                      <a:pt x="39" y="5"/>
                    </a:moveTo>
                    <a:cubicBezTo>
                      <a:pt x="40" y="5"/>
                      <a:pt x="41" y="5"/>
                      <a:pt x="41" y="6"/>
                    </a:cubicBezTo>
                    <a:cubicBezTo>
                      <a:pt x="41" y="7"/>
                      <a:pt x="40" y="8"/>
                      <a:pt x="39" y="8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9" y="5"/>
                    </a:cubicBezTo>
                    <a:close/>
                    <a:moveTo>
                      <a:pt x="16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6" y="7"/>
                      <a:pt x="16" y="7"/>
                      <a:pt x="16" y="7"/>
                    </a:cubicBezTo>
                    <a:lnTo>
                      <a:pt x="16" y="5"/>
                    </a:lnTo>
                    <a:close/>
                    <a:moveTo>
                      <a:pt x="5" y="69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69"/>
                      <a:pt x="45" y="69"/>
                      <a:pt x="45" y="69"/>
                    </a:cubicBezTo>
                    <a:lnTo>
                      <a:pt x="5" y="69"/>
                    </a:lnTo>
                    <a:close/>
                    <a:moveTo>
                      <a:pt x="25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5" y="75"/>
                    </a:cubicBezTo>
                    <a:cubicBezTo>
                      <a:pt x="27" y="75"/>
                      <a:pt x="29" y="77"/>
                      <a:pt x="29" y="79"/>
                    </a:cubicBezTo>
                    <a:cubicBezTo>
                      <a:pt x="29" y="81"/>
                      <a:pt x="27" y="83"/>
                      <a:pt x="2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9"/>
              <p:cNvSpPr>
                <a:spLocks noEditPoints="1"/>
              </p:cNvSpPr>
              <p:nvPr/>
            </p:nvSpPr>
            <p:spPr bwMode="auto">
              <a:xfrm>
                <a:off x="3119985" y="2220434"/>
                <a:ext cx="169713" cy="299494"/>
              </a:xfrm>
              <a:custGeom>
                <a:avLst/>
                <a:gdLst>
                  <a:gd name="T0" fmla="*/ 44 w 51"/>
                  <a:gd name="T1" fmla="*/ 0 h 90"/>
                  <a:gd name="T2" fmla="*/ 7 w 51"/>
                  <a:gd name="T3" fmla="*/ 0 h 90"/>
                  <a:gd name="T4" fmla="*/ 0 w 51"/>
                  <a:gd name="T5" fmla="*/ 7 h 90"/>
                  <a:gd name="T6" fmla="*/ 0 w 51"/>
                  <a:gd name="T7" fmla="*/ 83 h 90"/>
                  <a:gd name="T8" fmla="*/ 7 w 51"/>
                  <a:gd name="T9" fmla="*/ 90 h 90"/>
                  <a:gd name="T10" fmla="*/ 44 w 51"/>
                  <a:gd name="T11" fmla="*/ 90 h 90"/>
                  <a:gd name="T12" fmla="*/ 51 w 51"/>
                  <a:gd name="T13" fmla="*/ 83 h 90"/>
                  <a:gd name="T14" fmla="*/ 51 w 51"/>
                  <a:gd name="T15" fmla="*/ 7 h 90"/>
                  <a:gd name="T16" fmla="*/ 44 w 51"/>
                  <a:gd name="T17" fmla="*/ 0 h 90"/>
                  <a:gd name="T18" fmla="*/ 40 w 51"/>
                  <a:gd name="T19" fmla="*/ 5 h 90"/>
                  <a:gd name="T20" fmla="*/ 42 w 51"/>
                  <a:gd name="T21" fmla="*/ 6 h 90"/>
                  <a:gd name="T22" fmla="*/ 40 w 51"/>
                  <a:gd name="T23" fmla="*/ 8 h 90"/>
                  <a:gd name="T24" fmla="*/ 38 w 51"/>
                  <a:gd name="T25" fmla="*/ 6 h 90"/>
                  <a:gd name="T26" fmla="*/ 40 w 51"/>
                  <a:gd name="T27" fmla="*/ 5 h 90"/>
                  <a:gd name="T28" fmla="*/ 17 w 51"/>
                  <a:gd name="T29" fmla="*/ 5 h 90"/>
                  <a:gd name="T30" fmla="*/ 34 w 51"/>
                  <a:gd name="T31" fmla="*/ 5 h 90"/>
                  <a:gd name="T32" fmla="*/ 34 w 51"/>
                  <a:gd name="T33" fmla="*/ 7 h 90"/>
                  <a:gd name="T34" fmla="*/ 17 w 51"/>
                  <a:gd name="T35" fmla="*/ 7 h 90"/>
                  <a:gd name="T36" fmla="*/ 17 w 51"/>
                  <a:gd name="T37" fmla="*/ 5 h 90"/>
                  <a:gd name="T38" fmla="*/ 26 w 51"/>
                  <a:gd name="T39" fmla="*/ 83 h 90"/>
                  <a:gd name="T40" fmla="*/ 21 w 51"/>
                  <a:gd name="T41" fmla="*/ 79 h 90"/>
                  <a:gd name="T42" fmla="*/ 26 w 51"/>
                  <a:gd name="T43" fmla="*/ 75 h 90"/>
                  <a:gd name="T44" fmla="*/ 30 w 51"/>
                  <a:gd name="T45" fmla="*/ 79 h 90"/>
                  <a:gd name="T46" fmla="*/ 26 w 51"/>
                  <a:gd name="T47" fmla="*/ 83 h 90"/>
                  <a:gd name="T48" fmla="*/ 46 w 51"/>
                  <a:gd name="T49" fmla="*/ 69 h 90"/>
                  <a:gd name="T50" fmla="*/ 5 w 51"/>
                  <a:gd name="T51" fmla="*/ 69 h 90"/>
                  <a:gd name="T52" fmla="*/ 5 w 51"/>
                  <a:gd name="T53" fmla="*/ 11 h 90"/>
                  <a:gd name="T54" fmla="*/ 46 w 51"/>
                  <a:gd name="T55" fmla="*/ 11 h 90"/>
                  <a:gd name="T56" fmla="*/ 46 w 51"/>
                  <a:gd name="T57" fmla="*/ 6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90">
                    <a:moveTo>
                      <a:pt x="4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7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8" y="90"/>
                      <a:pt x="51" y="87"/>
                      <a:pt x="51" y="83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3"/>
                      <a:pt x="48" y="0"/>
                      <a:pt x="44" y="0"/>
                    </a:cubicBezTo>
                    <a:close/>
                    <a:moveTo>
                      <a:pt x="40" y="5"/>
                    </a:moveTo>
                    <a:cubicBezTo>
                      <a:pt x="41" y="5"/>
                      <a:pt x="42" y="5"/>
                      <a:pt x="42" y="6"/>
                    </a:cubicBezTo>
                    <a:cubicBezTo>
                      <a:pt x="42" y="7"/>
                      <a:pt x="41" y="8"/>
                      <a:pt x="40" y="8"/>
                    </a:cubicBezTo>
                    <a:cubicBezTo>
                      <a:pt x="39" y="8"/>
                      <a:pt x="38" y="7"/>
                      <a:pt x="38" y="6"/>
                    </a:cubicBezTo>
                    <a:cubicBezTo>
                      <a:pt x="38" y="5"/>
                      <a:pt x="39" y="5"/>
                      <a:pt x="40" y="5"/>
                    </a:cubicBezTo>
                    <a:close/>
                    <a:moveTo>
                      <a:pt x="17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7" y="7"/>
                      <a:pt x="17" y="7"/>
                      <a:pt x="17" y="7"/>
                    </a:cubicBezTo>
                    <a:lnTo>
                      <a:pt x="17" y="5"/>
                    </a:lnTo>
                    <a:close/>
                    <a:moveTo>
                      <a:pt x="26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6" y="75"/>
                    </a:cubicBezTo>
                    <a:cubicBezTo>
                      <a:pt x="28" y="75"/>
                      <a:pt x="30" y="77"/>
                      <a:pt x="30" y="79"/>
                    </a:cubicBezTo>
                    <a:cubicBezTo>
                      <a:pt x="30" y="81"/>
                      <a:pt x="28" y="83"/>
                      <a:pt x="26" y="83"/>
                    </a:cubicBezTo>
                    <a:close/>
                    <a:moveTo>
                      <a:pt x="46" y="69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70"/>
              <p:cNvSpPr>
                <a:spLocks/>
              </p:cNvSpPr>
              <p:nvPr/>
            </p:nvSpPr>
            <p:spPr bwMode="auto">
              <a:xfrm>
                <a:off x="3107507" y="2125594"/>
                <a:ext cx="99831" cy="82362"/>
              </a:xfrm>
              <a:custGeom>
                <a:avLst/>
                <a:gdLst>
                  <a:gd name="T0" fmla="*/ 32 w 40"/>
                  <a:gd name="T1" fmla="*/ 33 h 33"/>
                  <a:gd name="T2" fmla="*/ 40 w 40"/>
                  <a:gd name="T3" fmla="*/ 33 h 33"/>
                  <a:gd name="T4" fmla="*/ 40 w 40"/>
                  <a:gd name="T5" fmla="*/ 8 h 33"/>
                  <a:gd name="T6" fmla="*/ 40 w 40"/>
                  <a:gd name="T7" fmla="*/ 0 h 33"/>
                  <a:gd name="T8" fmla="*/ 32 w 40"/>
                  <a:gd name="T9" fmla="*/ 0 h 33"/>
                  <a:gd name="T10" fmla="*/ 0 w 40"/>
                  <a:gd name="T11" fmla="*/ 0 h 33"/>
                  <a:gd name="T12" fmla="*/ 0 w 40"/>
                  <a:gd name="T13" fmla="*/ 8 h 33"/>
                  <a:gd name="T14" fmla="*/ 32 w 40"/>
                  <a:gd name="T15" fmla="*/ 8 h 33"/>
                  <a:gd name="T16" fmla="*/ 32 w 40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3">
                    <a:moveTo>
                      <a:pt x="32" y="33"/>
                    </a:moveTo>
                    <a:lnTo>
                      <a:pt x="40" y="33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32" y="8"/>
                    </a:lnTo>
                    <a:lnTo>
                      <a:pt x="32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71"/>
              <p:cNvSpPr>
                <a:spLocks/>
              </p:cNvSpPr>
              <p:nvPr/>
            </p:nvSpPr>
            <p:spPr bwMode="auto">
              <a:xfrm>
                <a:off x="3017659" y="2425088"/>
                <a:ext cx="82362" cy="82362"/>
              </a:xfrm>
              <a:custGeom>
                <a:avLst/>
                <a:gdLst>
                  <a:gd name="T0" fmla="*/ 8 w 33"/>
                  <a:gd name="T1" fmla="*/ 0 h 33"/>
                  <a:gd name="T2" fmla="*/ 0 w 33"/>
                  <a:gd name="T3" fmla="*/ 0 h 33"/>
                  <a:gd name="T4" fmla="*/ 0 w 33"/>
                  <a:gd name="T5" fmla="*/ 25 h 33"/>
                  <a:gd name="T6" fmla="*/ 0 w 33"/>
                  <a:gd name="T7" fmla="*/ 33 h 33"/>
                  <a:gd name="T8" fmla="*/ 8 w 33"/>
                  <a:gd name="T9" fmla="*/ 33 h 33"/>
                  <a:gd name="T10" fmla="*/ 33 w 33"/>
                  <a:gd name="T11" fmla="*/ 33 h 33"/>
                  <a:gd name="T12" fmla="*/ 33 w 33"/>
                  <a:gd name="T13" fmla="*/ 25 h 33"/>
                  <a:gd name="T14" fmla="*/ 8 w 33"/>
                  <a:gd name="T15" fmla="*/ 25 h 33"/>
                  <a:gd name="T16" fmla="*/ 8 w 33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0"/>
                    </a:moveTo>
                    <a:lnTo>
                      <a:pt x="0" y="0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33" y="33"/>
                    </a:lnTo>
                    <a:lnTo>
                      <a:pt x="33" y="25"/>
                    </a:lnTo>
                    <a:lnTo>
                      <a:pt x="8" y="25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7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50"/>
                            </p:stCondLst>
                            <p:childTnLst>
                              <p:par>
                                <p:cTn id="3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98" y="3825412"/>
            <a:ext cx="2032810" cy="20295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97" y="1664828"/>
            <a:ext cx="2032810" cy="20295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66" y="1664828"/>
            <a:ext cx="2001733" cy="2029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20" y="3825414"/>
            <a:ext cx="2002085" cy="20295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0222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公司活动风采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Text Placeholder 30"/>
          <p:cNvSpPr txBox="1">
            <a:spLocks/>
          </p:cNvSpPr>
          <p:nvPr/>
        </p:nvSpPr>
        <p:spPr>
          <a:xfrm>
            <a:off x="3498908" y="1664829"/>
            <a:ext cx="2398457" cy="2029554"/>
          </a:xfrm>
          <a:prstGeom prst="rect">
            <a:avLst/>
          </a:prstGeom>
          <a:solidFill>
            <a:srgbClr val="3481AA"/>
          </a:solidFill>
        </p:spPr>
        <p:txBody>
          <a:bodyPr vert="horz" lIns="137160" tIns="91440" rIns="91440" bIns="91440" rtlCol="0" anchor="ctr"/>
          <a:lstStyle>
            <a:defPPr>
              <a:defRPr lang="zh-CN"/>
            </a:defPPr>
            <a:lvl1pPr marL="0" indent="0" algn="l" defTabSz="914400" rtl="0" eaLnBrk="1" latinLnBrk="0" hangingPunct="1"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altLang="zh-CN" sz="1400" b="1" dirty="0"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200" dirty="0"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4" name="Text Placeholder 30"/>
          <p:cNvSpPr txBox="1">
            <a:spLocks/>
          </p:cNvSpPr>
          <p:nvPr/>
        </p:nvSpPr>
        <p:spPr>
          <a:xfrm>
            <a:off x="8226805" y="1664829"/>
            <a:ext cx="2427495" cy="2029554"/>
          </a:xfrm>
          <a:prstGeom prst="rect">
            <a:avLst/>
          </a:prstGeom>
          <a:solidFill>
            <a:srgbClr val="35ABC5"/>
          </a:solidFill>
        </p:spPr>
        <p:txBody>
          <a:bodyPr lIns="137160" tIns="91440" bIns="9144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altLang="zh-CN" sz="1400" b="1" dirty="0"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200" dirty="0"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5" name="Text Placeholder 30"/>
          <p:cNvSpPr txBox="1">
            <a:spLocks/>
          </p:cNvSpPr>
          <p:nvPr/>
        </p:nvSpPr>
        <p:spPr>
          <a:xfrm>
            <a:off x="3498908" y="3827169"/>
            <a:ext cx="2398457" cy="2029554"/>
          </a:xfrm>
          <a:prstGeom prst="rect">
            <a:avLst/>
          </a:prstGeom>
          <a:solidFill>
            <a:srgbClr val="3481AA"/>
          </a:solidFill>
        </p:spPr>
        <p:txBody>
          <a:bodyPr lIns="137160" tIns="91440" bIns="9144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altLang="zh-CN" sz="1400" b="1" dirty="0"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200" dirty="0"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  <a:p>
            <a:endParaRPr lang="en-US" altLang="zh-CN" sz="1200" dirty="0"/>
          </a:p>
        </p:txBody>
      </p:sp>
      <p:sp>
        <p:nvSpPr>
          <p:cNvPr id="6" name="Text Placeholder 30"/>
          <p:cNvSpPr txBox="1">
            <a:spLocks/>
          </p:cNvSpPr>
          <p:nvPr/>
        </p:nvSpPr>
        <p:spPr>
          <a:xfrm>
            <a:off x="8226805" y="3825413"/>
            <a:ext cx="2427495" cy="2029554"/>
          </a:xfrm>
          <a:prstGeom prst="rect">
            <a:avLst/>
          </a:prstGeom>
          <a:solidFill>
            <a:srgbClr val="35ABC5"/>
          </a:solidFill>
        </p:spPr>
        <p:txBody>
          <a:bodyPr lIns="137160" tIns="91440" bIns="9144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点击添加标题</a:t>
            </a:r>
            <a:endParaRPr lang="en-US" altLang="zh-CN" sz="1400" b="1" dirty="0"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defTabSz="1088232"/>
            <a:r>
              <a:rPr lang="zh-CN" altLang="en-US" sz="1200" dirty="0">
                <a:latin typeface="微软雅黑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en-US" altLang="zh-CN" sz="1200" dirty="0">
              <a:latin typeface="Open Sans" pitchFamily="34" charset="0"/>
              <a:ea typeface="金桥简老宋" pitchFamily="2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953"/>
            <a:ext cx="6095997" cy="35414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595534" y="1795672"/>
            <a:ext cx="192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金桥简老宋" pitchFamily="2" charset="-122"/>
              </a:rPr>
              <a:t>公司篇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621678" y="3693786"/>
            <a:ext cx="195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张海山锐线体简" pitchFamily="2" charset="-122"/>
                <a:ea typeface="张海山锐线体简" pitchFamily="2" charset="-122"/>
              </a:defRPr>
            </a:lvl1pPr>
          </a:lstStyle>
          <a:p>
            <a:pPr algn="l"/>
            <a:r>
              <a:rPr lang="zh-CN" altLang="en-US" sz="2800" dirty="0">
                <a:latin typeface="方正兰亭超细黑简体" panose="02000000000000000000" pitchFamily="2" charset="-122"/>
                <a:ea typeface="金桥简老宋" pitchFamily="2" charset="-122"/>
              </a:rPr>
              <a:t>制度篇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621678" y="2753778"/>
            <a:ext cx="1903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张海山锐线体简" pitchFamily="2" charset="-122"/>
                <a:ea typeface="张海山锐线体简" pitchFamily="2" charset="-122"/>
              </a:defRPr>
            </a:lvl1pPr>
          </a:lstStyle>
          <a:p>
            <a:pPr algn="l"/>
            <a:r>
              <a:rPr lang="zh-CN" altLang="en-US" sz="2800" dirty="0">
                <a:latin typeface="方正兰亭超细黑简体" panose="02000000000000000000" pitchFamily="2" charset="-122"/>
                <a:ea typeface="金桥简老宋" pitchFamily="2" charset="-122"/>
              </a:rPr>
              <a:t>人员篇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694888" y="4710265"/>
            <a:ext cx="185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张海山锐线体简" pitchFamily="2" charset="-122"/>
                <a:ea typeface="张海山锐线体简" pitchFamily="2" charset="-122"/>
              </a:defRPr>
            </a:lvl1pPr>
          </a:lstStyle>
          <a:p>
            <a:pPr algn="l"/>
            <a:r>
              <a:rPr lang="zh-CN" altLang="en-US" sz="2800" dirty="0">
                <a:latin typeface="方正兰亭超细黑简体" panose="02000000000000000000" pitchFamily="2" charset="-122"/>
                <a:ea typeface="金桥简老宋" pitchFamily="2" charset="-122"/>
              </a:rPr>
              <a:t>规划篇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888149" y="1732953"/>
            <a:ext cx="667998" cy="666352"/>
            <a:chOff x="7888149" y="1732953"/>
            <a:chExt cx="667998" cy="666352"/>
          </a:xfrm>
        </p:grpSpPr>
        <p:sp>
          <p:nvSpPr>
            <p:cNvPr id="17" name="椭圆 16"/>
            <p:cNvSpPr/>
            <p:nvPr/>
          </p:nvSpPr>
          <p:spPr>
            <a:xfrm>
              <a:off x="7889795" y="1732953"/>
              <a:ext cx="666352" cy="666352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888149" y="1792335"/>
              <a:ext cx="66556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80934" y="2701701"/>
            <a:ext cx="736902" cy="666352"/>
            <a:chOff x="7880934" y="2701701"/>
            <a:chExt cx="736902" cy="666352"/>
          </a:xfrm>
        </p:grpSpPr>
        <p:sp>
          <p:nvSpPr>
            <p:cNvPr id="20" name="椭圆 19"/>
            <p:cNvSpPr/>
            <p:nvPr/>
          </p:nvSpPr>
          <p:spPr>
            <a:xfrm>
              <a:off x="7892079" y="2701701"/>
              <a:ext cx="666352" cy="666352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880934" y="2750408"/>
              <a:ext cx="736902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888149" y="3695469"/>
            <a:ext cx="732877" cy="666352"/>
            <a:chOff x="7888149" y="3695469"/>
            <a:chExt cx="732877" cy="666352"/>
          </a:xfrm>
        </p:grpSpPr>
        <p:sp>
          <p:nvSpPr>
            <p:cNvPr id="23" name="椭圆 22"/>
            <p:cNvSpPr/>
            <p:nvPr/>
          </p:nvSpPr>
          <p:spPr>
            <a:xfrm>
              <a:off x="7888149" y="3695469"/>
              <a:ext cx="666352" cy="666352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891339" y="3737593"/>
              <a:ext cx="72968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880934" y="4627316"/>
            <a:ext cx="673567" cy="666352"/>
            <a:chOff x="7880934" y="4627316"/>
            <a:chExt cx="673567" cy="666352"/>
          </a:xfrm>
        </p:grpSpPr>
        <p:sp>
          <p:nvSpPr>
            <p:cNvPr id="26" name="椭圆 25"/>
            <p:cNvSpPr/>
            <p:nvPr/>
          </p:nvSpPr>
          <p:spPr>
            <a:xfrm>
              <a:off x="7888149" y="4627316"/>
              <a:ext cx="666352" cy="666352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880934" y="4676812"/>
              <a:ext cx="66556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3871609" y="1732953"/>
            <a:ext cx="2224391" cy="1602230"/>
          </a:xfrm>
          <a:prstGeom prst="rect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760617" y="1755596"/>
            <a:ext cx="264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002456" y="2744480"/>
            <a:ext cx="2231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7062772" y="1746756"/>
            <a:ext cx="0" cy="3489732"/>
          </a:xfrm>
          <a:prstGeom prst="line">
            <a:avLst/>
          </a:prstGeom>
          <a:ln w="3175">
            <a:solidFill>
              <a:srgbClr val="35ABC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2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34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34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34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34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2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54"/>
                            </p:stCondLst>
                            <p:childTnLst>
                              <p:par>
                                <p:cTn id="3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2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74"/>
                            </p:stCondLst>
                            <p:childTnLst>
                              <p:par>
                                <p:cTn id="4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2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2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94"/>
                            </p:stCondLst>
                            <p:childTnLst>
                              <p:par>
                                <p:cTn id="5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32" grpId="0" animBg="1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" y="2865090"/>
            <a:ext cx="6238116" cy="153619"/>
            <a:chOff x="-204538" y="2341322"/>
            <a:chExt cx="4608008" cy="115214"/>
          </a:xfrm>
          <a:solidFill>
            <a:srgbClr val="35ABC5"/>
          </a:solidFill>
        </p:grpSpPr>
        <p:sp>
          <p:nvSpPr>
            <p:cNvPr id="3" name="Rectangle 12"/>
            <p:cNvSpPr/>
            <p:nvPr/>
          </p:nvSpPr>
          <p:spPr>
            <a:xfrm>
              <a:off x="-204538" y="2341322"/>
              <a:ext cx="460800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3490510" y="2387041"/>
              <a:ext cx="912960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sp>
        <p:nvSpPr>
          <p:cNvPr id="5" name="TextBox 18"/>
          <p:cNvSpPr>
            <a:spLocks noChangeArrowheads="1"/>
          </p:cNvSpPr>
          <p:nvPr/>
        </p:nvSpPr>
        <p:spPr bwMode="auto">
          <a:xfrm>
            <a:off x="4905938" y="3077346"/>
            <a:ext cx="21082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5000" b="1" dirty="0">
                <a:solidFill>
                  <a:srgbClr val="35ABC5"/>
                </a:solidFill>
                <a:latin typeface="Impact" pitchFamily="34" charset="0"/>
                <a:ea typeface="金桥简老宋" pitchFamily="2" charset="-122"/>
                <a:sym typeface="方正大黑简体" pitchFamily="65" charset="-122"/>
              </a:rPr>
              <a:t>制度篇</a:t>
            </a:r>
            <a:endParaRPr lang="zh-CN" altLang="en-US" sz="5000" b="1" dirty="0">
              <a:solidFill>
                <a:srgbClr val="35ABC5"/>
              </a:solidFill>
              <a:effectLst/>
              <a:latin typeface="Impact" pitchFamily="34" charset="0"/>
              <a:ea typeface="金桥简老宋" pitchFamily="2" charset="-122"/>
              <a:sym typeface="方正大黑简体" pitchFamily="65" charset="-122"/>
            </a:endParaRPr>
          </a:p>
        </p:txBody>
      </p:sp>
      <p:sp>
        <p:nvSpPr>
          <p:cNvPr id="6" name="前言"/>
          <p:cNvSpPr>
            <a:spLocks noChangeArrowheads="1"/>
          </p:cNvSpPr>
          <p:nvPr/>
        </p:nvSpPr>
        <p:spPr bwMode="auto">
          <a:xfrm>
            <a:off x="7012531" y="3415901"/>
            <a:ext cx="3950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INSTITUTIONAL DISCOURSE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53549" y="4090417"/>
            <a:ext cx="1723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考勤制度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请假流程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转正管理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试用期管理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99749" y="4072429"/>
            <a:ext cx="17043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转正条件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薪酬管理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奖励处罚管理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日常行为管理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114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17622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考勤制度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Rounded Rectangle 6"/>
          <p:cNvSpPr/>
          <p:nvPr/>
        </p:nvSpPr>
        <p:spPr>
          <a:xfrm>
            <a:off x="2898987" y="2105841"/>
            <a:ext cx="1205297" cy="1164863"/>
          </a:xfrm>
          <a:prstGeom prst="roundRect">
            <a:avLst>
              <a:gd name="adj" fmla="val 7442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7"/>
          <p:cNvSpPr/>
          <p:nvPr/>
        </p:nvSpPr>
        <p:spPr>
          <a:xfrm>
            <a:off x="2952089" y="4166889"/>
            <a:ext cx="1205297" cy="1164863"/>
          </a:xfrm>
          <a:prstGeom prst="roundRect">
            <a:avLst>
              <a:gd name="adj" fmla="val 7442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8"/>
          <p:cNvSpPr/>
          <p:nvPr/>
        </p:nvSpPr>
        <p:spPr>
          <a:xfrm>
            <a:off x="7682831" y="2107439"/>
            <a:ext cx="1205297" cy="1164863"/>
          </a:xfrm>
          <a:prstGeom prst="roundRect">
            <a:avLst>
              <a:gd name="adj" fmla="val 7442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9"/>
          <p:cNvSpPr/>
          <p:nvPr/>
        </p:nvSpPr>
        <p:spPr>
          <a:xfrm>
            <a:off x="7674137" y="4106564"/>
            <a:ext cx="1205297" cy="1164863"/>
          </a:xfrm>
          <a:prstGeom prst="roundRect">
            <a:avLst>
              <a:gd name="adj" fmla="val 7442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8946524" y="4294752"/>
            <a:ext cx="201304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单击此处添加标题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cxnSp>
        <p:nvCxnSpPr>
          <p:cNvPr id="8" name="Straight Connector 12"/>
          <p:cNvCxnSpPr/>
          <p:nvPr/>
        </p:nvCxnSpPr>
        <p:spPr>
          <a:xfrm>
            <a:off x="5131885" y="3621812"/>
            <a:ext cx="191462" cy="14178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4"/>
          <p:cNvCxnSpPr/>
          <p:nvPr/>
        </p:nvCxnSpPr>
        <p:spPr>
          <a:xfrm>
            <a:off x="5131885" y="3621811"/>
            <a:ext cx="186614" cy="6250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6"/>
          <p:cNvCxnSpPr/>
          <p:nvPr/>
        </p:nvCxnSpPr>
        <p:spPr>
          <a:xfrm>
            <a:off x="6652529" y="3621812"/>
            <a:ext cx="840840" cy="14178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8"/>
          <p:cNvCxnSpPr/>
          <p:nvPr/>
        </p:nvCxnSpPr>
        <p:spPr>
          <a:xfrm>
            <a:off x="6652529" y="3621811"/>
            <a:ext cx="840841" cy="6250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9"/>
          <p:cNvSpPr/>
          <p:nvPr/>
        </p:nvSpPr>
        <p:spPr>
          <a:xfrm>
            <a:off x="8946524" y="2159853"/>
            <a:ext cx="20944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单击此处添加标题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13" name="Rectangle 20"/>
          <p:cNvSpPr/>
          <p:nvPr/>
        </p:nvSpPr>
        <p:spPr>
          <a:xfrm>
            <a:off x="868123" y="4321710"/>
            <a:ext cx="20380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单击此处添加标题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14" name="Rectangle 21"/>
          <p:cNvSpPr/>
          <p:nvPr/>
        </p:nvSpPr>
        <p:spPr>
          <a:xfrm>
            <a:off x="772615" y="2233807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单击此处添加标题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grpSp>
        <p:nvGrpSpPr>
          <p:cNvPr id="15" name="Group 23"/>
          <p:cNvGrpSpPr/>
          <p:nvPr/>
        </p:nvGrpSpPr>
        <p:grpSpPr>
          <a:xfrm>
            <a:off x="7812123" y="2365835"/>
            <a:ext cx="910015" cy="495700"/>
            <a:chOff x="6750050" y="3321051"/>
            <a:chExt cx="195263" cy="106363"/>
          </a:xfrm>
          <a:solidFill>
            <a:schemeClr val="bg1"/>
          </a:solidFill>
        </p:grpSpPr>
        <p:sp>
          <p:nvSpPr>
            <p:cNvPr id="16" name="Freeform 30"/>
            <p:cNvSpPr>
              <a:spLocks noEditPoints="1"/>
            </p:cNvSpPr>
            <p:nvPr/>
          </p:nvSpPr>
          <p:spPr bwMode="auto">
            <a:xfrm>
              <a:off x="6750050" y="3321051"/>
              <a:ext cx="141288" cy="106363"/>
            </a:xfrm>
            <a:custGeom>
              <a:avLst/>
              <a:gdLst>
                <a:gd name="T0" fmla="*/ 26 w 87"/>
                <a:gd name="T1" fmla="*/ 23 h 65"/>
                <a:gd name="T2" fmla="*/ 26 w 87"/>
                <a:gd name="T3" fmla="*/ 33 h 65"/>
                <a:gd name="T4" fmla="*/ 8 w 87"/>
                <a:gd name="T5" fmla="*/ 17 h 65"/>
                <a:gd name="T6" fmla="*/ 8 w 87"/>
                <a:gd name="T7" fmla="*/ 0 h 65"/>
                <a:gd name="T8" fmla="*/ 0 w 87"/>
                <a:gd name="T9" fmla="*/ 0 h 65"/>
                <a:gd name="T10" fmla="*/ 0 w 87"/>
                <a:gd name="T11" fmla="*/ 17 h 65"/>
                <a:gd name="T12" fmla="*/ 26 w 87"/>
                <a:gd name="T13" fmla="*/ 42 h 65"/>
                <a:gd name="T14" fmla="*/ 26 w 87"/>
                <a:gd name="T15" fmla="*/ 42 h 65"/>
                <a:gd name="T16" fmla="*/ 26 w 87"/>
                <a:gd name="T17" fmla="*/ 49 h 65"/>
                <a:gd name="T18" fmla="*/ 41 w 87"/>
                <a:gd name="T19" fmla="*/ 65 h 65"/>
                <a:gd name="T20" fmla="*/ 87 w 87"/>
                <a:gd name="T21" fmla="*/ 65 h 65"/>
                <a:gd name="T22" fmla="*/ 87 w 87"/>
                <a:gd name="T23" fmla="*/ 9 h 65"/>
                <a:gd name="T24" fmla="*/ 41 w 87"/>
                <a:gd name="T25" fmla="*/ 9 h 65"/>
                <a:gd name="T26" fmla="*/ 26 w 87"/>
                <a:gd name="T27" fmla="*/ 23 h 65"/>
                <a:gd name="T28" fmla="*/ 73 w 87"/>
                <a:gd name="T29" fmla="*/ 19 h 65"/>
                <a:gd name="T30" fmla="*/ 80 w 87"/>
                <a:gd name="T31" fmla="*/ 19 h 65"/>
                <a:gd name="T32" fmla="*/ 80 w 87"/>
                <a:gd name="T33" fmla="*/ 56 h 65"/>
                <a:gd name="T34" fmla="*/ 73 w 87"/>
                <a:gd name="T35" fmla="*/ 56 h 65"/>
                <a:gd name="T36" fmla="*/ 73 w 87"/>
                <a:gd name="T37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5">
                  <a:moveTo>
                    <a:pt x="26" y="2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7" y="33"/>
                    <a:pt x="8" y="17"/>
                    <a:pt x="8" y="1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3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5" y="65"/>
                    <a:pt x="41" y="65"/>
                  </a:cubicBezTo>
                  <a:cubicBezTo>
                    <a:pt x="61" y="65"/>
                    <a:pt x="87" y="65"/>
                    <a:pt x="87" y="65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9"/>
                    <a:pt x="60" y="9"/>
                    <a:pt x="41" y="9"/>
                  </a:cubicBezTo>
                  <a:cubicBezTo>
                    <a:pt x="26" y="9"/>
                    <a:pt x="26" y="23"/>
                    <a:pt x="26" y="23"/>
                  </a:cubicBezTo>
                  <a:close/>
                  <a:moveTo>
                    <a:pt x="73" y="19"/>
                  </a:moveTo>
                  <a:cubicBezTo>
                    <a:pt x="80" y="19"/>
                    <a:pt x="80" y="19"/>
                    <a:pt x="80" y="19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73" y="56"/>
                    <a:pt x="73" y="56"/>
                    <a:pt x="73" y="56"/>
                  </a:cubicBezTo>
                  <a:lnTo>
                    <a:pt x="7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1"/>
            <p:cNvSpPr>
              <a:spLocks noEditPoints="1"/>
            </p:cNvSpPr>
            <p:nvPr/>
          </p:nvSpPr>
          <p:spPr bwMode="auto">
            <a:xfrm>
              <a:off x="6897688" y="3397251"/>
              <a:ext cx="47625" cy="17463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10 h 10"/>
                <a:gd name="T4" fmla="*/ 29 w 29"/>
                <a:gd name="T5" fmla="*/ 0 h 10"/>
                <a:gd name="T6" fmla="*/ 0 w 29"/>
                <a:gd name="T7" fmla="*/ 0 h 10"/>
                <a:gd name="T8" fmla="*/ 0 w 29"/>
                <a:gd name="T9" fmla="*/ 10 h 10"/>
                <a:gd name="T10" fmla="*/ 24 w 29"/>
                <a:gd name="T11" fmla="*/ 2 h 10"/>
                <a:gd name="T12" fmla="*/ 27 w 29"/>
                <a:gd name="T13" fmla="*/ 5 h 10"/>
                <a:gd name="T14" fmla="*/ 24 w 29"/>
                <a:gd name="T15" fmla="*/ 8 h 10"/>
                <a:gd name="T16" fmla="*/ 21 w 29"/>
                <a:gd name="T17" fmla="*/ 5 h 10"/>
                <a:gd name="T18" fmla="*/ 24 w 29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  <a:moveTo>
                    <a:pt x="24" y="2"/>
                  </a:moveTo>
                  <a:cubicBezTo>
                    <a:pt x="26" y="2"/>
                    <a:pt x="27" y="4"/>
                    <a:pt x="27" y="5"/>
                  </a:cubicBezTo>
                  <a:cubicBezTo>
                    <a:pt x="27" y="7"/>
                    <a:pt x="26" y="8"/>
                    <a:pt x="24" y="8"/>
                  </a:cubicBezTo>
                  <a:cubicBezTo>
                    <a:pt x="23" y="8"/>
                    <a:pt x="21" y="7"/>
                    <a:pt x="21" y="5"/>
                  </a:cubicBezTo>
                  <a:cubicBezTo>
                    <a:pt x="21" y="4"/>
                    <a:pt x="23" y="2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6897688" y="3352801"/>
              <a:ext cx="47625" cy="15875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24 w 29"/>
                <a:gd name="T11" fmla="*/ 8 h 10"/>
                <a:gd name="T12" fmla="*/ 21 w 29"/>
                <a:gd name="T13" fmla="*/ 5 h 10"/>
                <a:gd name="T14" fmla="*/ 24 w 29"/>
                <a:gd name="T15" fmla="*/ 2 h 10"/>
                <a:gd name="T16" fmla="*/ 27 w 29"/>
                <a:gd name="T17" fmla="*/ 5 h 10"/>
                <a:gd name="T18" fmla="*/ 24 w 2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0"/>
                  </a:lnTo>
                  <a:close/>
                  <a:moveTo>
                    <a:pt x="24" y="8"/>
                  </a:moveTo>
                  <a:cubicBezTo>
                    <a:pt x="23" y="8"/>
                    <a:pt x="21" y="7"/>
                    <a:pt x="21" y="5"/>
                  </a:cubicBezTo>
                  <a:cubicBezTo>
                    <a:pt x="21" y="4"/>
                    <a:pt x="23" y="2"/>
                    <a:pt x="24" y="2"/>
                  </a:cubicBezTo>
                  <a:cubicBezTo>
                    <a:pt x="26" y="2"/>
                    <a:pt x="27" y="4"/>
                    <a:pt x="27" y="5"/>
                  </a:cubicBezTo>
                  <a:cubicBezTo>
                    <a:pt x="27" y="7"/>
                    <a:pt x="26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3121107" y="2297555"/>
            <a:ext cx="672667" cy="668384"/>
            <a:chOff x="744538" y="3198813"/>
            <a:chExt cx="249237" cy="247650"/>
          </a:xfrm>
          <a:solidFill>
            <a:schemeClr val="bg1"/>
          </a:solidFill>
        </p:grpSpPr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744538" y="3379788"/>
              <a:ext cx="66675" cy="66675"/>
            </a:xfrm>
            <a:custGeom>
              <a:avLst/>
              <a:gdLst>
                <a:gd name="T0" fmla="*/ 19 w 42"/>
                <a:gd name="T1" fmla="*/ 1 h 42"/>
                <a:gd name="T2" fmla="*/ 0 w 42"/>
                <a:gd name="T3" fmla="*/ 42 h 42"/>
                <a:gd name="T4" fmla="*/ 42 w 42"/>
                <a:gd name="T5" fmla="*/ 24 h 42"/>
                <a:gd name="T6" fmla="*/ 42 w 42"/>
                <a:gd name="T7" fmla="*/ 24 h 42"/>
                <a:gd name="T8" fmla="*/ 19 w 42"/>
                <a:gd name="T9" fmla="*/ 0 h 42"/>
                <a:gd name="T10" fmla="*/ 19 w 42"/>
                <a:gd name="T1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2">
                  <a:moveTo>
                    <a:pt x="19" y="1"/>
                  </a:moveTo>
                  <a:lnTo>
                    <a:pt x="0" y="4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19" y="0"/>
                  </a:lnTo>
                  <a:lnTo>
                    <a:pt x="1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782638" y="3219451"/>
              <a:ext cx="165100" cy="168275"/>
            </a:xfrm>
            <a:custGeom>
              <a:avLst/>
              <a:gdLst>
                <a:gd name="T0" fmla="*/ 94 w 104"/>
                <a:gd name="T1" fmla="*/ 0 h 106"/>
                <a:gd name="T2" fmla="*/ 0 w 104"/>
                <a:gd name="T3" fmla="*/ 96 h 106"/>
                <a:gd name="T4" fmla="*/ 9 w 104"/>
                <a:gd name="T5" fmla="*/ 106 h 106"/>
                <a:gd name="T6" fmla="*/ 104 w 104"/>
                <a:gd name="T7" fmla="*/ 10 h 106"/>
                <a:gd name="T8" fmla="*/ 94 w 104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6">
                  <a:moveTo>
                    <a:pt x="94" y="0"/>
                  </a:moveTo>
                  <a:lnTo>
                    <a:pt x="0" y="96"/>
                  </a:lnTo>
                  <a:lnTo>
                    <a:pt x="9" y="106"/>
                  </a:lnTo>
                  <a:lnTo>
                    <a:pt x="104" y="10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804863" y="3244851"/>
              <a:ext cx="165100" cy="165100"/>
            </a:xfrm>
            <a:custGeom>
              <a:avLst/>
              <a:gdLst>
                <a:gd name="T0" fmla="*/ 95 w 104"/>
                <a:gd name="T1" fmla="*/ 0 h 104"/>
                <a:gd name="T2" fmla="*/ 0 w 104"/>
                <a:gd name="T3" fmla="*/ 94 h 104"/>
                <a:gd name="T4" fmla="*/ 10 w 104"/>
                <a:gd name="T5" fmla="*/ 104 h 104"/>
                <a:gd name="T6" fmla="*/ 104 w 104"/>
                <a:gd name="T7" fmla="*/ 9 h 104"/>
                <a:gd name="T8" fmla="*/ 95 w 10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5" y="0"/>
                  </a:moveTo>
                  <a:lnTo>
                    <a:pt x="0" y="94"/>
                  </a:lnTo>
                  <a:lnTo>
                    <a:pt x="10" y="104"/>
                  </a:lnTo>
                  <a:lnTo>
                    <a:pt x="104" y="9"/>
                  </a:ln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942975" y="3198813"/>
              <a:ext cx="50800" cy="49213"/>
            </a:xfrm>
            <a:custGeom>
              <a:avLst/>
              <a:gdLst>
                <a:gd name="T0" fmla="*/ 17 w 26"/>
                <a:gd name="T1" fmla="*/ 8 h 26"/>
                <a:gd name="T2" fmla="*/ 0 w 26"/>
                <a:gd name="T3" fmla="*/ 7 h 26"/>
                <a:gd name="T4" fmla="*/ 19 w 26"/>
                <a:gd name="T5" fmla="*/ 26 h 26"/>
                <a:gd name="T6" fmla="*/ 17 w 26"/>
                <a:gd name="T7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7" y="8"/>
                  </a:moveTo>
                  <a:cubicBezTo>
                    <a:pt x="9" y="0"/>
                    <a:pt x="0" y="7"/>
                    <a:pt x="0" y="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6" y="17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32"/>
          <p:cNvGrpSpPr/>
          <p:nvPr/>
        </p:nvGrpSpPr>
        <p:grpSpPr>
          <a:xfrm>
            <a:off x="3220956" y="4429406"/>
            <a:ext cx="666594" cy="662030"/>
            <a:chOff x="1979613" y="3067051"/>
            <a:chExt cx="231775" cy="230188"/>
          </a:xfrm>
          <a:solidFill>
            <a:schemeClr val="bg1"/>
          </a:solidFill>
        </p:grpSpPr>
        <p:sp>
          <p:nvSpPr>
            <p:cNvPr id="25" name="Freeform 38"/>
            <p:cNvSpPr>
              <a:spLocks noEditPoints="1"/>
            </p:cNvSpPr>
            <p:nvPr/>
          </p:nvSpPr>
          <p:spPr bwMode="auto">
            <a:xfrm>
              <a:off x="1979613" y="3067051"/>
              <a:ext cx="231775" cy="230188"/>
            </a:xfrm>
            <a:custGeom>
              <a:avLst/>
              <a:gdLst>
                <a:gd name="T0" fmla="*/ 61 w 122"/>
                <a:gd name="T1" fmla="*/ 0 h 122"/>
                <a:gd name="T2" fmla="*/ 0 w 122"/>
                <a:gd name="T3" fmla="*/ 61 h 122"/>
                <a:gd name="T4" fmla="*/ 61 w 122"/>
                <a:gd name="T5" fmla="*/ 122 h 122"/>
                <a:gd name="T6" fmla="*/ 122 w 122"/>
                <a:gd name="T7" fmla="*/ 61 h 122"/>
                <a:gd name="T8" fmla="*/ 61 w 122"/>
                <a:gd name="T9" fmla="*/ 0 h 122"/>
                <a:gd name="T10" fmla="*/ 64 w 122"/>
                <a:gd name="T11" fmla="*/ 109 h 122"/>
                <a:gd name="T12" fmla="*/ 64 w 122"/>
                <a:gd name="T13" fmla="*/ 102 h 122"/>
                <a:gd name="T14" fmla="*/ 57 w 122"/>
                <a:gd name="T15" fmla="*/ 102 h 122"/>
                <a:gd name="T16" fmla="*/ 57 w 122"/>
                <a:gd name="T17" fmla="*/ 109 h 122"/>
                <a:gd name="T18" fmla="*/ 29 w 122"/>
                <a:gd name="T19" fmla="*/ 97 h 122"/>
                <a:gd name="T20" fmla="*/ 28 w 122"/>
                <a:gd name="T21" fmla="*/ 97 h 122"/>
                <a:gd name="T22" fmla="*/ 27 w 122"/>
                <a:gd name="T23" fmla="*/ 95 h 122"/>
                <a:gd name="T24" fmla="*/ 25 w 122"/>
                <a:gd name="T25" fmla="*/ 93 h 122"/>
                <a:gd name="T26" fmla="*/ 24 w 122"/>
                <a:gd name="T27" fmla="*/ 93 h 122"/>
                <a:gd name="T28" fmla="*/ 13 w 122"/>
                <a:gd name="T29" fmla="*/ 65 h 122"/>
                <a:gd name="T30" fmla="*/ 20 w 122"/>
                <a:gd name="T31" fmla="*/ 65 h 122"/>
                <a:gd name="T32" fmla="*/ 20 w 122"/>
                <a:gd name="T33" fmla="*/ 58 h 122"/>
                <a:gd name="T34" fmla="*/ 13 w 122"/>
                <a:gd name="T35" fmla="*/ 58 h 122"/>
                <a:gd name="T36" fmla="*/ 57 w 122"/>
                <a:gd name="T37" fmla="*/ 13 h 122"/>
                <a:gd name="T38" fmla="*/ 57 w 122"/>
                <a:gd name="T39" fmla="*/ 20 h 122"/>
                <a:gd name="T40" fmla="*/ 64 w 122"/>
                <a:gd name="T41" fmla="*/ 20 h 122"/>
                <a:gd name="T42" fmla="*/ 64 w 122"/>
                <a:gd name="T43" fmla="*/ 13 h 122"/>
                <a:gd name="T44" fmla="*/ 83 w 122"/>
                <a:gd name="T45" fmla="*/ 18 h 122"/>
                <a:gd name="T46" fmla="*/ 83 w 122"/>
                <a:gd name="T47" fmla="*/ 19 h 122"/>
                <a:gd name="T48" fmla="*/ 86 w 122"/>
                <a:gd name="T49" fmla="*/ 21 h 122"/>
                <a:gd name="T50" fmla="*/ 87 w 122"/>
                <a:gd name="T51" fmla="*/ 21 h 122"/>
                <a:gd name="T52" fmla="*/ 90 w 122"/>
                <a:gd name="T53" fmla="*/ 23 h 122"/>
                <a:gd name="T54" fmla="*/ 91 w 122"/>
                <a:gd name="T55" fmla="*/ 24 h 122"/>
                <a:gd name="T56" fmla="*/ 93 w 122"/>
                <a:gd name="T57" fmla="*/ 26 h 122"/>
                <a:gd name="T58" fmla="*/ 94 w 122"/>
                <a:gd name="T59" fmla="*/ 27 h 122"/>
                <a:gd name="T60" fmla="*/ 96 w 122"/>
                <a:gd name="T61" fmla="*/ 29 h 122"/>
                <a:gd name="T62" fmla="*/ 98 w 122"/>
                <a:gd name="T63" fmla="*/ 31 h 122"/>
                <a:gd name="T64" fmla="*/ 99 w 122"/>
                <a:gd name="T65" fmla="*/ 32 h 122"/>
                <a:gd name="T66" fmla="*/ 101 w 122"/>
                <a:gd name="T67" fmla="*/ 35 h 122"/>
                <a:gd name="T68" fmla="*/ 101 w 122"/>
                <a:gd name="T69" fmla="*/ 36 h 122"/>
                <a:gd name="T70" fmla="*/ 103 w 122"/>
                <a:gd name="T71" fmla="*/ 39 h 122"/>
                <a:gd name="T72" fmla="*/ 103 w 122"/>
                <a:gd name="T73" fmla="*/ 39 h 122"/>
                <a:gd name="T74" fmla="*/ 108 w 122"/>
                <a:gd name="T75" fmla="*/ 58 h 122"/>
                <a:gd name="T76" fmla="*/ 102 w 122"/>
                <a:gd name="T77" fmla="*/ 58 h 122"/>
                <a:gd name="T78" fmla="*/ 102 w 122"/>
                <a:gd name="T79" fmla="*/ 65 h 122"/>
                <a:gd name="T80" fmla="*/ 108 w 122"/>
                <a:gd name="T81" fmla="*/ 65 h 122"/>
                <a:gd name="T82" fmla="*/ 64 w 122"/>
                <a:gd name="T83" fmla="*/ 10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5"/>
                    <a:pt x="27" y="122"/>
                    <a:pt x="61" y="122"/>
                  </a:cubicBezTo>
                  <a:cubicBezTo>
                    <a:pt x="94" y="122"/>
                    <a:pt x="122" y="95"/>
                    <a:pt x="122" y="61"/>
                  </a:cubicBezTo>
                  <a:cubicBezTo>
                    <a:pt x="122" y="27"/>
                    <a:pt x="94" y="0"/>
                    <a:pt x="61" y="0"/>
                  </a:cubicBezTo>
                  <a:close/>
                  <a:moveTo>
                    <a:pt x="64" y="109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46" y="108"/>
                    <a:pt x="37" y="104"/>
                    <a:pt x="29" y="97"/>
                  </a:cubicBezTo>
                  <a:cubicBezTo>
                    <a:pt x="29" y="97"/>
                    <a:pt x="29" y="97"/>
                    <a:pt x="28" y="97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6" y="95"/>
                    <a:pt x="25" y="94"/>
                    <a:pt x="25" y="93"/>
                  </a:cubicBezTo>
                  <a:cubicBezTo>
                    <a:pt x="25" y="93"/>
                    <a:pt x="25" y="93"/>
                    <a:pt x="24" y="93"/>
                  </a:cubicBezTo>
                  <a:cubicBezTo>
                    <a:pt x="18" y="85"/>
                    <a:pt x="13" y="75"/>
                    <a:pt x="13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5" y="34"/>
                    <a:pt x="33" y="15"/>
                    <a:pt x="57" y="1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1" y="14"/>
                    <a:pt x="77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5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8" y="22"/>
                    <a:pt x="89" y="22"/>
                    <a:pt x="90" y="23"/>
                  </a:cubicBezTo>
                  <a:cubicBezTo>
                    <a:pt x="90" y="23"/>
                    <a:pt x="91" y="24"/>
                    <a:pt x="91" y="24"/>
                  </a:cubicBezTo>
                  <a:cubicBezTo>
                    <a:pt x="92" y="25"/>
                    <a:pt x="92" y="25"/>
                    <a:pt x="93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8"/>
                    <a:pt x="96" y="28"/>
                    <a:pt x="96" y="29"/>
                  </a:cubicBezTo>
                  <a:cubicBezTo>
                    <a:pt x="97" y="29"/>
                    <a:pt x="97" y="30"/>
                    <a:pt x="98" y="31"/>
                  </a:cubicBezTo>
                  <a:cubicBezTo>
                    <a:pt x="98" y="31"/>
                    <a:pt x="98" y="32"/>
                    <a:pt x="99" y="32"/>
                  </a:cubicBezTo>
                  <a:cubicBezTo>
                    <a:pt x="99" y="33"/>
                    <a:pt x="100" y="34"/>
                    <a:pt x="101" y="35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2" y="37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6" y="45"/>
                    <a:pt x="108" y="51"/>
                    <a:pt x="108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88"/>
                    <a:pt x="88" y="107"/>
                    <a:pt x="64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9"/>
            <p:cNvSpPr>
              <a:spLocks noEditPoints="1"/>
            </p:cNvSpPr>
            <p:nvPr/>
          </p:nvSpPr>
          <p:spPr bwMode="auto">
            <a:xfrm>
              <a:off x="2063750" y="3125788"/>
              <a:ext cx="69850" cy="98425"/>
            </a:xfrm>
            <a:custGeom>
              <a:avLst/>
              <a:gdLst>
                <a:gd name="T0" fmla="*/ 9 w 36"/>
                <a:gd name="T1" fmla="*/ 29 h 52"/>
                <a:gd name="T2" fmla="*/ 9 w 36"/>
                <a:gd name="T3" fmla="*/ 29 h 52"/>
                <a:gd name="T4" fmla="*/ 0 w 36"/>
                <a:gd name="T5" fmla="*/ 52 h 52"/>
                <a:gd name="T6" fmla="*/ 20 w 36"/>
                <a:gd name="T7" fmla="*/ 36 h 52"/>
                <a:gd name="T8" fmla="*/ 20 w 36"/>
                <a:gd name="T9" fmla="*/ 36 h 52"/>
                <a:gd name="T10" fmla="*/ 22 w 36"/>
                <a:gd name="T11" fmla="*/ 32 h 52"/>
                <a:gd name="T12" fmla="*/ 36 w 36"/>
                <a:gd name="T13" fmla="*/ 0 h 52"/>
                <a:gd name="T14" fmla="*/ 11 w 36"/>
                <a:gd name="T15" fmla="*/ 25 h 52"/>
                <a:gd name="T16" fmla="*/ 9 w 36"/>
                <a:gd name="T17" fmla="*/ 29 h 52"/>
                <a:gd name="T18" fmla="*/ 16 w 36"/>
                <a:gd name="T19" fmla="*/ 27 h 52"/>
                <a:gd name="T20" fmla="*/ 19 w 36"/>
                <a:gd name="T21" fmla="*/ 30 h 52"/>
                <a:gd name="T22" fmla="*/ 16 w 36"/>
                <a:gd name="T23" fmla="*/ 33 h 52"/>
                <a:gd name="T24" fmla="*/ 13 w 36"/>
                <a:gd name="T25" fmla="*/ 30 h 52"/>
                <a:gd name="T26" fmla="*/ 16 w 36"/>
                <a:gd name="T27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5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5"/>
                    <a:pt x="22" y="33"/>
                    <a:pt x="22" y="3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9" y="27"/>
                    <a:pt x="9" y="29"/>
                  </a:cubicBezTo>
                  <a:close/>
                  <a:moveTo>
                    <a:pt x="16" y="27"/>
                  </a:moveTo>
                  <a:cubicBezTo>
                    <a:pt x="17" y="27"/>
                    <a:pt x="19" y="28"/>
                    <a:pt x="19" y="30"/>
                  </a:cubicBezTo>
                  <a:cubicBezTo>
                    <a:pt x="19" y="32"/>
                    <a:pt x="17" y="33"/>
                    <a:pt x="16" y="33"/>
                  </a:cubicBezTo>
                  <a:cubicBezTo>
                    <a:pt x="14" y="33"/>
                    <a:pt x="13" y="32"/>
                    <a:pt x="13" y="30"/>
                  </a:cubicBezTo>
                  <a:cubicBezTo>
                    <a:pt x="13" y="28"/>
                    <a:pt x="14" y="27"/>
                    <a:pt x="16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40"/>
            <p:cNvSpPr>
              <a:spLocks noChangeArrowheads="1"/>
            </p:cNvSpPr>
            <p:nvPr/>
          </p:nvSpPr>
          <p:spPr bwMode="auto">
            <a:xfrm>
              <a:off x="2090738" y="3179763"/>
              <a:ext cx="6350" cy="6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36"/>
          <p:cNvGrpSpPr/>
          <p:nvPr/>
        </p:nvGrpSpPr>
        <p:grpSpPr>
          <a:xfrm>
            <a:off x="7883190" y="4274059"/>
            <a:ext cx="720589" cy="731101"/>
            <a:chOff x="2360613" y="2686051"/>
            <a:chExt cx="217488" cy="220662"/>
          </a:xfrm>
          <a:solidFill>
            <a:schemeClr val="bg1"/>
          </a:solidFill>
        </p:grpSpPr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427288" y="2686051"/>
              <a:ext cx="150813" cy="150813"/>
            </a:xfrm>
            <a:custGeom>
              <a:avLst/>
              <a:gdLst>
                <a:gd name="T0" fmla="*/ 65 w 79"/>
                <a:gd name="T1" fmla="*/ 14 h 79"/>
                <a:gd name="T2" fmla="*/ 14 w 79"/>
                <a:gd name="T3" fmla="*/ 14 h 79"/>
                <a:gd name="T4" fmla="*/ 12 w 79"/>
                <a:gd name="T5" fmla="*/ 63 h 79"/>
                <a:gd name="T6" fmla="*/ 12 w 79"/>
                <a:gd name="T7" fmla="*/ 63 h 79"/>
                <a:gd name="T8" fmla="*/ 17 w 79"/>
                <a:gd name="T9" fmla="*/ 68 h 79"/>
                <a:gd name="T10" fmla="*/ 65 w 79"/>
                <a:gd name="T11" fmla="*/ 65 h 79"/>
                <a:gd name="T12" fmla="*/ 65 w 79"/>
                <a:gd name="T13" fmla="*/ 14 h 79"/>
                <a:gd name="T14" fmla="*/ 58 w 79"/>
                <a:gd name="T15" fmla="*/ 59 h 79"/>
                <a:gd name="T16" fmla="*/ 20 w 79"/>
                <a:gd name="T17" fmla="*/ 59 h 79"/>
                <a:gd name="T18" fmla="*/ 20 w 79"/>
                <a:gd name="T19" fmla="*/ 21 h 79"/>
                <a:gd name="T20" fmla="*/ 59 w 79"/>
                <a:gd name="T21" fmla="*/ 21 h 79"/>
                <a:gd name="T22" fmla="*/ 58 w 79"/>
                <a:gd name="T23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79">
                  <a:moveTo>
                    <a:pt x="65" y="14"/>
                  </a:moveTo>
                  <a:cubicBezTo>
                    <a:pt x="51" y="0"/>
                    <a:pt x="28" y="0"/>
                    <a:pt x="14" y="14"/>
                  </a:cubicBezTo>
                  <a:cubicBezTo>
                    <a:pt x="1" y="27"/>
                    <a:pt x="0" y="48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5"/>
                    <a:pt x="15" y="66"/>
                    <a:pt x="17" y="68"/>
                  </a:cubicBezTo>
                  <a:cubicBezTo>
                    <a:pt x="31" y="79"/>
                    <a:pt x="52" y="78"/>
                    <a:pt x="65" y="65"/>
                  </a:cubicBezTo>
                  <a:cubicBezTo>
                    <a:pt x="79" y="51"/>
                    <a:pt x="79" y="28"/>
                    <a:pt x="65" y="14"/>
                  </a:cubicBezTo>
                  <a:close/>
                  <a:moveTo>
                    <a:pt x="58" y="59"/>
                  </a:moveTo>
                  <a:cubicBezTo>
                    <a:pt x="48" y="69"/>
                    <a:pt x="31" y="69"/>
                    <a:pt x="20" y="59"/>
                  </a:cubicBezTo>
                  <a:cubicBezTo>
                    <a:pt x="10" y="48"/>
                    <a:pt x="10" y="31"/>
                    <a:pt x="20" y="21"/>
                  </a:cubicBezTo>
                  <a:cubicBezTo>
                    <a:pt x="31" y="10"/>
                    <a:pt x="48" y="10"/>
                    <a:pt x="59" y="21"/>
                  </a:cubicBezTo>
                  <a:cubicBezTo>
                    <a:pt x="69" y="31"/>
                    <a:pt x="69" y="48"/>
                    <a:pt x="5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360613" y="2814638"/>
              <a:ext cx="92075" cy="92075"/>
            </a:xfrm>
            <a:custGeom>
              <a:avLst/>
              <a:gdLst>
                <a:gd name="T0" fmla="*/ 0 w 58"/>
                <a:gd name="T1" fmla="*/ 46 h 58"/>
                <a:gd name="T2" fmla="*/ 11 w 58"/>
                <a:gd name="T3" fmla="*/ 58 h 58"/>
                <a:gd name="T4" fmla="*/ 58 w 58"/>
                <a:gd name="T5" fmla="*/ 7 h 58"/>
                <a:gd name="T6" fmla="*/ 50 w 58"/>
                <a:gd name="T7" fmla="*/ 0 h 58"/>
                <a:gd name="T8" fmla="*/ 0 w 58"/>
                <a:gd name="T9" fmla="*/ 4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0" y="46"/>
                  </a:moveTo>
                  <a:lnTo>
                    <a:pt x="11" y="58"/>
                  </a:lnTo>
                  <a:lnTo>
                    <a:pt x="58" y="7"/>
                  </a:lnTo>
                  <a:lnTo>
                    <a:pt x="50" y="0"/>
                  </a:ln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2505075" y="2736851"/>
              <a:ext cx="57150" cy="68263"/>
            </a:xfrm>
            <a:custGeom>
              <a:avLst/>
              <a:gdLst>
                <a:gd name="T0" fmla="*/ 16 w 30"/>
                <a:gd name="T1" fmla="*/ 0 h 36"/>
                <a:gd name="T2" fmla="*/ 0 w 30"/>
                <a:gd name="T3" fmla="*/ 34 h 36"/>
                <a:gd name="T4" fmla="*/ 6 w 30"/>
                <a:gd name="T5" fmla="*/ 36 h 36"/>
                <a:gd name="T6" fmla="*/ 16 w 3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16" y="0"/>
                  </a:moveTo>
                  <a:cubicBezTo>
                    <a:pt x="21" y="26"/>
                    <a:pt x="0" y="34"/>
                    <a:pt x="0" y="34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0" y="21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Rounded Rectangle 3"/>
          <p:cNvSpPr/>
          <p:nvPr/>
        </p:nvSpPr>
        <p:spPr>
          <a:xfrm>
            <a:off x="4751341" y="2647668"/>
            <a:ext cx="2297151" cy="2220087"/>
          </a:xfrm>
          <a:prstGeom prst="roundRect">
            <a:avLst>
              <a:gd name="adj" fmla="val 7442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33" name="Freeform 10"/>
          <p:cNvSpPr>
            <a:spLocks noEditPoints="1"/>
          </p:cNvSpPr>
          <p:nvPr/>
        </p:nvSpPr>
        <p:spPr bwMode="auto">
          <a:xfrm>
            <a:off x="5331783" y="2907808"/>
            <a:ext cx="1083438" cy="1069605"/>
          </a:xfrm>
          <a:custGeom>
            <a:avLst/>
            <a:gdLst>
              <a:gd name="T0" fmla="*/ 14 w 113"/>
              <a:gd name="T1" fmla="*/ 13 h 112"/>
              <a:gd name="T2" fmla="*/ 14 w 113"/>
              <a:gd name="T3" fmla="*/ 62 h 112"/>
              <a:gd name="T4" fmla="*/ 49 w 113"/>
              <a:gd name="T5" fmla="*/ 71 h 112"/>
              <a:gd name="T6" fmla="*/ 60 w 113"/>
              <a:gd name="T7" fmla="*/ 82 h 112"/>
              <a:gd name="T8" fmla="*/ 75 w 113"/>
              <a:gd name="T9" fmla="*/ 79 h 112"/>
              <a:gd name="T10" fmla="*/ 75 w 113"/>
              <a:gd name="T11" fmla="*/ 93 h 112"/>
              <a:gd name="T12" fmla="*/ 79 w 113"/>
              <a:gd name="T13" fmla="*/ 97 h 112"/>
              <a:gd name="T14" fmla="*/ 92 w 113"/>
              <a:gd name="T15" fmla="*/ 97 h 112"/>
              <a:gd name="T16" fmla="*/ 92 w 113"/>
              <a:gd name="T17" fmla="*/ 112 h 112"/>
              <a:gd name="T18" fmla="*/ 113 w 113"/>
              <a:gd name="T19" fmla="*/ 112 h 112"/>
              <a:gd name="T20" fmla="*/ 113 w 113"/>
              <a:gd name="T21" fmla="*/ 91 h 112"/>
              <a:gd name="T22" fmla="*/ 71 w 113"/>
              <a:gd name="T23" fmla="*/ 49 h 112"/>
              <a:gd name="T24" fmla="*/ 63 w 113"/>
              <a:gd name="T25" fmla="*/ 13 h 112"/>
              <a:gd name="T26" fmla="*/ 14 w 113"/>
              <a:gd name="T27" fmla="*/ 13 h 112"/>
              <a:gd name="T28" fmla="*/ 17 w 113"/>
              <a:gd name="T29" fmla="*/ 53 h 112"/>
              <a:gd name="T30" fmla="*/ 21 w 113"/>
              <a:gd name="T31" fmla="*/ 20 h 112"/>
              <a:gd name="T32" fmla="*/ 53 w 113"/>
              <a:gd name="T33" fmla="*/ 17 h 112"/>
              <a:gd name="T34" fmla="*/ 17 w 113"/>
              <a:gd name="T35" fmla="*/ 5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2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9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2" y="112"/>
                  <a:pt x="92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1" y="20"/>
                </a:cubicBezTo>
                <a:cubicBezTo>
                  <a:pt x="29" y="11"/>
                  <a:pt x="43" y="10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ea"/>
              <a:ea typeface="+mj-ea"/>
            </a:endParaRPr>
          </a:p>
        </p:txBody>
      </p:sp>
      <p:sp>
        <p:nvSpPr>
          <p:cNvPr id="34" name="Rectangle 43"/>
          <p:cNvSpPr/>
          <p:nvPr/>
        </p:nvSpPr>
        <p:spPr>
          <a:xfrm>
            <a:off x="5120812" y="4029296"/>
            <a:ext cx="163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添加标题</a:t>
            </a:r>
          </a:p>
        </p:txBody>
      </p:sp>
      <p:cxnSp>
        <p:nvCxnSpPr>
          <p:cNvPr id="35" name="Straight Connector 12"/>
          <p:cNvCxnSpPr/>
          <p:nvPr/>
        </p:nvCxnSpPr>
        <p:spPr>
          <a:xfrm flipH="1" flipV="1">
            <a:off x="4104284" y="3219948"/>
            <a:ext cx="649378" cy="480889"/>
          </a:xfrm>
          <a:prstGeom prst="line">
            <a:avLst/>
          </a:prstGeom>
          <a:ln w="12700">
            <a:solidFill>
              <a:srgbClr val="35A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/>
          <p:cNvCxnSpPr/>
          <p:nvPr/>
        </p:nvCxnSpPr>
        <p:spPr>
          <a:xfrm flipH="1">
            <a:off x="4120730" y="3700837"/>
            <a:ext cx="632932" cy="482697"/>
          </a:xfrm>
          <a:prstGeom prst="line">
            <a:avLst/>
          </a:prstGeom>
          <a:ln w="12700">
            <a:solidFill>
              <a:srgbClr val="35A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6"/>
          <p:cNvCxnSpPr/>
          <p:nvPr/>
        </p:nvCxnSpPr>
        <p:spPr>
          <a:xfrm flipV="1">
            <a:off x="7033453" y="3203303"/>
            <a:ext cx="649378" cy="480889"/>
          </a:xfrm>
          <a:prstGeom prst="line">
            <a:avLst/>
          </a:prstGeom>
          <a:ln w="12700">
            <a:solidFill>
              <a:srgbClr val="35A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8"/>
          <p:cNvCxnSpPr/>
          <p:nvPr/>
        </p:nvCxnSpPr>
        <p:spPr>
          <a:xfrm>
            <a:off x="7033453" y="3684192"/>
            <a:ext cx="649378" cy="482697"/>
          </a:xfrm>
          <a:prstGeom prst="line">
            <a:avLst/>
          </a:prstGeom>
          <a:ln w="12700">
            <a:solidFill>
              <a:srgbClr val="35AB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45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5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5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5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9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15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4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65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9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15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12" grpId="0"/>
      <p:bldP spid="13" grpId="0"/>
      <p:bldP spid="14" grpId="0"/>
      <p:bldP spid="32" grpId="0" animBg="1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17622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请假流程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07222" y="3584039"/>
            <a:ext cx="2013520" cy="1768912"/>
            <a:chOff x="1707222" y="3584039"/>
            <a:chExt cx="2013520" cy="1768912"/>
          </a:xfrm>
        </p:grpSpPr>
        <p:sp>
          <p:nvSpPr>
            <p:cNvPr id="4" name="Shape 540"/>
            <p:cNvSpPr/>
            <p:nvPr/>
          </p:nvSpPr>
          <p:spPr>
            <a:xfrm>
              <a:off x="1707222" y="3584039"/>
              <a:ext cx="1962150" cy="323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>
                <a:defRPr sz="4200" spc="84">
                  <a:solidFill>
                    <a:srgbClr val="AAAAAA"/>
                  </a:solidFill>
                  <a:latin typeface="Oswald Light"/>
                  <a:ea typeface="Oswald Light"/>
                  <a:cs typeface="Oswald Light"/>
                  <a:sym typeface="Oswald Light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 spc="0">
                  <a:solidFill>
                    <a:srgbClr val="000000"/>
                  </a:solidFill>
                </a:defRPr>
              </a:pPr>
              <a:r>
                <a:rPr lang="zh-CN" altLang="en-US" sz="2100" spc="42" dirty="0">
                  <a:solidFill>
                    <a:srgbClr val="35ABC5"/>
                  </a:solidFill>
                  <a:latin typeface="+mn-lt"/>
                  <a:ea typeface="金桥简老宋" pitchFamily="2" charset="-122"/>
                </a:rPr>
                <a:t>流程一</a:t>
              </a:r>
              <a:endParaRPr sz="2100" spc="42" dirty="0">
                <a:solidFill>
                  <a:srgbClr val="35ABC5"/>
                </a:solidFill>
                <a:latin typeface="+mn-lt"/>
                <a:ea typeface="金桥简老宋" pitchFamily="2" charset="-122"/>
              </a:endParaRPr>
            </a:p>
          </p:txBody>
        </p:sp>
        <p:sp>
          <p:nvSpPr>
            <p:cNvPr id="5" name="Shape 541"/>
            <p:cNvSpPr/>
            <p:nvPr/>
          </p:nvSpPr>
          <p:spPr>
            <a:xfrm>
              <a:off x="1758592" y="4060289"/>
              <a:ext cx="1962150" cy="1292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>
                <a:defRPr sz="2400" spc="48">
                  <a:solidFill>
                    <a:srgbClr val="92929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defTabSz="1088232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金桥简老宋" pitchFamily="2" charset="-122"/>
                </a:rPr>
                <a:t>您的内容打在这里，或者通过复制您的文本后。您的内容打在这里，或者通过复制您的文本后。您的内容打在这里，或者通过复制您的文本后。您的内容打在这里，或者通过复制您的文本后。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07197" y="2060039"/>
            <a:ext cx="2527300" cy="1274763"/>
            <a:chOff x="1507197" y="2060039"/>
            <a:chExt cx="2527300" cy="1274763"/>
          </a:xfrm>
        </p:grpSpPr>
        <p:sp>
          <p:nvSpPr>
            <p:cNvPr id="3" name="Shape 539"/>
            <p:cNvSpPr>
              <a:spLocks/>
            </p:cNvSpPr>
            <p:nvPr/>
          </p:nvSpPr>
          <p:spPr bwMode="auto">
            <a:xfrm>
              <a:off x="1507197" y="2060039"/>
              <a:ext cx="2527300" cy="127476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3117" y="10867"/>
                  </a:lnTo>
                  <a:lnTo>
                    <a:pt x="0" y="21600"/>
                  </a:lnTo>
                  <a:lnTo>
                    <a:pt x="18545" y="21600"/>
                  </a:lnTo>
                  <a:lnTo>
                    <a:pt x="21600" y="10963"/>
                  </a:lnTo>
                  <a:lnTo>
                    <a:pt x="18671" y="1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6" name="Shape 542"/>
            <p:cNvSpPr/>
            <p:nvPr/>
          </p:nvSpPr>
          <p:spPr>
            <a:xfrm>
              <a:off x="2472397" y="2460089"/>
              <a:ext cx="563563" cy="46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9" y="14020"/>
                  </a:moveTo>
                  <a:cubicBezTo>
                    <a:pt x="20951" y="14020"/>
                    <a:pt x="21162" y="14126"/>
                    <a:pt x="21336" y="14334"/>
                  </a:cubicBezTo>
                  <a:cubicBezTo>
                    <a:pt x="21512" y="14549"/>
                    <a:pt x="21600" y="14810"/>
                    <a:pt x="21600" y="15116"/>
                  </a:cubicBezTo>
                  <a:lnTo>
                    <a:pt x="21600" y="20504"/>
                  </a:lnTo>
                  <a:cubicBezTo>
                    <a:pt x="21600" y="20816"/>
                    <a:pt x="21512" y="21071"/>
                    <a:pt x="21336" y="21286"/>
                  </a:cubicBezTo>
                  <a:cubicBezTo>
                    <a:pt x="21162" y="21494"/>
                    <a:pt x="20951" y="21600"/>
                    <a:pt x="20709" y="21600"/>
                  </a:cubicBezTo>
                  <a:lnTo>
                    <a:pt x="16198" y="21600"/>
                  </a:lnTo>
                  <a:cubicBezTo>
                    <a:pt x="15941" y="21600"/>
                    <a:pt x="15730" y="21494"/>
                    <a:pt x="15564" y="21286"/>
                  </a:cubicBezTo>
                  <a:cubicBezTo>
                    <a:pt x="15400" y="21071"/>
                    <a:pt x="15316" y="20816"/>
                    <a:pt x="15316" y="20504"/>
                  </a:cubicBezTo>
                  <a:lnTo>
                    <a:pt x="15316" y="15116"/>
                  </a:lnTo>
                  <a:cubicBezTo>
                    <a:pt x="15316" y="14810"/>
                    <a:pt x="15400" y="14549"/>
                    <a:pt x="15571" y="14334"/>
                  </a:cubicBezTo>
                  <a:cubicBezTo>
                    <a:pt x="15737" y="14126"/>
                    <a:pt x="15945" y="14020"/>
                    <a:pt x="16198" y="14020"/>
                  </a:cubicBezTo>
                  <a:lnTo>
                    <a:pt x="17789" y="14020"/>
                  </a:lnTo>
                  <a:lnTo>
                    <a:pt x="17789" y="11869"/>
                  </a:lnTo>
                  <a:cubicBezTo>
                    <a:pt x="17789" y="11699"/>
                    <a:pt x="17708" y="11611"/>
                    <a:pt x="17544" y="11602"/>
                  </a:cubicBezTo>
                  <a:lnTo>
                    <a:pt x="11473" y="11602"/>
                  </a:lnTo>
                  <a:lnTo>
                    <a:pt x="11473" y="14020"/>
                  </a:lnTo>
                  <a:lnTo>
                    <a:pt x="13054" y="14020"/>
                  </a:lnTo>
                  <a:cubicBezTo>
                    <a:pt x="13297" y="14020"/>
                    <a:pt x="13507" y="14126"/>
                    <a:pt x="13681" y="14334"/>
                  </a:cubicBezTo>
                  <a:cubicBezTo>
                    <a:pt x="13857" y="14549"/>
                    <a:pt x="13945" y="14810"/>
                    <a:pt x="13945" y="15116"/>
                  </a:cubicBezTo>
                  <a:lnTo>
                    <a:pt x="13945" y="20504"/>
                  </a:lnTo>
                  <a:cubicBezTo>
                    <a:pt x="13945" y="20816"/>
                    <a:pt x="13857" y="21071"/>
                    <a:pt x="13681" y="21286"/>
                  </a:cubicBezTo>
                  <a:cubicBezTo>
                    <a:pt x="13507" y="21494"/>
                    <a:pt x="13297" y="21600"/>
                    <a:pt x="13054" y="21600"/>
                  </a:cubicBezTo>
                  <a:lnTo>
                    <a:pt x="8543" y="21600"/>
                  </a:lnTo>
                  <a:cubicBezTo>
                    <a:pt x="8298" y="21600"/>
                    <a:pt x="8090" y="21494"/>
                    <a:pt x="7914" y="21286"/>
                  </a:cubicBezTo>
                  <a:cubicBezTo>
                    <a:pt x="7740" y="21071"/>
                    <a:pt x="7652" y="20816"/>
                    <a:pt x="7652" y="20504"/>
                  </a:cubicBezTo>
                  <a:lnTo>
                    <a:pt x="7652" y="15116"/>
                  </a:lnTo>
                  <a:cubicBezTo>
                    <a:pt x="7652" y="14810"/>
                    <a:pt x="7740" y="14549"/>
                    <a:pt x="7914" y="14334"/>
                  </a:cubicBezTo>
                  <a:cubicBezTo>
                    <a:pt x="8090" y="14126"/>
                    <a:pt x="8298" y="14020"/>
                    <a:pt x="8543" y="14020"/>
                  </a:cubicBezTo>
                  <a:lnTo>
                    <a:pt x="10124" y="14020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2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2" y="14020"/>
                    <a:pt x="5875" y="14126"/>
                    <a:pt x="6054" y="14334"/>
                  </a:cubicBezTo>
                  <a:cubicBezTo>
                    <a:pt x="6230" y="14549"/>
                    <a:pt x="6316" y="14810"/>
                    <a:pt x="6316" y="15116"/>
                  </a:cubicBezTo>
                  <a:lnTo>
                    <a:pt x="6316" y="20504"/>
                  </a:lnTo>
                  <a:cubicBezTo>
                    <a:pt x="6316" y="20816"/>
                    <a:pt x="6230" y="21071"/>
                    <a:pt x="6054" y="21286"/>
                  </a:cubicBezTo>
                  <a:cubicBezTo>
                    <a:pt x="5877" y="21494"/>
                    <a:pt x="5664" y="21600"/>
                    <a:pt x="5402" y="21600"/>
                  </a:cubicBezTo>
                  <a:lnTo>
                    <a:pt x="913" y="21600"/>
                  </a:lnTo>
                  <a:cubicBezTo>
                    <a:pt x="658" y="21600"/>
                    <a:pt x="441" y="21494"/>
                    <a:pt x="262" y="21286"/>
                  </a:cubicBezTo>
                  <a:cubicBezTo>
                    <a:pt x="88" y="21071"/>
                    <a:pt x="0" y="20816"/>
                    <a:pt x="0" y="20504"/>
                  </a:cubicBezTo>
                  <a:lnTo>
                    <a:pt x="0" y="15116"/>
                  </a:lnTo>
                  <a:cubicBezTo>
                    <a:pt x="0" y="14810"/>
                    <a:pt x="88" y="14549"/>
                    <a:pt x="262" y="14334"/>
                  </a:cubicBezTo>
                  <a:cubicBezTo>
                    <a:pt x="438" y="14126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2"/>
                    <a:pt x="2942" y="10544"/>
                  </a:cubicBezTo>
                  <a:cubicBezTo>
                    <a:pt x="3253" y="10180"/>
                    <a:pt x="3623" y="9998"/>
                    <a:pt x="4054" y="9998"/>
                  </a:cubicBezTo>
                  <a:lnTo>
                    <a:pt x="10122" y="9998"/>
                  </a:lnTo>
                  <a:lnTo>
                    <a:pt x="10122" y="7551"/>
                  </a:lnTo>
                  <a:lnTo>
                    <a:pt x="8541" y="7551"/>
                  </a:lnTo>
                  <a:cubicBezTo>
                    <a:pt x="8296" y="7551"/>
                    <a:pt x="8088" y="7451"/>
                    <a:pt x="7912" y="7248"/>
                  </a:cubicBezTo>
                  <a:cubicBezTo>
                    <a:pt x="7738" y="7045"/>
                    <a:pt x="7650" y="6790"/>
                    <a:pt x="7650" y="6484"/>
                  </a:cubicBezTo>
                  <a:lnTo>
                    <a:pt x="7650" y="1066"/>
                  </a:lnTo>
                  <a:cubicBezTo>
                    <a:pt x="7650" y="776"/>
                    <a:pt x="7738" y="523"/>
                    <a:pt x="7912" y="314"/>
                  </a:cubicBezTo>
                  <a:cubicBezTo>
                    <a:pt x="8088" y="103"/>
                    <a:pt x="8296" y="0"/>
                    <a:pt x="8541" y="0"/>
                  </a:cubicBezTo>
                  <a:lnTo>
                    <a:pt x="13052" y="0"/>
                  </a:lnTo>
                  <a:cubicBezTo>
                    <a:pt x="13294" y="0"/>
                    <a:pt x="13505" y="103"/>
                    <a:pt x="13679" y="314"/>
                  </a:cubicBezTo>
                  <a:cubicBezTo>
                    <a:pt x="13855" y="523"/>
                    <a:pt x="13943" y="776"/>
                    <a:pt x="13943" y="1066"/>
                  </a:cubicBezTo>
                  <a:lnTo>
                    <a:pt x="13943" y="6484"/>
                  </a:lnTo>
                  <a:cubicBezTo>
                    <a:pt x="13943" y="6790"/>
                    <a:pt x="13855" y="7045"/>
                    <a:pt x="13679" y="7248"/>
                  </a:cubicBezTo>
                  <a:cubicBezTo>
                    <a:pt x="13505" y="7451"/>
                    <a:pt x="13294" y="7551"/>
                    <a:pt x="13052" y="7551"/>
                  </a:cubicBezTo>
                  <a:lnTo>
                    <a:pt x="11471" y="7551"/>
                  </a:lnTo>
                  <a:lnTo>
                    <a:pt x="11471" y="9998"/>
                  </a:lnTo>
                  <a:lnTo>
                    <a:pt x="17541" y="9998"/>
                  </a:lnTo>
                  <a:cubicBezTo>
                    <a:pt x="17970" y="9998"/>
                    <a:pt x="18339" y="10177"/>
                    <a:pt x="18653" y="10539"/>
                  </a:cubicBezTo>
                  <a:cubicBezTo>
                    <a:pt x="18966" y="10900"/>
                    <a:pt x="19123" y="11344"/>
                    <a:pt x="19123" y="11869"/>
                  </a:cubicBezTo>
                  <a:lnTo>
                    <a:pt x="19123" y="14020"/>
                  </a:lnTo>
                  <a:lnTo>
                    <a:pt x="20709" y="1402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19050" tIns="19050" rIns="19050" bIns="19050" anchor="ctr"/>
            <a:lstStyle/>
            <a:p>
              <a:pPr defTabSz="228600" eaLnBrk="1" fontAlgn="auto" hangingPunct="1">
                <a:spcBef>
                  <a:spcPts val="0"/>
                </a:spcBef>
                <a:spcAft>
                  <a:spcPts val="0"/>
                </a:spcAft>
                <a:defRPr sz="6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55122" y="3584039"/>
            <a:ext cx="2069832" cy="1768912"/>
            <a:chOff x="3955122" y="3584039"/>
            <a:chExt cx="2069832" cy="1768912"/>
          </a:xfrm>
        </p:grpSpPr>
        <p:sp>
          <p:nvSpPr>
            <p:cNvPr id="8" name="Shape 545"/>
            <p:cNvSpPr/>
            <p:nvPr/>
          </p:nvSpPr>
          <p:spPr>
            <a:xfrm>
              <a:off x="3955122" y="3584039"/>
              <a:ext cx="1860550" cy="323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>
                <a:defRPr sz="4200" spc="84">
                  <a:solidFill>
                    <a:srgbClr val="AAAAAA"/>
                  </a:solidFill>
                  <a:latin typeface="Oswald Light"/>
                  <a:ea typeface="Oswald Light"/>
                  <a:cs typeface="Oswald Light"/>
                  <a:sym typeface="Oswald Light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 spc="0">
                  <a:solidFill>
                    <a:srgbClr val="000000"/>
                  </a:solidFill>
                </a:defRPr>
              </a:pPr>
              <a:r>
                <a:rPr lang="zh-CN" altLang="en-US" sz="2100" spc="42" dirty="0">
                  <a:solidFill>
                    <a:srgbClr val="3481AA"/>
                  </a:solidFill>
                  <a:latin typeface="+mn-lt"/>
                  <a:ea typeface="金桥简老宋" pitchFamily="2" charset="-122"/>
                </a:rPr>
                <a:t>流程二</a:t>
              </a:r>
              <a:endParaRPr sz="2100" spc="42" dirty="0">
                <a:solidFill>
                  <a:srgbClr val="3481AA"/>
                </a:solidFill>
                <a:latin typeface="+mn-lt"/>
                <a:ea typeface="金桥简老宋" pitchFamily="2" charset="-122"/>
              </a:endParaRPr>
            </a:p>
          </p:txBody>
        </p:sp>
        <p:sp>
          <p:nvSpPr>
            <p:cNvPr id="9" name="Shape 546"/>
            <p:cNvSpPr/>
            <p:nvPr/>
          </p:nvSpPr>
          <p:spPr>
            <a:xfrm>
              <a:off x="4016766" y="4060289"/>
              <a:ext cx="2008188" cy="1292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0" tIns="0" rIns="0" bIns="0">
              <a:spAutoFit/>
            </a:bodyPr>
            <a:lstStyle>
              <a:lvl1pPr algn="l">
                <a:defRPr sz="2400" spc="48">
                  <a:solidFill>
                    <a:srgbClr val="92929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defTabSz="1088232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金桥简老宋" pitchFamily="2" charset="-122"/>
                </a:rPr>
                <a:t>您的内容打在这里，或者通过复制您的文本后。您的内容打在这里，或者通过复制您的文本后。您的内容打在这里，或者通过复制您的文本后。您的内容打在这里，或者通过复制您的文本后。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32872" y="2058452"/>
            <a:ext cx="2528888" cy="1276350"/>
            <a:chOff x="3732872" y="2058452"/>
            <a:chExt cx="2528888" cy="1276350"/>
          </a:xfrm>
        </p:grpSpPr>
        <p:sp>
          <p:nvSpPr>
            <p:cNvPr id="7" name="Shape 544"/>
            <p:cNvSpPr>
              <a:spLocks/>
            </p:cNvSpPr>
            <p:nvPr/>
          </p:nvSpPr>
          <p:spPr bwMode="auto">
            <a:xfrm>
              <a:off x="3732872" y="2058452"/>
              <a:ext cx="2528888" cy="12763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3117" y="10867"/>
                  </a:lnTo>
                  <a:lnTo>
                    <a:pt x="0" y="21600"/>
                  </a:lnTo>
                  <a:lnTo>
                    <a:pt x="18545" y="21600"/>
                  </a:lnTo>
                  <a:lnTo>
                    <a:pt x="21600" y="10963"/>
                  </a:lnTo>
                  <a:lnTo>
                    <a:pt x="18671" y="1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481AA"/>
            </a:solidFill>
            <a:ln>
              <a:noFill/>
            </a:ln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10" name="Shape 547"/>
            <p:cNvSpPr/>
            <p:nvPr/>
          </p:nvSpPr>
          <p:spPr>
            <a:xfrm>
              <a:off x="4726647" y="2455327"/>
              <a:ext cx="585788" cy="487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34" y="6152"/>
                  </a:moveTo>
                  <a:cubicBezTo>
                    <a:pt x="11406" y="6502"/>
                    <a:pt x="11552" y="6917"/>
                    <a:pt x="11672" y="7395"/>
                  </a:cubicBezTo>
                  <a:cubicBezTo>
                    <a:pt x="11747" y="7412"/>
                    <a:pt x="11886" y="7434"/>
                    <a:pt x="12089" y="7462"/>
                  </a:cubicBezTo>
                  <a:cubicBezTo>
                    <a:pt x="12291" y="7488"/>
                    <a:pt x="12501" y="7527"/>
                    <a:pt x="12715" y="7578"/>
                  </a:cubicBezTo>
                  <a:cubicBezTo>
                    <a:pt x="12929" y="7626"/>
                    <a:pt x="13120" y="7680"/>
                    <a:pt x="13289" y="7731"/>
                  </a:cubicBezTo>
                  <a:cubicBezTo>
                    <a:pt x="13459" y="7787"/>
                    <a:pt x="13543" y="7849"/>
                    <a:pt x="13543" y="7923"/>
                  </a:cubicBezTo>
                  <a:lnTo>
                    <a:pt x="13543" y="10328"/>
                  </a:lnTo>
                  <a:cubicBezTo>
                    <a:pt x="13543" y="10416"/>
                    <a:pt x="13459" y="10495"/>
                    <a:pt x="13289" y="10549"/>
                  </a:cubicBezTo>
                  <a:cubicBezTo>
                    <a:pt x="13120" y="10611"/>
                    <a:pt x="12929" y="10659"/>
                    <a:pt x="12715" y="10707"/>
                  </a:cubicBezTo>
                  <a:cubicBezTo>
                    <a:pt x="12501" y="10752"/>
                    <a:pt x="12289" y="10783"/>
                    <a:pt x="12077" y="10800"/>
                  </a:cubicBezTo>
                  <a:cubicBezTo>
                    <a:pt x="11867" y="10820"/>
                    <a:pt x="11731" y="10837"/>
                    <a:pt x="11672" y="10857"/>
                  </a:cubicBezTo>
                  <a:cubicBezTo>
                    <a:pt x="11566" y="11243"/>
                    <a:pt x="11430" y="11639"/>
                    <a:pt x="11255" y="12045"/>
                  </a:cubicBezTo>
                  <a:cubicBezTo>
                    <a:pt x="11430" y="12325"/>
                    <a:pt x="11594" y="12596"/>
                    <a:pt x="11757" y="12864"/>
                  </a:cubicBezTo>
                  <a:cubicBezTo>
                    <a:pt x="11919" y="13127"/>
                    <a:pt x="12100" y="13395"/>
                    <a:pt x="12303" y="13655"/>
                  </a:cubicBezTo>
                  <a:lnTo>
                    <a:pt x="12326" y="13787"/>
                  </a:lnTo>
                  <a:cubicBezTo>
                    <a:pt x="12326" y="13841"/>
                    <a:pt x="12249" y="13977"/>
                    <a:pt x="12096" y="14194"/>
                  </a:cubicBezTo>
                  <a:cubicBezTo>
                    <a:pt x="11940" y="14411"/>
                    <a:pt x="11762" y="14637"/>
                    <a:pt x="11559" y="14877"/>
                  </a:cubicBezTo>
                  <a:cubicBezTo>
                    <a:pt x="11357" y="15117"/>
                    <a:pt x="11166" y="15326"/>
                    <a:pt x="10992" y="15513"/>
                  </a:cubicBezTo>
                  <a:cubicBezTo>
                    <a:pt x="10813" y="15696"/>
                    <a:pt x="10702" y="15789"/>
                    <a:pt x="10658" y="15789"/>
                  </a:cubicBezTo>
                  <a:cubicBezTo>
                    <a:pt x="10643" y="15789"/>
                    <a:pt x="10566" y="15727"/>
                    <a:pt x="10427" y="15606"/>
                  </a:cubicBezTo>
                  <a:cubicBezTo>
                    <a:pt x="10288" y="15484"/>
                    <a:pt x="10135" y="15346"/>
                    <a:pt x="9966" y="15188"/>
                  </a:cubicBezTo>
                  <a:cubicBezTo>
                    <a:pt x="9796" y="15030"/>
                    <a:pt x="9638" y="14886"/>
                    <a:pt x="9493" y="14747"/>
                  </a:cubicBezTo>
                  <a:cubicBezTo>
                    <a:pt x="9344" y="14615"/>
                    <a:pt x="9250" y="14524"/>
                    <a:pt x="9205" y="14476"/>
                  </a:cubicBezTo>
                  <a:cubicBezTo>
                    <a:pt x="8866" y="14685"/>
                    <a:pt x="8537" y="14852"/>
                    <a:pt x="8212" y="14979"/>
                  </a:cubicBezTo>
                  <a:cubicBezTo>
                    <a:pt x="8212" y="15069"/>
                    <a:pt x="8200" y="15236"/>
                    <a:pt x="8179" y="15476"/>
                  </a:cubicBezTo>
                  <a:cubicBezTo>
                    <a:pt x="8156" y="15721"/>
                    <a:pt x="8127" y="15976"/>
                    <a:pt x="8090" y="16241"/>
                  </a:cubicBezTo>
                  <a:cubicBezTo>
                    <a:pt x="8052" y="16509"/>
                    <a:pt x="8005" y="16744"/>
                    <a:pt x="7948" y="16944"/>
                  </a:cubicBezTo>
                  <a:cubicBezTo>
                    <a:pt x="7892" y="17148"/>
                    <a:pt x="7833" y="17249"/>
                    <a:pt x="7774" y="17249"/>
                  </a:cubicBezTo>
                  <a:lnTo>
                    <a:pt x="5769" y="17249"/>
                  </a:lnTo>
                  <a:cubicBezTo>
                    <a:pt x="5708" y="17249"/>
                    <a:pt x="5651" y="17147"/>
                    <a:pt x="5595" y="16944"/>
                  </a:cubicBezTo>
                  <a:cubicBezTo>
                    <a:pt x="5538" y="16744"/>
                    <a:pt x="5494" y="16509"/>
                    <a:pt x="5463" y="16241"/>
                  </a:cubicBezTo>
                  <a:cubicBezTo>
                    <a:pt x="5435" y="15976"/>
                    <a:pt x="5406" y="15721"/>
                    <a:pt x="5385" y="15484"/>
                  </a:cubicBezTo>
                  <a:cubicBezTo>
                    <a:pt x="5362" y="15244"/>
                    <a:pt x="5352" y="15078"/>
                    <a:pt x="5352" y="14979"/>
                  </a:cubicBezTo>
                  <a:cubicBezTo>
                    <a:pt x="5013" y="14871"/>
                    <a:pt x="4682" y="14702"/>
                    <a:pt x="4359" y="14476"/>
                  </a:cubicBezTo>
                  <a:cubicBezTo>
                    <a:pt x="4126" y="14685"/>
                    <a:pt x="3895" y="14894"/>
                    <a:pt x="3667" y="15106"/>
                  </a:cubicBezTo>
                  <a:cubicBezTo>
                    <a:pt x="3439" y="15321"/>
                    <a:pt x="3213" y="15535"/>
                    <a:pt x="2996" y="15761"/>
                  </a:cubicBezTo>
                  <a:lnTo>
                    <a:pt x="2883" y="15789"/>
                  </a:lnTo>
                  <a:cubicBezTo>
                    <a:pt x="2855" y="15789"/>
                    <a:pt x="2751" y="15696"/>
                    <a:pt x="2573" y="15513"/>
                  </a:cubicBezTo>
                  <a:cubicBezTo>
                    <a:pt x="2396" y="15326"/>
                    <a:pt x="2212" y="15117"/>
                    <a:pt x="2022" y="14877"/>
                  </a:cubicBezTo>
                  <a:cubicBezTo>
                    <a:pt x="1829" y="14637"/>
                    <a:pt x="1657" y="14411"/>
                    <a:pt x="1504" y="14194"/>
                  </a:cubicBezTo>
                  <a:cubicBezTo>
                    <a:pt x="1349" y="13977"/>
                    <a:pt x="1273" y="13841"/>
                    <a:pt x="1273" y="13787"/>
                  </a:cubicBezTo>
                  <a:cubicBezTo>
                    <a:pt x="1273" y="13771"/>
                    <a:pt x="1320" y="13677"/>
                    <a:pt x="1419" y="13511"/>
                  </a:cubicBezTo>
                  <a:cubicBezTo>
                    <a:pt x="1516" y="13347"/>
                    <a:pt x="1629" y="13163"/>
                    <a:pt x="1751" y="12971"/>
                  </a:cubicBezTo>
                  <a:cubicBezTo>
                    <a:pt x="1876" y="12777"/>
                    <a:pt x="1991" y="12590"/>
                    <a:pt x="2100" y="12415"/>
                  </a:cubicBezTo>
                  <a:cubicBezTo>
                    <a:pt x="2210" y="12240"/>
                    <a:pt x="2278" y="12127"/>
                    <a:pt x="2309" y="12071"/>
                  </a:cubicBezTo>
                  <a:cubicBezTo>
                    <a:pt x="2135" y="11687"/>
                    <a:pt x="1989" y="11260"/>
                    <a:pt x="1869" y="10800"/>
                  </a:cubicBezTo>
                  <a:cubicBezTo>
                    <a:pt x="1794" y="10783"/>
                    <a:pt x="1655" y="10761"/>
                    <a:pt x="1452" y="10732"/>
                  </a:cubicBezTo>
                  <a:cubicBezTo>
                    <a:pt x="1250" y="10707"/>
                    <a:pt x="1043" y="10676"/>
                    <a:pt x="826" y="10639"/>
                  </a:cubicBezTo>
                  <a:cubicBezTo>
                    <a:pt x="612" y="10602"/>
                    <a:pt x="421" y="10554"/>
                    <a:pt x="252" y="10498"/>
                  </a:cubicBezTo>
                  <a:cubicBezTo>
                    <a:pt x="82" y="10439"/>
                    <a:pt x="0" y="10374"/>
                    <a:pt x="0" y="10300"/>
                  </a:cubicBezTo>
                  <a:lnTo>
                    <a:pt x="0" y="7869"/>
                  </a:lnTo>
                  <a:cubicBezTo>
                    <a:pt x="0" y="7798"/>
                    <a:pt x="82" y="7725"/>
                    <a:pt x="252" y="7660"/>
                  </a:cubicBezTo>
                  <a:cubicBezTo>
                    <a:pt x="421" y="7590"/>
                    <a:pt x="617" y="7539"/>
                    <a:pt x="838" y="7502"/>
                  </a:cubicBezTo>
                  <a:cubicBezTo>
                    <a:pt x="1059" y="7468"/>
                    <a:pt x="1273" y="7434"/>
                    <a:pt x="1476" y="7409"/>
                  </a:cubicBezTo>
                  <a:cubicBezTo>
                    <a:pt x="1678" y="7380"/>
                    <a:pt x="1817" y="7366"/>
                    <a:pt x="1892" y="7366"/>
                  </a:cubicBezTo>
                  <a:cubicBezTo>
                    <a:pt x="1982" y="6926"/>
                    <a:pt x="2121" y="6531"/>
                    <a:pt x="2309" y="6178"/>
                  </a:cubicBezTo>
                  <a:cubicBezTo>
                    <a:pt x="2135" y="5901"/>
                    <a:pt x="1965" y="5621"/>
                    <a:pt x="1796" y="5347"/>
                  </a:cubicBezTo>
                  <a:cubicBezTo>
                    <a:pt x="1629" y="5074"/>
                    <a:pt x="1452" y="4803"/>
                    <a:pt x="1273" y="4543"/>
                  </a:cubicBezTo>
                  <a:lnTo>
                    <a:pt x="1229" y="4407"/>
                  </a:lnTo>
                  <a:cubicBezTo>
                    <a:pt x="1229" y="4354"/>
                    <a:pt x="1304" y="4221"/>
                    <a:pt x="1457" y="4009"/>
                  </a:cubicBezTo>
                  <a:cubicBezTo>
                    <a:pt x="1612" y="3797"/>
                    <a:pt x="1789" y="3574"/>
                    <a:pt x="1987" y="3334"/>
                  </a:cubicBezTo>
                  <a:cubicBezTo>
                    <a:pt x="2187" y="3094"/>
                    <a:pt x="2375" y="2883"/>
                    <a:pt x="2551" y="2696"/>
                  </a:cubicBezTo>
                  <a:cubicBezTo>
                    <a:pt x="2728" y="2515"/>
                    <a:pt x="2839" y="2419"/>
                    <a:pt x="2883" y="2419"/>
                  </a:cubicBezTo>
                  <a:cubicBezTo>
                    <a:pt x="2900" y="2419"/>
                    <a:pt x="2975" y="2479"/>
                    <a:pt x="3114" y="2597"/>
                  </a:cubicBezTo>
                  <a:cubicBezTo>
                    <a:pt x="3253" y="2713"/>
                    <a:pt x="3408" y="2851"/>
                    <a:pt x="3578" y="3007"/>
                  </a:cubicBezTo>
                  <a:cubicBezTo>
                    <a:pt x="3745" y="3165"/>
                    <a:pt x="3907" y="3320"/>
                    <a:pt x="4060" y="3470"/>
                  </a:cubicBezTo>
                  <a:cubicBezTo>
                    <a:pt x="4215" y="3617"/>
                    <a:pt x="4307" y="3707"/>
                    <a:pt x="4336" y="3744"/>
                  </a:cubicBezTo>
                  <a:cubicBezTo>
                    <a:pt x="4660" y="3518"/>
                    <a:pt x="4999" y="3354"/>
                    <a:pt x="5352" y="3244"/>
                  </a:cubicBezTo>
                  <a:cubicBezTo>
                    <a:pt x="5352" y="3173"/>
                    <a:pt x="5362" y="3004"/>
                    <a:pt x="5385" y="2747"/>
                  </a:cubicBezTo>
                  <a:cubicBezTo>
                    <a:pt x="5406" y="2484"/>
                    <a:pt x="5435" y="2225"/>
                    <a:pt x="5463" y="1968"/>
                  </a:cubicBezTo>
                  <a:cubicBezTo>
                    <a:pt x="5494" y="1708"/>
                    <a:pt x="5534" y="1476"/>
                    <a:pt x="5583" y="1264"/>
                  </a:cubicBezTo>
                  <a:cubicBezTo>
                    <a:pt x="5630" y="1053"/>
                    <a:pt x="5694" y="948"/>
                    <a:pt x="5769" y="948"/>
                  </a:cubicBezTo>
                  <a:lnTo>
                    <a:pt x="7774" y="948"/>
                  </a:lnTo>
                  <a:cubicBezTo>
                    <a:pt x="7833" y="948"/>
                    <a:pt x="7892" y="1053"/>
                    <a:pt x="7948" y="1264"/>
                  </a:cubicBezTo>
                  <a:cubicBezTo>
                    <a:pt x="8005" y="1476"/>
                    <a:pt x="8047" y="1708"/>
                    <a:pt x="8078" y="1968"/>
                  </a:cubicBezTo>
                  <a:cubicBezTo>
                    <a:pt x="8109" y="2225"/>
                    <a:pt x="8134" y="2484"/>
                    <a:pt x="8156" y="2747"/>
                  </a:cubicBezTo>
                  <a:cubicBezTo>
                    <a:pt x="8179" y="3004"/>
                    <a:pt x="8198" y="3173"/>
                    <a:pt x="8212" y="3244"/>
                  </a:cubicBezTo>
                  <a:cubicBezTo>
                    <a:pt x="8551" y="3354"/>
                    <a:pt x="8873" y="3512"/>
                    <a:pt x="9182" y="3715"/>
                  </a:cubicBezTo>
                  <a:cubicBezTo>
                    <a:pt x="9415" y="3512"/>
                    <a:pt x="9650" y="3306"/>
                    <a:pt x="9886" y="3106"/>
                  </a:cubicBezTo>
                  <a:cubicBezTo>
                    <a:pt x="10123" y="2899"/>
                    <a:pt x="10352" y="2691"/>
                    <a:pt x="10568" y="2476"/>
                  </a:cubicBezTo>
                  <a:lnTo>
                    <a:pt x="10658" y="2419"/>
                  </a:lnTo>
                  <a:cubicBezTo>
                    <a:pt x="10688" y="2419"/>
                    <a:pt x="10792" y="2518"/>
                    <a:pt x="10968" y="2710"/>
                  </a:cubicBezTo>
                  <a:cubicBezTo>
                    <a:pt x="11145" y="2905"/>
                    <a:pt x="11331" y="3117"/>
                    <a:pt x="11526" y="3348"/>
                  </a:cubicBezTo>
                  <a:cubicBezTo>
                    <a:pt x="11721" y="3577"/>
                    <a:pt x="11900" y="3797"/>
                    <a:pt x="12060" y="4009"/>
                  </a:cubicBezTo>
                  <a:cubicBezTo>
                    <a:pt x="12223" y="4221"/>
                    <a:pt x="12303" y="4354"/>
                    <a:pt x="12303" y="4407"/>
                  </a:cubicBezTo>
                  <a:cubicBezTo>
                    <a:pt x="12303" y="4444"/>
                    <a:pt x="12253" y="4543"/>
                    <a:pt x="12152" y="4712"/>
                  </a:cubicBezTo>
                  <a:cubicBezTo>
                    <a:pt x="12049" y="4879"/>
                    <a:pt x="11936" y="5057"/>
                    <a:pt x="11813" y="5251"/>
                  </a:cubicBezTo>
                  <a:cubicBezTo>
                    <a:pt x="11689" y="5446"/>
                    <a:pt x="11568" y="5630"/>
                    <a:pt x="11453" y="5808"/>
                  </a:cubicBezTo>
                  <a:cubicBezTo>
                    <a:pt x="11335" y="5983"/>
                    <a:pt x="11260" y="6096"/>
                    <a:pt x="11234" y="6152"/>
                  </a:cubicBezTo>
                  <a:moveTo>
                    <a:pt x="6781" y="11545"/>
                  </a:moveTo>
                  <a:cubicBezTo>
                    <a:pt x="7061" y="11545"/>
                    <a:pt x="7322" y="11480"/>
                    <a:pt x="7570" y="11356"/>
                  </a:cubicBezTo>
                  <a:cubicBezTo>
                    <a:pt x="7819" y="11229"/>
                    <a:pt x="8036" y="11057"/>
                    <a:pt x="8219" y="10837"/>
                  </a:cubicBezTo>
                  <a:cubicBezTo>
                    <a:pt x="8403" y="10616"/>
                    <a:pt x="8546" y="10357"/>
                    <a:pt x="8652" y="10060"/>
                  </a:cubicBezTo>
                  <a:cubicBezTo>
                    <a:pt x="8758" y="9761"/>
                    <a:pt x="8810" y="9447"/>
                    <a:pt x="8810" y="9111"/>
                  </a:cubicBezTo>
                  <a:cubicBezTo>
                    <a:pt x="8810" y="8778"/>
                    <a:pt x="8758" y="8459"/>
                    <a:pt x="8652" y="8160"/>
                  </a:cubicBezTo>
                  <a:cubicBezTo>
                    <a:pt x="8546" y="7858"/>
                    <a:pt x="8403" y="7592"/>
                    <a:pt x="8219" y="7372"/>
                  </a:cubicBezTo>
                  <a:cubicBezTo>
                    <a:pt x="8036" y="7152"/>
                    <a:pt x="7819" y="6980"/>
                    <a:pt x="7570" y="6847"/>
                  </a:cubicBezTo>
                  <a:cubicBezTo>
                    <a:pt x="7322" y="6717"/>
                    <a:pt x="7061" y="6649"/>
                    <a:pt x="6781" y="6649"/>
                  </a:cubicBezTo>
                  <a:cubicBezTo>
                    <a:pt x="6211" y="6649"/>
                    <a:pt x="5727" y="6889"/>
                    <a:pt x="5329" y="7367"/>
                  </a:cubicBezTo>
                  <a:cubicBezTo>
                    <a:pt x="4931" y="7844"/>
                    <a:pt x="4731" y="8425"/>
                    <a:pt x="4731" y="9111"/>
                  </a:cubicBezTo>
                  <a:cubicBezTo>
                    <a:pt x="4731" y="9447"/>
                    <a:pt x="4785" y="9761"/>
                    <a:pt x="4896" y="10060"/>
                  </a:cubicBezTo>
                  <a:cubicBezTo>
                    <a:pt x="5004" y="10357"/>
                    <a:pt x="5150" y="10616"/>
                    <a:pt x="5334" y="10837"/>
                  </a:cubicBezTo>
                  <a:cubicBezTo>
                    <a:pt x="5517" y="11057"/>
                    <a:pt x="5736" y="11229"/>
                    <a:pt x="5988" y="11356"/>
                  </a:cubicBezTo>
                  <a:cubicBezTo>
                    <a:pt x="6240" y="11480"/>
                    <a:pt x="6501" y="11545"/>
                    <a:pt x="6781" y="11545"/>
                  </a:cubicBezTo>
                  <a:moveTo>
                    <a:pt x="20496" y="16952"/>
                  </a:moveTo>
                  <a:cubicBezTo>
                    <a:pt x="20428" y="17294"/>
                    <a:pt x="20341" y="17613"/>
                    <a:pt x="20235" y="17913"/>
                  </a:cubicBezTo>
                  <a:cubicBezTo>
                    <a:pt x="20251" y="17963"/>
                    <a:pt x="20294" y="18051"/>
                    <a:pt x="20364" y="18161"/>
                  </a:cubicBezTo>
                  <a:cubicBezTo>
                    <a:pt x="20437" y="18274"/>
                    <a:pt x="20508" y="18398"/>
                    <a:pt x="20574" y="18528"/>
                  </a:cubicBezTo>
                  <a:cubicBezTo>
                    <a:pt x="20642" y="18655"/>
                    <a:pt x="20701" y="18779"/>
                    <a:pt x="20755" y="18898"/>
                  </a:cubicBezTo>
                  <a:cubicBezTo>
                    <a:pt x="20807" y="19014"/>
                    <a:pt x="20833" y="19098"/>
                    <a:pt x="20833" y="19141"/>
                  </a:cubicBezTo>
                  <a:cubicBezTo>
                    <a:pt x="20833" y="19177"/>
                    <a:pt x="20762" y="19282"/>
                    <a:pt x="20626" y="19460"/>
                  </a:cubicBezTo>
                  <a:cubicBezTo>
                    <a:pt x="20487" y="19635"/>
                    <a:pt x="20324" y="19821"/>
                    <a:pt x="20141" y="20013"/>
                  </a:cubicBezTo>
                  <a:cubicBezTo>
                    <a:pt x="19957" y="20205"/>
                    <a:pt x="19778" y="20389"/>
                    <a:pt x="19611" y="20558"/>
                  </a:cubicBezTo>
                  <a:cubicBezTo>
                    <a:pt x="19442" y="20730"/>
                    <a:pt x="19333" y="20849"/>
                    <a:pt x="19289" y="20911"/>
                  </a:cubicBezTo>
                  <a:lnTo>
                    <a:pt x="19199" y="20968"/>
                  </a:lnTo>
                  <a:cubicBezTo>
                    <a:pt x="19169" y="20968"/>
                    <a:pt x="19107" y="20928"/>
                    <a:pt x="19013" y="20852"/>
                  </a:cubicBezTo>
                  <a:cubicBezTo>
                    <a:pt x="18919" y="20773"/>
                    <a:pt x="18823" y="20685"/>
                    <a:pt x="18726" y="20586"/>
                  </a:cubicBezTo>
                  <a:cubicBezTo>
                    <a:pt x="18630" y="20488"/>
                    <a:pt x="18533" y="20392"/>
                    <a:pt x="18439" y="20295"/>
                  </a:cubicBezTo>
                  <a:cubicBezTo>
                    <a:pt x="18345" y="20199"/>
                    <a:pt x="18284" y="20137"/>
                    <a:pt x="18253" y="20101"/>
                  </a:cubicBezTo>
                  <a:cubicBezTo>
                    <a:pt x="17975" y="20208"/>
                    <a:pt x="17681" y="20295"/>
                    <a:pt x="17373" y="20358"/>
                  </a:cubicBezTo>
                  <a:cubicBezTo>
                    <a:pt x="17359" y="20411"/>
                    <a:pt x="17323" y="20510"/>
                    <a:pt x="17274" y="20649"/>
                  </a:cubicBezTo>
                  <a:cubicBezTo>
                    <a:pt x="17220" y="20787"/>
                    <a:pt x="17161" y="20925"/>
                    <a:pt x="17097" y="21061"/>
                  </a:cubicBezTo>
                  <a:cubicBezTo>
                    <a:pt x="17034" y="21196"/>
                    <a:pt x="16973" y="21320"/>
                    <a:pt x="16911" y="21431"/>
                  </a:cubicBezTo>
                  <a:cubicBezTo>
                    <a:pt x="16853" y="21546"/>
                    <a:pt x="16798" y="21600"/>
                    <a:pt x="16754" y="21600"/>
                  </a:cubicBezTo>
                  <a:cubicBezTo>
                    <a:pt x="16709" y="21600"/>
                    <a:pt x="16577" y="21569"/>
                    <a:pt x="16361" y="21498"/>
                  </a:cubicBezTo>
                  <a:cubicBezTo>
                    <a:pt x="16142" y="21431"/>
                    <a:pt x="15906" y="21349"/>
                    <a:pt x="15655" y="21247"/>
                  </a:cubicBezTo>
                  <a:cubicBezTo>
                    <a:pt x="15405" y="21148"/>
                    <a:pt x="15179" y="21044"/>
                    <a:pt x="14979" y="20931"/>
                  </a:cubicBezTo>
                  <a:cubicBezTo>
                    <a:pt x="14779" y="20818"/>
                    <a:pt x="14680" y="20719"/>
                    <a:pt x="14680" y="20629"/>
                  </a:cubicBezTo>
                  <a:cubicBezTo>
                    <a:pt x="14680" y="20420"/>
                    <a:pt x="14699" y="20205"/>
                    <a:pt x="14737" y="19985"/>
                  </a:cubicBezTo>
                  <a:cubicBezTo>
                    <a:pt x="14774" y="19765"/>
                    <a:pt x="14810" y="19556"/>
                    <a:pt x="14838" y="19355"/>
                  </a:cubicBezTo>
                  <a:cubicBezTo>
                    <a:pt x="14718" y="19248"/>
                    <a:pt x="14612" y="19129"/>
                    <a:pt x="14518" y="18999"/>
                  </a:cubicBezTo>
                  <a:cubicBezTo>
                    <a:pt x="14424" y="18870"/>
                    <a:pt x="14339" y="18731"/>
                    <a:pt x="14264" y="18587"/>
                  </a:cubicBezTo>
                  <a:cubicBezTo>
                    <a:pt x="14092" y="18607"/>
                    <a:pt x="13920" y="18618"/>
                    <a:pt x="13750" y="18630"/>
                  </a:cubicBezTo>
                  <a:cubicBezTo>
                    <a:pt x="13583" y="18638"/>
                    <a:pt x="13414" y="18641"/>
                    <a:pt x="13251" y="18641"/>
                  </a:cubicBezTo>
                  <a:lnTo>
                    <a:pt x="13087" y="18641"/>
                  </a:lnTo>
                  <a:cubicBezTo>
                    <a:pt x="13037" y="18641"/>
                    <a:pt x="13007" y="18590"/>
                    <a:pt x="12990" y="18491"/>
                  </a:cubicBezTo>
                  <a:cubicBezTo>
                    <a:pt x="12976" y="18418"/>
                    <a:pt x="12945" y="18260"/>
                    <a:pt x="12901" y="18011"/>
                  </a:cubicBezTo>
                  <a:cubicBezTo>
                    <a:pt x="12856" y="17763"/>
                    <a:pt x="12804" y="17503"/>
                    <a:pt x="12748" y="17229"/>
                  </a:cubicBezTo>
                  <a:cubicBezTo>
                    <a:pt x="12691" y="16953"/>
                    <a:pt x="12644" y="16704"/>
                    <a:pt x="12609" y="16478"/>
                  </a:cubicBezTo>
                  <a:cubicBezTo>
                    <a:pt x="12569" y="16252"/>
                    <a:pt x="12552" y="16123"/>
                    <a:pt x="12552" y="16086"/>
                  </a:cubicBezTo>
                  <a:cubicBezTo>
                    <a:pt x="12552" y="16032"/>
                    <a:pt x="12602" y="15973"/>
                    <a:pt x="12703" y="15911"/>
                  </a:cubicBezTo>
                  <a:cubicBezTo>
                    <a:pt x="12804" y="15849"/>
                    <a:pt x="12922" y="15784"/>
                    <a:pt x="13054" y="15713"/>
                  </a:cubicBezTo>
                  <a:cubicBezTo>
                    <a:pt x="13183" y="15645"/>
                    <a:pt x="13310" y="15592"/>
                    <a:pt x="13430" y="15546"/>
                  </a:cubicBezTo>
                  <a:cubicBezTo>
                    <a:pt x="13550" y="15501"/>
                    <a:pt x="13633" y="15470"/>
                    <a:pt x="13677" y="15453"/>
                  </a:cubicBezTo>
                  <a:cubicBezTo>
                    <a:pt x="13708" y="15241"/>
                    <a:pt x="13743" y="15069"/>
                    <a:pt x="13786" y="14922"/>
                  </a:cubicBezTo>
                  <a:cubicBezTo>
                    <a:pt x="13826" y="14778"/>
                    <a:pt x="13885" y="14615"/>
                    <a:pt x="13960" y="14423"/>
                  </a:cubicBezTo>
                  <a:cubicBezTo>
                    <a:pt x="13929" y="14389"/>
                    <a:pt x="13882" y="14310"/>
                    <a:pt x="13814" y="14194"/>
                  </a:cubicBezTo>
                  <a:cubicBezTo>
                    <a:pt x="13746" y="14075"/>
                    <a:pt x="13677" y="13951"/>
                    <a:pt x="13604" y="13824"/>
                  </a:cubicBezTo>
                  <a:cubicBezTo>
                    <a:pt x="13534" y="13694"/>
                    <a:pt x="13470" y="13567"/>
                    <a:pt x="13419" y="13446"/>
                  </a:cubicBezTo>
                  <a:cubicBezTo>
                    <a:pt x="13367" y="13325"/>
                    <a:pt x="13341" y="13243"/>
                    <a:pt x="13341" y="13209"/>
                  </a:cubicBezTo>
                  <a:cubicBezTo>
                    <a:pt x="13341" y="13172"/>
                    <a:pt x="13409" y="13065"/>
                    <a:pt x="13548" y="12887"/>
                  </a:cubicBezTo>
                  <a:cubicBezTo>
                    <a:pt x="13687" y="12715"/>
                    <a:pt x="13849" y="12531"/>
                    <a:pt x="14033" y="12336"/>
                  </a:cubicBezTo>
                  <a:cubicBezTo>
                    <a:pt x="14216" y="12144"/>
                    <a:pt x="14393" y="11961"/>
                    <a:pt x="14562" y="11797"/>
                  </a:cubicBezTo>
                  <a:cubicBezTo>
                    <a:pt x="14732" y="11628"/>
                    <a:pt x="14838" y="11517"/>
                    <a:pt x="14883" y="11467"/>
                  </a:cubicBezTo>
                  <a:lnTo>
                    <a:pt x="14974" y="11410"/>
                  </a:lnTo>
                  <a:cubicBezTo>
                    <a:pt x="15005" y="11410"/>
                    <a:pt x="15066" y="11450"/>
                    <a:pt x="15160" y="11526"/>
                  </a:cubicBezTo>
                  <a:cubicBezTo>
                    <a:pt x="15254" y="11599"/>
                    <a:pt x="15349" y="11690"/>
                    <a:pt x="15447" y="11789"/>
                  </a:cubicBezTo>
                  <a:cubicBezTo>
                    <a:pt x="15544" y="11887"/>
                    <a:pt x="15640" y="11983"/>
                    <a:pt x="15735" y="12076"/>
                  </a:cubicBezTo>
                  <a:cubicBezTo>
                    <a:pt x="15829" y="12175"/>
                    <a:pt x="15890" y="12237"/>
                    <a:pt x="15920" y="12277"/>
                  </a:cubicBezTo>
                  <a:cubicBezTo>
                    <a:pt x="16184" y="12167"/>
                    <a:pt x="16469" y="12082"/>
                    <a:pt x="16777" y="12017"/>
                  </a:cubicBezTo>
                  <a:cubicBezTo>
                    <a:pt x="16791" y="11964"/>
                    <a:pt x="16827" y="11868"/>
                    <a:pt x="16878" y="11726"/>
                  </a:cubicBezTo>
                  <a:cubicBezTo>
                    <a:pt x="16930" y="11588"/>
                    <a:pt x="16991" y="11450"/>
                    <a:pt x="17064" y="11317"/>
                  </a:cubicBezTo>
                  <a:cubicBezTo>
                    <a:pt x="17135" y="11178"/>
                    <a:pt x="17201" y="11057"/>
                    <a:pt x="17262" y="10941"/>
                  </a:cubicBezTo>
                  <a:cubicBezTo>
                    <a:pt x="17321" y="10831"/>
                    <a:pt x="17373" y="10775"/>
                    <a:pt x="17420" y="10775"/>
                  </a:cubicBezTo>
                  <a:cubicBezTo>
                    <a:pt x="17448" y="10775"/>
                    <a:pt x="17575" y="10806"/>
                    <a:pt x="17803" y="10871"/>
                  </a:cubicBezTo>
                  <a:cubicBezTo>
                    <a:pt x="18027" y="10930"/>
                    <a:pt x="18265" y="11015"/>
                    <a:pt x="18517" y="11119"/>
                  </a:cubicBezTo>
                  <a:cubicBezTo>
                    <a:pt x="18768" y="11224"/>
                    <a:pt x="18997" y="11328"/>
                    <a:pt x="19199" y="11438"/>
                  </a:cubicBezTo>
                  <a:cubicBezTo>
                    <a:pt x="19402" y="11546"/>
                    <a:pt x="19503" y="11647"/>
                    <a:pt x="19503" y="11746"/>
                  </a:cubicBezTo>
                  <a:cubicBezTo>
                    <a:pt x="19503" y="11955"/>
                    <a:pt x="19482" y="12167"/>
                    <a:pt x="19442" y="12384"/>
                  </a:cubicBezTo>
                  <a:cubicBezTo>
                    <a:pt x="19399" y="12599"/>
                    <a:pt x="19364" y="12810"/>
                    <a:pt x="19333" y="13017"/>
                  </a:cubicBezTo>
                  <a:cubicBezTo>
                    <a:pt x="19453" y="13124"/>
                    <a:pt x="19562" y="13245"/>
                    <a:pt x="19656" y="13375"/>
                  </a:cubicBezTo>
                  <a:cubicBezTo>
                    <a:pt x="19750" y="13505"/>
                    <a:pt x="19835" y="13643"/>
                    <a:pt x="19910" y="13787"/>
                  </a:cubicBezTo>
                  <a:cubicBezTo>
                    <a:pt x="20096" y="13771"/>
                    <a:pt x="20282" y="13756"/>
                    <a:pt x="20466" y="13748"/>
                  </a:cubicBezTo>
                  <a:cubicBezTo>
                    <a:pt x="20651" y="13737"/>
                    <a:pt x="20830" y="13734"/>
                    <a:pt x="21002" y="13734"/>
                  </a:cubicBezTo>
                  <a:cubicBezTo>
                    <a:pt x="21061" y="13734"/>
                    <a:pt x="21129" y="13852"/>
                    <a:pt x="21205" y="14092"/>
                  </a:cubicBezTo>
                  <a:cubicBezTo>
                    <a:pt x="21280" y="14333"/>
                    <a:pt x="21346" y="14604"/>
                    <a:pt x="21402" y="14911"/>
                  </a:cubicBezTo>
                  <a:cubicBezTo>
                    <a:pt x="21459" y="15216"/>
                    <a:pt x="21506" y="15507"/>
                    <a:pt x="21544" y="15784"/>
                  </a:cubicBezTo>
                  <a:cubicBezTo>
                    <a:pt x="21581" y="16058"/>
                    <a:pt x="21600" y="16236"/>
                    <a:pt x="21600" y="16315"/>
                  </a:cubicBezTo>
                  <a:cubicBezTo>
                    <a:pt x="21600" y="16371"/>
                    <a:pt x="21548" y="16427"/>
                    <a:pt x="21447" y="16492"/>
                  </a:cubicBezTo>
                  <a:cubicBezTo>
                    <a:pt x="21346" y="16554"/>
                    <a:pt x="21235" y="16614"/>
                    <a:pt x="21115" y="16665"/>
                  </a:cubicBezTo>
                  <a:cubicBezTo>
                    <a:pt x="20995" y="16721"/>
                    <a:pt x="20873" y="16777"/>
                    <a:pt x="20748" y="16837"/>
                  </a:cubicBezTo>
                  <a:cubicBezTo>
                    <a:pt x="20623" y="16893"/>
                    <a:pt x="20541" y="16933"/>
                    <a:pt x="20496" y="16952"/>
                  </a:cubicBezTo>
                  <a:moveTo>
                    <a:pt x="20515" y="6070"/>
                  </a:moveTo>
                  <a:cubicBezTo>
                    <a:pt x="20416" y="6395"/>
                    <a:pt x="20301" y="6678"/>
                    <a:pt x="20174" y="6920"/>
                  </a:cubicBezTo>
                  <a:cubicBezTo>
                    <a:pt x="20181" y="6960"/>
                    <a:pt x="20211" y="7030"/>
                    <a:pt x="20256" y="7143"/>
                  </a:cubicBezTo>
                  <a:cubicBezTo>
                    <a:pt x="20301" y="7256"/>
                    <a:pt x="20353" y="7378"/>
                    <a:pt x="20409" y="7510"/>
                  </a:cubicBezTo>
                  <a:cubicBezTo>
                    <a:pt x="20463" y="7640"/>
                    <a:pt x="20510" y="7759"/>
                    <a:pt x="20550" y="7869"/>
                  </a:cubicBezTo>
                  <a:cubicBezTo>
                    <a:pt x="20586" y="7974"/>
                    <a:pt x="20604" y="8041"/>
                    <a:pt x="20604" y="8058"/>
                  </a:cubicBezTo>
                  <a:cubicBezTo>
                    <a:pt x="20604" y="8112"/>
                    <a:pt x="20520" y="8216"/>
                    <a:pt x="20353" y="8375"/>
                  </a:cubicBezTo>
                  <a:cubicBezTo>
                    <a:pt x="20183" y="8533"/>
                    <a:pt x="19995" y="8696"/>
                    <a:pt x="19788" y="8863"/>
                  </a:cubicBezTo>
                  <a:cubicBezTo>
                    <a:pt x="19581" y="9027"/>
                    <a:pt x="19388" y="9176"/>
                    <a:pt x="19209" y="9309"/>
                  </a:cubicBezTo>
                  <a:cubicBezTo>
                    <a:pt x="19027" y="9439"/>
                    <a:pt x="18931" y="9501"/>
                    <a:pt x="18914" y="9501"/>
                  </a:cubicBezTo>
                  <a:cubicBezTo>
                    <a:pt x="18886" y="9501"/>
                    <a:pt x="18832" y="9462"/>
                    <a:pt x="18757" y="9374"/>
                  </a:cubicBezTo>
                  <a:cubicBezTo>
                    <a:pt x="18684" y="9289"/>
                    <a:pt x="18601" y="9193"/>
                    <a:pt x="18514" y="9083"/>
                  </a:cubicBezTo>
                  <a:cubicBezTo>
                    <a:pt x="18430" y="8979"/>
                    <a:pt x="18352" y="8871"/>
                    <a:pt x="18284" y="8767"/>
                  </a:cubicBezTo>
                  <a:cubicBezTo>
                    <a:pt x="18215" y="8663"/>
                    <a:pt x="18168" y="8592"/>
                    <a:pt x="18138" y="8558"/>
                  </a:cubicBezTo>
                  <a:cubicBezTo>
                    <a:pt x="18032" y="8592"/>
                    <a:pt x="17926" y="8620"/>
                    <a:pt x="17815" y="8640"/>
                  </a:cubicBezTo>
                  <a:cubicBezTo>
                    <a:pt x="17707" y="8657"/>
                    <a:pt x="17596" y="8657"/>
                    <a:pt x="17483" y="8640"/>
                  </a:cubicBezTo>
                  <a:lnTo>
                    <a:pt x="17326" y="8640"/>
                  </a:lnTo>
                  <a:cubicBezTo>
                    <a:pt x="17297" y="8674"/>
                    <a:pt x="17250" y="8750"/>
                    <a:pt x="17192" y="8863"/>
                  </a:cubicBezTo>
                  <a:cubicBezTo>
                    <a:pt x="17130" y="8973"/>
                    <a:pt x="17067" y="9092"/>
                    <a:pt x="16994" y="9213"/>
                  </a:cubicBezTo>
                  <a:cubicBezTo>
                    <a:pt x="16923" y="9335"/>
                    <a:pt x="16853" y="9442"/>
                    <a:pt x="16784" y="9529"/>
                  </a:cubicBezTo>
                  <a:cubicBezTo>
                    <a:pt x="16718" y="9620"/>
                    <a:pt x="16669" y="9668"/>
                    <a:pt x="16638" y="9668"/>
                  </a:cubicBezTo>
                  <a:cubicBezTo>
                    <a:pt x="16610" y="9668"/>
                    <a:pt x="16495" y="9617"/>
                    <a:pt x="16302" y="9518"/>
                  </a:cubicBezTo>
                  <a:cubicBezTo>
                    <a:pt x="16106" y="9419"/>
                    <a:pt x="15902" y="9304"/>
                    <a:pt x="15687" y="9171"/>
                  </a:cubicBezTo>
                  <a:cubicBezTo>
                    <a:pt x="15473" y="9041"/>
                    <a:pt x="15278" y="8911"/>
                    <a:pt x="15101" y="8778"/>
                  </a:cubicBezTo>
                  <a:cubicBezTo>
                    <a:pt x="14925" y="8649"/>
                    <a:pt x="14835" y="8558"/>
                    <a:pt x="14835" y="8505"/>
                  </a:cubicBezTo>
                  <a:cubicBezTo>
                    <a:pt x="14835" y="8488"/>
                    <a:pt x="14847" y="8420"/>
                    <a:pt x="14868" y="8307"/>
                  </a:cubicBezTo>
                  <a:cubicBezTo>
                    <a:pt x="14892" y="8194"/>
                    <a:pt x="14923" y="8073"/>
                    <a:pt x="14960" y="7948"/>
                  </a:cubicBezTo>
                  <a:cubicBezTo>
                    <a:pt x="14998" y="7824"/>
                    <a:pt x="15031" y="7700"/>
                    <a:pt x="15061" y="7579"/>
                  </a:cubicBezTo>
                  <a:cubicBezTo>
                    <a:pt x="15092" y="7457"/>
                    <a:pt x="15113" y="7378"/>
                    <a:pt x="15130" y="7341"/>
                  </a:cubicBezTo>
                  <a:cubicBezTo>
                    <a:pt x="14958" y="7132"/>
                    <a:pt x="14814" y="6867"/>
                    <a:pt x="14701" y="6542"/>
                  </a:cubicBezTo>
                  <a:cubicBezTo>
                    <a:pt x="14303" y="6525"/>
                    <a:pt x="14021" y="6503"/>
                    <a:pt x="13856" y="6475"/>
                  </a:cubicBezTo>
                  <a:cubicBezTo>
                    <a:pt x="13692" y="6446"/>
                    <a:pt x="13581" y="6364"/>
                    <a:pt x="13529" y="6226"/>
                  </a:cubicBezTo>
                  <a:cubicBezTo>
                    <a:pt x="13477" y="6085"/>
                    <a:pt x="13459" y="5850"/>
                    <a:pt x="13473" y="5514"/>
                  </a:cubicBezTo>
                  <a:cubicBezTo>
                    <a:pt x="13489" y="5184"/>
                    <a:pt x="13473" y="4693"/>
                    <a:pt x="13428" y="4043"/>
                  </a:cubicBezTo>
                  <a:cubicBezTo>
                    <a:pt x="13428" y="3987"/>
                    <a:pt x="13475" y="3936"/>
                    <a:pt x="13569" y="3880"/>
                  </a:cubicBezTo>
                  <a:cubicBezTo>
                    <a:pt x="13663" y="3826"/>
                    <a:pt x="13774" y="3784"/>
                    <a:pt x="13901" y="3744"/>
                  </a:cubicBezTo>
                  <a:cubicBezTo>
                    <a:pt x="14028" y="3707"/>
                    <a:pt x="14155" y="3685"/>
                    <a:pt x="14280" y="3665"/>
                  </a:cubicBezTo>
                  <a:cubicBezTo>
                    <a:pt x="14402" y="3645"/>
                    <a:pt x="14487" y="3628"/>
                    <a:pt x="14532" y="3609"/>
                  </a:cubicBezTo>
                  <a:cubicBezTo>
                    <a:pt x="14607" y="3315"/>
                    <a:pt x="14722" y="3024"/>
                    <a:pt x="14880" y="2747"/>
                  </a:cubicBezTo>
                  <a:cubicBezTo>
                    <a:pt x="14866" y="2708"/>
                    <a:pt x="14835" y="2632"/>
                    <a:pt x="14791" y="2510"/>
                  </a:cubicBezTo>
                  <a:cubicBezTo>
                    <a:pt x="14746" y="2389"/>
                    <a:pt x="14699" y="2265"/>
                    <a:pt x="14650" y="2137"/>
                  </a:cubicBezTo>
                  <a:cubicBezTo>
                    <a:pt x="14602" y="2010"/>
                    <a:pt x="14558" y="1897"/>
                    <a:pt x="14522" y="1793"/>
                  </a:cubicBezTo>
                  <a:cubicBezTo>
                    <a:pt x="14482" y="1689"/>
                    <a:pt x="14466" y="1618"/>
                    <a:pt x="14466" y="1584"/>
                  </a:cubicBezTo>
                  <a:cubicBezTo>
                    <a:pt x="14466" y="1528"/>
                    <a:pt x="14546" y="1429"/>
                    <a:pt x="14706" y="1279"/>
                  </a:cubicBezTo>
                  <a:cubicBezTo>
                    <a:pt x="14868" y="1130"/>
                    <a:pt x="15052" y="971"/>
                    <a:pt x="15259" y="805"/>
                  </a:cubicBezTo>
                  <a:cubicBezTo>
                    <a:pt x="15464" y="641"/>
                    <a:pt x="15659" y="491"/>
                    <a:pt x="15840" y="367"/>
                  </a:cubicBezTo>
                  <a:cubicBezTo>
                    <a:pt x="16019" y="240"/>
                    <a:pt x="16125" y="178"/>
                    <a:pt x="16154" y="178"/>
                  </a:cubicBezTo>
                  <a:cubicBezTo>
                    <a:pt x="16184" y="178"/>
                    <a:pt x="16234" y="217"/>
                    <a:pt x="16302" y="296"/>
                  </a:cubicBezTo>
                  <a:cubicBezTo>
                    <a:pt x="16368" y="381"/>
                    <a:pt x="16445" y="477"/>
                    <a:pt x="16532" y="590"/>
                  </a:cubicBezTo>
                  <a:cubicBezTo>
                    <a:pt x="16620" y="700"/>
                    <a:pt x="16695" y="808"/>
                    <a:pt x="16763" y="906"/>
                  </a:cubicBezTo>
                  <a:cubicBezTo>
                    <a:pt x="16829" y="1005"/>
                    <a:pt x="16878" y="1073"/>
                    <a:pt x="16909" y="1110"/>
                  </a:cubicBezTo>
                  <a:cubicBezTo>
                    <a:pt x="17015" y="1073"/>
                    <a:pt x="17123" y="1048"/>
                    <a:pt x="17229" y="1028"/>
                  </a:cubicBezTo>
                  <a:cubicBezTo>
                    <a:pt x="17340" y="1008"/>
                    <a:pt x="17450" y="1008"/>
                    <a:pt x="17563" y="1028"/>
                  </a:cubicBezTo>
                  <a:lnTo>
                    <a:pt x="17721" y="1028"/>
                  </a:lnTo>
                  <a:cubicBezTo>
                    <a:pt x="17735" y="994"/>
                    <a:pt x="17778" y="918"/>
                    <a:pt x="17846" y="805"/>
                  </a:cubicBezTo>
                  <a:cubicBezTo>
                    <a:pt x="17912" y="692"/>
                    <a:pt x="17982" y="579"/>
                    <a:pt x="18053" y="460"/>
                  </a:cubicBezTo>
                  <a:cubicBezTo>
                    <a:pt x="18124" y="342"/>
                    <a:pt x="18189" y="237"/>
                    <a:pt x="18251" y="144"/>
                  </a:cubicBezTo>
                  <a:cubicBezTo>
                    <a:pt x="18310" y="51"/>
                    <a:pt x="18354" y="0"/>
                    <a:pt x="18385" y="0"/>
                  </a:cubicBezTo>
                  <a:cubicBezTo>
                    <a:pt x="18415" y="0"/>
                    <a:pt x="18528" y="54"/>
                    <a:pt x="18724" y="158"/>
                  </a:cubicBezTo>
                  <a:cubicBezTo>
                    <a:pt x="18919" y="260"/>
                    <a:pt x="19129" y="378"/>
                    <a:pt x="19350" y="508"/>
                  </a:cubicBezTo>
                  <a:cubicBezTo>
                    <a:pt x="19571" y="641"/>
                    <a:pt x="19771" y="765"/>
                    <a:pt x="19945" y="892"/>
                  </a:cubicBezTo>
                  <a:cubicBezTo>
                    <a:pt x="20122" y="1019"/>
                    <a:pt x="20211" y="1110"/>
                    <a:pt x="20211" y="1163"/>
                  </a:cubicBezTo>
                  <a:cubicBezTo>
                    <a:pt x="20211" y="1200"/>
                    <a:pt x="20197" y="1268"/>
                    <a:pt x="20174" y="1372"/>
                  </a:cubicBezTo>
                  <a:cubicBezTo>
                    <a:pt x="20136" y="1477"/>
                    <a:pt x="20105" y="1593"/>
                    <a:pt x="20075" y="1725"/>
                  </a:cubicBezTo>
                  <a:cubicBezTo>
                    <a:pt x="20047" y="1855"/>
                    <a:pt x="20014" y="1979"/>
                    <a:pt x="19981" y="2095"/>
                  </a:cubicBezTo>
                  <a:cubicBezTo>
                    <a:pt x="19945" y="2214"/>
                    <a:pt x="19922" y="2290"/>
                    <a:pt x="19908" y="2327"/>
                  </a:cubicBezTo>
                  <a:cubicBezTo>
                    <a:pt x="20058" y="2552"/>
                    <a:pt x="20204" y="2824"/>
                    <a:pt x="20345" y="3137"/>
                  </a:cubicBezTo>
                  <a:cubicBezTo>
                    <a:pt x="20729" y="3174"/>
                    <a:pt x="21007" y="3205"/>
                    <a:pt x="21181" y="3233"/>
                  </a:cubicBezTo>
                  <a:cubicBezTo>
                    <a:pt x="21353" y="3258"/>
                    <a:pt x="21461" y="3343"/>
                    <a:pt x="21506" y="3478"/>
                  </a:cubicBezTo>
                  <a:cubicBezTo>
                    <a:pt x="21551" y="3623"/>
                    <a:pt x="21572" y="3854"/>
                    <a:pt x="21562" y="4184"/>
                  </a:cubicBezTo>
                  <a:cubicBezTo>
                    <a:pt x="21555" y="4515"/>
                    <a:pt x="21567" y="4995"/>
                    <a:pt x="21598" y="5624"/>
                  </a:cubicBezTo>
                  <a:cubicBezTo>
                    <a:pt x="21598" y="5678"/>
                    <a:pt x="21551" y="5735"/>
                    <a:pt x="21456" y="5794"/>
                  </a:cubicBezTo>
                  <a:cubicBezTo>
                    <a:pt x="21362" y="5850"/>
                    <a:pt x="21254" y="5901"/>
                    <a:pt x="21136" y="5935"/>
                  </a:cubicBezTo>
                  <a:cubicBezTo>
                    <a:pt x="21014" y="5972"/>
                    <a:pt x="20894" y="6000"/>
                    <a:pt x="20769" y="6017"/>
                  </a:cubicBezTo>
                  <a:cubicBezTo>
                    <a:pt x="20647" y="6034"/>
                    <a:pt x="20560" y="6054"/>
                    <a:pt x="20515" y="6070"/>
                  </a:cubicBezTo>
                  <a:moveTo>
                    <a:pt x="15739" y="16167"/>
                  </a:moveTo>
                  <a:cubicBezTo>
                    <a:pt x="15739" y="16611"/>
                    <a:pt x="15869" y="16992"/>
                    <a:pt x="16130" y="17317"/>
                  </a:cubicBezTo>
                  <a:cubicBezTo>
                    <a:pt x="16389" y="17641"/>
                    <a:pt x="16704" y="17802"/>
                    <a:pt x="17081" y="17802"/>
                  </a:cubicBezTo>
                  <a:cubicBezTo>
                    <a:pt x="17448" y="17802"/>
                    <a:pt x="17766" y="17647"/>
                    <a:pt x="18034" y="17339"/>
                  </a:cubicBezTo>
                  <a:cubicBezTo>
                    <a:pt x="18300" y="17023"/>
                    <a:pt x="18434" y="16639"/>
                    <a:pt x="18434" y="16167"/>
                  </a:cubicBezTo>
                  <a:cubicBezTo>
                    <a:pt x="18434" y="15724"/>
                    <a:pt x="18302" y="15351"/>
                    <a:pt x="18044" y="15038"/>
                  </a:cubicBezTo>
                  <a:cubicBezTo>
                    <a:pt x="17785" y="14727"/>
                    <a:pt x="17465" y="14572"/>
                    <a:pt x="17081" y="14572"/>
                  </a:cubicBezTo>
                  <a:cubicBezTo>
                    <a:pt x="16714" y="14572"/>
                    <a:pt x="16396" y="14727"/>
                    <a:pt x="16135" y="15038"/>
                  </a:cubicBezTo>
                  <a:cubicBezTo>
                    <a:pt x="15869" y="15351"/>
                    <a:pt x="15739" y="15724"/>
                    <a:pt x="15739" y="16167"/>
                  </a:cubicBezTo>
                  <a:moveTo>
                    <a:pt x="16292" y="4825"/>
                  </a:moveTo>
                  <a:cubicBezTo>
                    <a:pt x="16292" y="5249"/>
                    <a:pt x="16410" y="5602"/>
                    <a:pt x="16648" y="5887"/>
                  </a:cubicBezTo>
                  <a:cubicBezTo>
                    <a:pt x="16883" y="6172"/>
                    <a:pt x="17173" y="6313"/>
                    <a:pt x="17509" y="6313"/>
                  </a:cubicBezTo>
                  <a:cubicBezTo>
                    <a:pt x="17862" y="6313"/>
                    <a:pt x="18159" y="6172"/>
                    <a:pt x="18399" y="5887"/>
                  </a:cubicBezTo>
                  <a:cubicBezTo>
                    <a:pt x="18639" y="5602"/>
                    <a:pt x="18759" y="5257"/>
                    <a:pt x="18759" y="4853"/>
                  </a:cubicBezTo>
                  <a:cubicBezTo>
                    <a:pt x="18759" y="4430"/>
                    <a:pt x="18641" y="4074"/>
                    <a:pt x="18404" y="3786"/>
                  </a:cubicBezTo>
                  <a:cubicBezTo>
                    <a:pt x="18168" y="3495"/>
                    <a:pt x="17876" y="3354"/>
                    <a:pt x="17530" y="3354"/>
                  </a:cubicBezTo>
                  <a:cubicBezTo>
                    <a:pt x="17177" y="3354"/>
                    <a:pt x="16883" y="3495"/>
                    <a:pt x="16648" y="3786"/>
                  </a:cubicBezTo>
                  <a:cubicBezTo>
                    <a:pt x="16408" y="4074"/>
                    <a:pt x="16292" y="4421"/>
                    <a:pt x="16292" y="4825"/>
                  </a:cubicBezTo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19050" tIns="19050" rIns="19050" bIns="19050" anchor="ctr"/>
            <a:lstStyle/>
            <a:p>
              <a:pPr defTabSz="228600" eaLnBrk="1" fontAlgn="auto" hangingPunct="1">
                <a:spcBef>
                  <a:spcPts val="0"/>
                </a:spcBef>
                <a:spcAft>
                  <a:spcPts val="0"/>
                </a:spcAft>
                <a:defRPr sz="6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44944" y="3584039"/>
            <a:ext cx="2061536" cy="1758334"/>
            <a:chOff x="6144944" y="3584039"/>
            <a:chExt cx="2061536" cy="1758334"/>
          </a:xfrm>
        </p:grpSpPr>
        <p:sp>
          <p:nvSpPr>
            <p:cNvPr id="12" name="Shape 550"/>
            <p:cNvSpPr/>
            <p:nvPr/>
          </p:nvSpPr>
          <p:spPr>
            <a:xfrm>
              <a:off x="6144944" y="3584039"/>
              <a:ext cx="1917700" cy="323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>
                <a:defRPr sz="4200" spc="84">
                  <a:solidFill>
                    <a:srgbClr val="AAAAAA"/>
                  </a:solidFill>
                  <a:latin typeface="Oswald Light"/>
                  <a:ea typeface="Oswald Light"/>
                  <a:cs typeface="Oswald Light"/>
                  <a:sym typeface="Oswald Light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 spc="0">
                  <a:solidFill>
                    <a:srgbClr val="000000"/>
                  </a:solidFill>
                </a:defRPr>
              </a:pPr>
              <a:r>
                <a:rPr lang="zh-CN" altLang="en-US" sz="2100" spc="42" dirty="0">
                  <a:solidFill>
                    <a:srgbClr val="35ABC5"/>
                  </a:solidFill>
                  <a:latin typeface="+mn-lt"/>
                  <a:ea typeface="金桥简老宋" pitchFamily="2" charset="-122"/>
                </a:rPr>
                <a:t>流程三</a:t>
              </a:r>
              <a:endParaRPr sz="2100" spc="42" dirty="0">
                <a:solidFill>
                  <a:srgbClr val="35ABC5"/>
                </a:solidFill>
                <a:latin typeface="+mn-lt"/>
                <a:ea typeface="金桥简老宋" pitchFamily="2" charset="-122"/>
              </a:endParaRPr>
            </a:p>
          </p:txBody>
        </p:sp>
        <p:sp>
          <p:nvSpPr>
            <p:cNvPr id="13" name="Shape 551"/>
            <p:cNvSpPr/>
            <p:nvPr/>
          </p:nvSpPr>
          <p:spPr>
            <a:xfrm>
              <a:off x="6245918" y="4049711"/>
              <a:ext cx="1960562" cy="1292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0" tIns="0" rIns="0" bIns="0">
              <a:spAutoFit/>
            </a:bodyPr>
            <a:lstStyle>
              <a:lvl1pPr algn="l">
                <a:defRPr sz="2400" spc="48">
                  <a:solidFill>
                    <a:srgbClr val="92929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defTabSz="1088232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金桥简老宋" pitchFamily="2" charset="-122"/>
                </a:rPr>
                <a:t>您的内容打在这里，或者通过复制您的文本后。您的内容打在这里，或者通过复制您的文本后。您的内容打在这里，或者通过复制您的文本后。您的内容打在这里，或者通过复制您的文本后。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63310" y="2058452"/>
            <a:ext cx="2527300" cy="1276350"/>
            <a:chOff x="5963310" y="2058452"/>
            <a:chExt cx="2527300" cy="1276350"/>
          </a:xfrm>
        </p:grpSpPr>
        <p:sp>
          <p:nvSpPr>
            <p:cNvPr id="11" name="Shape 549"/>
            <p:cNvSpPr>
              <a:spLocks/>
            </p:cNvSpPr>
            <p:nvPr/>
          </p:nvSpPr>
          <p:spPr bwMode="auto">
            <a:xfrm>
              <a:off x="5963310" y="2058452"/>
              <a:ext cx="2527300" cy="12763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3117" y="10867"/>
                  </a:lnTo>
                  <a:lnTo>
                    <a:pt x="0" y="21600"/>
                  </a:lnTo>
                  <a:lnTo>
                    <a:pt x="18545" y="21600"/>
                  </a:lnTo>
                  <a:lnTo>
                    <a:pt x="21600" y="10963"/>
                  </a:lnTo>
                  <a:lnTo>
                    <a:pt x="18671" y="1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14" name="Shape 553"/>
            <p:cNvSpPr/>
            <p:nvPr/>
          </p:nvSpPr>
          <p:spPr>
            <a:xfrm>
              <a:off x="7004710" y="2442627"/>
              <a:ext cx="584200" cy="48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65" y="0"/>
                  </a:moveTo>
                  <a:cubicBezTo>
                    <a:pt x="9365" y="0"/>
                    <a:pt x="9963" y="51"/>
                    <a:pt x="10556" y="155"/>
                  </a:cubicBezTo>
                  <a:cubicBezTo>
                    <a:pt x="11152" y="260"/>
                    <a:pt x="11733" y="418"/>
                    <a:pt x="12303" y="632"/>
                  </a:cubicBezTo>
                  <a:cubicBezTo>
                    <a:pt x="12950" y="898"/>
                    <a:pt x="13588" y="1240"/>
                    <a:pt x="14219" y="1663"/>
                  </a:cubicBezTo>
                  <a:cubicBezTo>
                    <a:pt x="14850" y="2087"/>
                    <a:pt x="15412" y="2598"/>
                    <a:pt x="15904" y="3199"/>
                  </a:cubicBezTo>
                  <a:cubicBezTo>
                    <a:pt x="16396" y="3798"/>
                    <a:pt x="16791" y="4475"/>
                    <a:pt x="17088" y="5229"/>
                  </a:cubicBezTo>
                  <a:cubicBezTo>
                    <a:pt x="17382" y="5989"/>
                    <a:pt x="17530" y="6813"/>
                    <a:pt x="17530" y="7703"/>
                  </a:cubicBezTo>
                  <a:cubicBezTo>
                    <a:pt x="17530" y="8586"/>
                    <a:pt x="17382" y="9408"/>
                    <a:pt x="17088" y="10162"/>
                  </a:cubicBezTo>
                  <a:cubicBezTo>
                    <a:pt x="16791" y="10921"/>
                    <a:pt x="16396" y="11596"/>
                    <a:pt x="15904" y="12186"/>
                  </a:cubicBezTo>
                  <a:cubicBezTo>
                    <a:pt x="15412" y="12776"/>
                    <a:pt x="14850" y="13287"/>
                    <a:pt x="14219" y="13719"/>
                  </a:cubicBezTo>
                  <a:cubicBezTo>
                    <a:pt x="13588" y="14152"/>
                    <a:pt x="12950" y="14499"/>
                    <a:pt x="12303" y="14758"/>
                  </a:cubicBezTo>
                  <a:cubicBezTo>
                    <a:pt x="11147" y="15185"/>
                    <a:pt x="9968" y="15397"/>
                    <a:pt x="8765" y="15397"/>
                  </a:cubicBezTo>
                  <a:cubicBezTo>
                    <a:pt x="8487" y="15397"/>
                    <a:pt x="8214" y="15382"/>
                    <a:pt x="7948" y="15354"/>
                  </a:cubicBezTo>
                  <a:cubicBezTo>
                    <a:pt x="7683" y="15329"/>
                    <a:pt x="7409" y="15298"/>
                    <a:pt x="7132" y="15258"/>
                  </a:cubicBezTo>
                  <a:cubicBezTo>
                    <a:pt x="6007" y="16294"/>
                    <a:pt x="4743" y="16995"/>
                    <a:pt x="3347" y="17353"/>
                  </a:cubicBezTo>
                  <a:cubicBezTo>
                    <a:pt x="3196" y="17393"/>
                    <a:pt x="3034" y="17435"/>
                    <a:pt x="2862" y="17483"/>
                  </a:cubicBezTo>
                  <a:cubicBezTo>
                    <a:pt x="2688" y="17534"/>
                    <a:pt x="2521" y="17559"/>
                    <a:pt x="2354" y="17559"/>
                  </a:cubicBezTo>
                  <a:cubicBezTo>
                    <a:pt x="2264" y="17559"/>
                    <a:pt x="2182" y="17514"/>
                    <a:pt x="2111" y="17432"/>
                  </a:cubicBezTo>
                  <a:cubicBezTo>
                    <a:pt x="2041" y="17342"/>
                    <a:pt x="2005" y="17238"/>
                    <a:pt x="2005" y="17110"/>
                  </a:cubicBezTo>
                  <a:cubicBezTo>
                    <a:pt x="2005" y="17023"/>
                    <a:pt x="2034" y="16944"/>
                    <a:pt x="2090" y="16873"/>
                  </a:cubicBezTo>
                  <a:cubicBezTo>
                    <a:pt x="2147" y="16808"/>
                    <a:pt x="2196" y="16746"/>
                    <a:pt x="2241" y="16693"/>
                  </a:cubicBezTo>
                  <a:cubicBezTo>
                    <a:pt x="2624" y="16235"/>
                    <a:pt x="2897" y="15803"/>
                    <a:pt x="3060" y="15397"/>
                  </a:cubicBezTo>
                  <a:cubicBezTo>
                    <a:pt x="3220" y="14987"/>
                    <a:pt x="3354" y="14465"/>
                    <a:pt x="3458" y="13813"/>
                  </a:cubicBezTo>
                  <a:cubicBezTo>
                    <a:pt x="2985" y="13499"/>
                    <a:pt x="2540" y="13129"/>
                    <a:pt x="2123" y="12706"/>
                  </a:cubicBezTo>
                  <a:cubicBezTo>
                    <a:pt x="1706" y="12279"/>
                    <a:pt x="1342" y="11811"/>
                    <a:pt x="1024" y="11300"/>
                  </a:cubicBezTo>
                  <a:cubicBezTo>
                    <a:pt x="711" y="10786"/>
                    <a:pt x="459" y="10229"/>
                    <a:pt x="275" y="9623"/>
                  </a:cubicBezTo>
                  <a:cubicBezTo>
                    <a:pt x="92" y="9021"/>
                    <a:pt x="0" y="8383"/>
                    <a:pt x="0" y="7703"/>
                  </a:cubicBezTo>
                  <a:cubicBezTo>
                    <a:pt x="0" y="6822"/>
                    <a:pt x="151" y="6000"/>
                    <a:pt x="450" y="5238"/>
                  </a:cubicBezTo>
                  <a:cubicBezTo>
                    <a:pt x="751" y="4478"/>
                    <a:pt x="1151" y="3798"/>
                    <a:pt x="1650" y="3199"/>
                  </a:cubicBezTo>
                  <a:cubicBezTo>
                    <a:pt x="2149" y="2598"/>
                    <a:pt x="2716" y="2087"/>
                    <a:pt x="3347" y="1663"/>
                  </a:cubicBezTo>
                  <a:cubicBezTo>
                    <a:pt x="3978" y="1239"/>
                    <a:pt x="4616" y="898"/>
                    <a:pt x="5261" y="632"/>
                  </a:cubicBezTo>
                  <a:cubicBezTo>
                    <a:pt x="5832" y="409"/>
                    <a:pt x="6412" y="249"/>
                    <a:pt x="7002" y="150"/>
                  </a:cubicBezTo>
                  <a:cubicBezTo>
                    <a:pt x="7591" y="48"/>
                    <a:pt x="8179" y="0"/>
                    <a:pt x="8765" y="0"/>
                  </a:cubicBezTo>
                  <a:moveTo>
                    <a:pt x="8765" y="2160"/>
                  </a:moveTo>
                  <a:cubicBezTo>
                    <a:pt x="8269" y="2160"/>
                    <a:pt x="7774" y="2202"/>
                    <a:pt x="7278" y="2282"/>
                  </a:cubicBezTo>
                  <a:cubicBezTo>
                    <a:pt x="6783" y="2366"/>
                    <a:pt x="6287" y="2510"/>
                    <a:pt x="5790" y="2719"/>
                  </a:cubicBezTo>
                  <a:cubicBezTo>
                    <a:pt x="5348" y="2877"/>
                    <a:pt x="4886" y="3112"/>
                    <a:pt x="4411" y="3419"/>
                  </a:cubicBezTo>
                  <a:cubicBezTo>
                    <a:pt x="3933" y="3727"/>
                    <a:pt x="3502" y="4086"/>
                    <a:pt x="3114" y="4501"/>
                  </a:cubicBezTo>
                  <a:cubicBezTo>
                    <a:pt x="2728" y="4916"/>
                    <a:pt x="2413" y="5390"/>
                    <a:pt x="2168" y="5927"/>
                  </a:cubicBezTo>
                  <a:cubicBezTo>
                    <a:pt x="1925" y="6463"/>
                    <a:pt x="1803" y="7056"/>
                    <a:pt x="1803" y="7703"/>
                  </a:cubicBezTo>
                  <a:cubicBezTo>
                    <a:pt x="1803" y="8355"/>
                    <a:pt x="1916" y="8925"/>
                    <a:pt x="2147" y="9422"/>
                  </a:cubicBezTo>
                  <a:cubicBezTo>
                    <a:pt x="2375" y="9919"/>
                    <a:pt x="2667" y="10363"/>
                    <a:pt x="3017" y="10758"/>
                  </a:cubicBezTo>
                  <a:cubicBezTo>
                    <a:pt x="3373" y="11156"/>
                    <a:pt x="3764" y="11509"/>
                    <a:pt x="4197" y="11811"/>
                  </a:cubicBezTo>
                  <a:cubicBezTo>
                    <a:pt x="4630" y="12122"/>
                    <a:pt x="5051" y="12407"/>
                    <a:pt x="5465" y="12678"/>
                  </a:cubicBezTo>
                  <a:lnTo>
                    <a:pt x="5239" y="14177"/>
                  </a:lnTo>
                  <a:cubicBezTo>
                    <a:pt x="5486" y="14019"/>
                    <a:pt x="5724" y="13827"/>
                    <a:pt x="5955" y="13610"/>
                  </a:cubicBezTo>
                  <a:cubicBezTo>
                    <a:pt x="6183" y="13395"/>
                    <a:pt x="6407" y="13189"/>
                    <a:pt x="6626" y="12989"/>
                  </a:cubicBezTo>
                  <a:cubicBezTo>
                    <a:pt x="6979" y="13042"/>
                    <a:pt x="7334" y="13099"/>
                    <a:pt x="7694" y="13152"/>
                  </a:cubicBezTo>
                  <a:cubicBezTo>
                    <a:pt x="8057" y="13209"/>
                    <a:pt x="8412" y="13232"/>
                    <a:pt x="8765" y="13232"/>
                  </a:cubicBezTo>
                  <a:cubicBezTo>
                    <a:pt x="9780" y="13232"/>
                    <a:pt x="10771" y="13048"/>
                    <a:pt x="11740" y="12678"/>
                  </a:cubicBezTo>
                  <a:cubicBezTo>
                    <a:pt x="12197" y="12517"/>
                    <a:pt x="12665" y="12280"/>
                    <a:pt x="13138" y="11978"/>
                  </a:cubicBezTo>
                  <a:cubicBezTo>
                    <a:pt x="13609" y="11670"/>
                    <a:pt x="14040" y="11306"/>
                    <a:pt x="14421" y="10880"/>
                  </a:cubicBezTo>
                  <a:cubicBezTo>
                    <a:pt x="14805" y="10459"/>
                    <a:pt x="15120" y="9982"/>
                    <a:pt x="15370" y="9454"/>
                  </a:cubicBezTo>
                  <a:cubicBezTo>
                    <a:pt x="15617" y="8929"/>
                    <a:pt x="15739" y="8344"/>
                    <a:pt x="15739" y="7703"/>
                  </a:cubicBezTo>
                  <a:cubicBezTo>
                    <a:pt x="15739" y="7057"/>
                    <a:pt x="15617" y="6464"/>
                    <a:pt x="15370" y="5927"/>
                  </a:cubicBezTo>
                  <a:cubicBezTo>
                    <a:pt x="15120" y="5391"/>
                    <a:pt x="14805" y="4916"/>
                    <a:pt x="14421" y="4501"/>
                  </a:cubicBezTo>
                  <a:cubicBezTo>
                    <a:pt x="14040" y="4086"/>
                    <a:pt x="13611" y="3728"/>
                    <a:pt x="13143" y="3420"/>
                  </a:cubicBezTo>
                  <a:cubicBezTo>
                    <a:pt x="12675" y="3112"/>
                    <a:pt x="12206" y="2878"/>
                    <a:pt x="11740" y="2720"/>
                  </a:cubicBezTo>
                  <a:cubicBezTo>
                    <a:pt x="11267" y="2511"/>
                    <a:pt x="10780" y="2367"/>
                    <a:pt x="10281" y="2282"/>
                  </a:cubicBezTo>
                  <a:cubicBezTo>
                    <a:pt x="9782" y="2202"/>
                    <a:pt x="9278" y="2160"/>
                    <a:pt x="8765" y="2160"/>
                  </a:cubicBezTo>
                  <a:moveTo>
                    <a:pt x="21600" y="11746"/>
                  </a:moveTo>
                  <a:cubicBezTo>
                    <a:pt x="21600" y="12429"/>
                    <a:pt x="21506" y="13076"/>
                    <a:pt x="21322" y="13672"/>
                  </a:cubicBezTo>
                  <a:cubicBezTo>
                    <a:pt x="21139" y="14273"/>
                    <a:pt x="20889" y="14829"/>
                    <a:pt x="20574" y="15340"/>
                  </a:cubicBezTo>
                  <a:cubicBezTo>
                    <a:pt x="20258" y="15854"/>
                    <a:pt x="19891" y="16323"/>
                    <a:pt x="19475" y="16747"/>
                  </a:cubicBezTo>
                  <a:cubicBezTo>
                    <a:pt x="19058" y="17173"/>
                    <a:pt x="18613" y="17543"/>
                    <a:pt x="18140" y="17856"/>
                  </a:cubicBezTo>
                  <a:cubicBezTo>
                    <a:pt x="18246" y="18506"/>
                    <a:pt x="18378" y="19031"/>
                    <a:pt x="18540" y="19440"/>
                  </a:cubicBezTo>
                  <a:cubicBezTo>
                    <a:pt x="18703" y="19841"/>
                    <a:pt x="18973" y="20276"/>
                    <a:pt x="19357" y="20736"/>
                  </a:cubicBezTo>
                  <a:cubicBezTo>
                    <a:pt x="19402" y="20790"/>
                    <a:pt x="19453" y="20858"/>
                    <a:pt x="19510" y="20931"/>
                  </a:cubicBezTo>
                  <a:cubicBezTo>
                    <a:pt x="19566" y="21007"/>
                    <a:pt x="19592" y="21092"/>
                    <a:pt x="19592" y="21182"/>
                  </a:cubicBezTo>
                  <a:cubicBezTo>
                    <a:pt x="19592" y="21326"/>
                    <a:pt x="19555" y="21431"/>
                    <a:pt x="19475" y="21498"/>
                  </a:cubicBezTo>
                  <a:cubicBezTo>
                    <a:pt x="19397" y="21569"/>
                    <a:pt x="19305" y="21600"/>
                    <a:pt x="19199" y="21600"/>
                  </a:cubicBezTo>
                  <a:cubicBezTo>
                    <a:pt x="19049" y="21600"/>
                    <a:pt x="18889" y="21572"/>
                    <a:pt x="18714" y="21527"/>
                  </a:cubicBezTo>
                  <a:cubicBezTo>
                    <a:pt x="18543" y="21473"/>
                    <a:pt x="18387" y="21433"/>
                    <a:pt x="18253" y="21397"/>
                  </a:cubicBezTo>
                  <a:cubicBezTo>
                    <a:pt x="16855" y="21027"/>
                    <a:pt x="15593" y="20329"/>
                    <a:pt x="14468" y="19302"/>
                  </a:cubicBezTo>
                  <a:cubicBezTo>
                    <a:pt x="14191" y="19338"/>
                    <a:pt x="13917" y="19369"/>
                    <a:pt x="13652" y="19395"/>
                  </a:cubicBezTo>
                  <a:cubicBezTo>
                    <a:pt x="13383" y="19423"/>
                    <a:pt x="13113" y="19440"/>
                    <a:pt x="12832" y="19440"/>
                  </a:cubicBezTo>
                  <a:cubicBezTo>
                    <a:pt x="11865" y="19440"/>
                    <a:pt x="10909" y="19293"/>
                    <a:pt x="9973" y="19002"/>
                  </a:cubicBezTo>
                  <a:cubicBezTo>
                    <a:pt x="9031" y="18717"/>
                    <a:pt x="8146" y="18279"/>
                    <a:pt x="7313" y="17692"/>
                  </a:cubicBezTo>
                  <a:lnTo>
                    <a:pt x="7617" y="17475"/>
                  </a:lnTo>
                  <a:cubicBezTo>
                    <a:pt x="8000" y="17531"/>
                    <a:pt x="8382" y="17559"/>
                    <a:pt x="8765" y="17559"/>
                  </a:cubicBezTo>
                  <a:cubicBezTo>
                    <a:pt x="10246" y="17559"/>
                    <a:pt x="11677" y="17280"/>
                    <a:pt x="13058" y="16721"/>
                  </a:cubicBezTo>
                  <a:cubicBezTo>
                    <a:pt x="13892" y="16388"/>
                    <a:pt x="14685" y="15936"/>
                    <a:pt x="15436" y="15374"/>
                  </a:cubicBezTo>
                  <a:cubicBezTo>
                    <a:pt x="16186" y="14812"/>
                    <a:pt x="16853" y="14149"/>
                    <a:pt x="17432" y="13381"/>
                  </a:cubicBezTo>
                  <a:cubicBezTo>
                    <a:pt x="18008" y="12618"/>
                    <a:pt x="18470" y="11760"/>
                    <a:pt x="18816" y="10814"/>
                  </a:cubicBezTo>
                  <a:cubicBezTo>
                    <a:pt x="19162" y="9865"/>
                    <a:pt x="19336" y="8832"/>
                    <a:pt x="19336" y="7703"/>
                  </a:cubicBezTo>
                  <a:cubicBezTo>
                    <a:pt x="19336" y="7333"/>
                    <a:pt x="19312" y="6957"/>
                    <a:pt x="19267" y="6568"/>
                  </a:cubicBezTo>
                  <a:cubicBezTo>
                    <a:pt x="19943" y="7217"/>
                    <a:pt x="20501" y="7979"/>
                    <a:pt x="20941" y="8855"/>
                  </a:cubicBezTo>
                  <a:cubicBezTo>
                    <a:pt x="21379" y="9727"/>
                    <a:pt x="21600" y="10693"/>
                    <a:pt x="21600" y="11746"/>
                  </a:cubicBezTo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19050" tIns="19050" rIns="19050" bIns="19050" anchor="ctr"/>
            <a:lstStyle/>
            <a:p>
              <a:pPr defTabSz="228600" eaLnBrk="1" fontAlgn="auto" hangingPunct="1">
                <a:spcBef>
                  <a:spcPts val="0"/>
                </a:spcBef>
                <a:spcAft>
                  <a:spcPts val="0"/>
                </a:spcAft>
                <a:defRPr sz="6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22168" y="3584039"/>
            <a:ext cx="2078018" cy="1768912"/>
            <a:chOff x="8422168" y="3584039"/>
            <a:chExt cx="2078018" cy="1768912"/>
          </a:xfrm>
        </p:grpSpPr>
        <p:sp>
          <p:nvSpPr>
            <p:cNvPr id="16" name="Shape 556"/>
            <p:cNvSpPr/>
            <p:nvPr/>
          </p:nvSpPr>
          <p:spPr>
            <a:xfrm>
              <a:off x="8422168" y="3584039"/>
              <a:ext cx="1816100" cy="323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>
                <a:defRPr sz="4200" spc="84">
                  <a:solidFill>
                    <a:srgbClr val="AAAAAA"/>
                  </a:solidFill>
                  <a:latin typeface="Oswald Light"/>
                  <a:ea typeface="Oswald Light"/>
                  <a:cs typeface="Oswald Light"/>
                  <a:sym typeface="Oswald Light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 spc="0">
                  <a:solidFill>
                    <a:srgbClr val="000000"/>
                  </a:solidFill>
                </a:defRPr>
              </a:pPr>
              <a:r>
                <a:rPr lang="zh-CN" altLang="en-US" sz="2100" spc="42" dirty="0">
                  <a:solidFill>
                    <a:srgbClr val="3481AA"/>
                  </a:solidFill>
                  <a:latin typeface="+mn-lt"/>
                  <a:ea typeface="金桥简老宋" pitchFamily="2" charset="-122"/>
                </a:rPr>
                <a:t>流程四</a:t>
              </a:r>
              <a:endParaRPr sz="2100" spc="42" dirty="0">
                <a:solidFill>
                  <a:srgbClr val="3481AA"/>
                </a:solidFill>
                <a:latin typeface="+mn-lt"/>
                <a:ea typeface="金桥简老宋" pitchFamily="2" charset="-122"/>
              </a:endParaRPr>
            </a:p>
          </p:txBody>
        </p:sp>
        <p:sp>
          <p:nvSpPr>
            <p:cNvPr id="17" name="Shape 557"/>
            <p:cNvSpPr/>
            <p:nvPr/>
          </p:nvSpPr>
          <p:spPr>
            <a:xfrm>
              <a:off x="8524907" y="4060289"/>
              <a:ext cx="1975279" cy="1292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0" tIns="0" rIns="0" bIns="0">
              <a:spAutoFit/>
            </a:bodyPr>
            <a:lstStyle>
              <a:lvl1pPr algn="l">
                <a:defRPr sz="2400" spc="48">
                  <a:solidFill>
                    <a:srgbClr val="929292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defTabSz="1088232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金桥简老宋" pitchFamily="2" charset="-122"/>
                </a:rPr>
                <a:t>您的内容打在这里，或者通过复制您的文本后。您的内容打在这里，或者通过复制您的文本后。您的内容打在这里，或者通过复制您的文本后。您的内容打在这里，或者通过复制您的文本后。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192160" y="2058452"/>
            <a:ext cx="2528887" cy="1276350"/>
            <a:chOff x="8192160" y="2058452"/>
            <a:chExt cx="2528887" cy="1276350"/>
          </a:xfrm>
        </p:grpSpPr>
        <p:sp>
          <p:nvSpPr>
            <p:cNvPr id="15" name="Shape 555"/>
            <p:cNvSpPr>
              <a:spLocks/>
            </p:cNvSpPr>
            <p:nvPr/>
          </p:nvSpPr>
          <p:spPr bwMode="auto">
            <a:xfrm>
              <a:off x="8192160" y="2058452"/>
              <a:ext cx="2528887" cy="12763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3117" y="10867"/>
                  </a:lnTo>
                  <a:lnTo>
                    <a:pt x="0" y="21600"/>
                  </a:lnTo>
                  <a:lnTo>
                    <a:pt x="18545" y="21600"/>
                  </a:lnTo>
                  <a:lnTo>
                    <a:pt x="21600" y="10963"/>
                  </a:lnTo>
                  <a:lnTo>
                    <a:pt x="18671" y="1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481AA"/>
            </a:solidFill>
            <a:ln>
              <a:noFill/>
            </a:ln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18" name="Shape 559"/>
            <p:cNvSpPr/>
            <p:nvPr/>
          </p:nvSpPr>
          <p:spPr>
            <a:xfrm>
              <a:off x="9220860" y="2442627"/>
              <a:ext cx="573087" cy="479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2293" y="0"/>
                    <a:pt x="13697" y="343"/>
                    <a:pt x="15005" y="1019"/>
                  </a:cubicBezTo>
                  <a:cubicBezTo>
                    <a:pt x="16315" y="1699"/>
                    <a:pt x="17460" y="2629"/>
                    <a:pt x="18442" y="3806"/>
                  </a:cubicBezTo>
                  <a:cubicBezTo>
                    <a:pt x="19421" y="4981"/>
                    <a:pt x="20194" y="6355"/>
                    <a:pt x="20755" y="7924"/>
                  </a:cubicBezTo>
                  <a:cubicBezTo>
                    <a:pt x="21319" y="9499"/>
                    <a:pt x="21600" y="11174"/>
                    <a:pt x="21600" y="12957"/>
                  </a:cubicBezTo>
                  <a:cubicBezTo>
                    <a:pt x="21600" y="13674"/>
                    <a:pt x="21545" y="14402"/>
                    <a:pt x="21434" y="15148"/>
                  </a:cubicBezTo>
                  <a:cubicBezTo>
                    <a:pt x="21322" y="15893"/>
                    <a:pt x="21161" y="16625"/>
                    <a:pt x="20952" y="17339"/>
                  </a:cubicBezTo>
                  <a:cubicBezTo>
                    <a:pt x="20741" y="18059"/>
                    <a:pt x="20477" y="18744"/>
                    <a:pt x="20172" y="19403"/>
                  </a:cubicBezTo>
                  <a:cubicBezTo>
                    <a:pt x="19850" y="20057"/>
                    <a:pt x="19498" y="20656"/>
                    <a:pt x="19106" y="21200"/>
                  </a:cubicBezTo>
                  <a:cubicBezTo>
                    <a:pt x="18931" y="21468"/>
                    <a:pt x="18703" y="21600"/>
                    <a:pt x="18430" y="21600"/>
                  </a:cubicBezTo>
                  <a:lnTo>
                    <a:pt x="3170" y="21600"/>
                  </a:lnTo>
                  <a:cubicBezTo>
                    <a:pt x="2887" y="21600"/>
                    <a:pt x="2662" y="21467"/>
                    <a:pt x="2494" y="21200"/>
                  </a:cubicBezTo>
                  <a:cubicBezTo>
                    <a:pt x="2088" y="20656"/>
                    <a:pt x="1730" y="20057"/>
                    <a:pt x="1426" y="19403"/>
                  </a:cubicBezTo>
                  <a:cubicBezTo>
                    <a:pt x="1118" y="18744"/>
                    <a:pt x="859" y="18059"/>
                    <a:pt x="650" y="17339"/>
                  </a:cubicBezTo>
                  <a:cubicBezTo>
                    <a:pt x="439" y="16625"/>
                    <a:pt x="278" y="15893"/>
                    <a:pt x="166" y="15148"/>
                  </a:cubicBezTo>
                  <a:cubicBezTo>
                    <a:pt x="55" y="14402"/>
                    <a:pt x="0" y="13673"/>
                    <a:pt x="0" y="12957"/>
                  </a:cubicBezTo>
                  <a:cubicBezTo>
                    <a:pt x="0" y="11163"/>
                    <a:pt x="281" y="9487"/>
                    <a:pt x="845" y="7918"/>
                  </a:cubicBezTo>
                  <a:cubicBezTo>
                    <a:pt x="1406" y="6354"/>
                    <a:pt x="2179" y="4981"/>
                    <a:pt x="3158" y="3806"/>
                  </a:cubicBezTo>
                  <a:cubicBezTo>
                    <a:pt x="4140" y="2629"/>
                    <a:pt x="5285" y="1699"/>
                    <a:pt x="6595" y="1019"/>
                  </a:cubicBezTo>
                  <a:cubicBezTo>
                    <a:pt x="7903" y="343"/>
                    <a:pt x="9305" y="0"/>
                    <a:pt x="10800" y="0"/>
                  </a:cubicBezTo>
                  <a:moveTo>
                    <a:pt x="3149" y="14572"/>
                  </a:moveTo>
                  <a:cubicBezTo>
                    <a:pt x="3523" y="14572"/>
                    <a:pt x="3842" y="14414"/>
                    <a:pt x="4102" y="14100"/>
                  </a:cubicBezTo>
                  <a:cubicBezTo>
                    <a:pt x="4361" y="13792"/>
                    <a:pt x="4493" y="13409"/>
                    <a:pt x="4493" y="12957"/>
                  </a:cubicBezTo>
                  <a:cubicBezTo>
                    <a:pt x="4493" y="12508"/>
                    <a:pt x="4361" y="12128"/>
                    <a:pt x="4097" y="11822"/>
                  </a:cubicBezTo>
                  <a:cubicBezTo>
                    <a:pt x="3833" y="11512"/>
                    <a:pt x="3516" y="11359"/>
                    <a:pt x="3149" y="11359"/>
                  </a:cubicBezTo>
                  <a:cubicBezTo>
                    <a:pt x="2772" y="11359"/>
                    <a:pt x="2455" y="11511"/>
                    <a:pt x="2201" y="11822"/>
                  </a:cubicBezTo>
                  <a:cubicBezTo>
                    <a:pt x="1944" y="12128"/>
                    <a:pt x="1814" y="12508"/>
                    <a:pt x="1814" y="12957"/>
                  </a:cubicBezTo>
                  <a:cubicBezTo>
                    <a:pt x="1814" y="13409"/>
                    <a:pt x="1944" y="13792"/>
                    <a:pt x="2201" y="14100"/>
                  </a:cubicBezTo>
                  <a:cubicBezTo>
                    <a:pt x="2455" y="14414"/>
                    <a:pt x="2772" y="14572"/>
                    <a:pt x="3149" y="14572"/>
                  </a:cubicBezTo>
                  <a:moveTo>
                    <a:pt x="5388" y="8105"/>
                  </a:moveTo>
                  <a:cubicBezTo>
                    <a:pt x="5762" y="8105"/>
                    <a:pt x="6086" y="7944"/>
                    <a:pt x="6353" y="7621"/>
                  </a:cubicBezTo>
                  <a:cubicBezTo>
                    <a:pt x="6622" y="7302"/>
                    <a:pt x="6756" y="6916"/>
                    <a:pt x="6756" y="6467"/>
                  </a:cubicBezTo>
                  <a:cubicBezTo>
                    <a:pt x="6756" y="6015"/>
                    <a:pt x="6622" y="5635"/>
                    <a:pt x="6353" y="5327"/>
                  </a:cubicBezTo>
                  <a:cubicBezTo>
                    <a:pt x="6086" y="5021"/>
                    <a:pt x="5762" y="4866"/>
                    <a:pt x="5388" y="4866"/>
                  </a:cubicBezTo>
                  <a:cubicBezTo>
                    <a:pt x="5028" y="4866"/>
                    <a:pt x="4714" y="5021"/>
                    <a:pt x="4447" y="5327"/>
                  </a:cubicBezTo>
                  <a:cubicBezTo>
                    <a:pt x="4178" y="5635"/>
                    <a:pt x="4044" y="6015"/>
                    <a:pt x="4044" y="6467"/>
                  </a:cubicBezTo>
                  <a:cubicBezTo>
                    <a:pt x="4044" y="6916"/>
                    <a:pt x="4178" y="7302"/>
                    <a:pt x="4447" y="7621"/>
                  </a:cubicBezTo>
                  <a:cubicBezTo>
                    <a:pt x="4714" y="7944"/>
                    <a:pt x="5028" y="8105"/>
                    <a:pt x="5388" y="8105"/>
                  </a:cubicBezTo>
                  <a:moveTo>
                    <a:pt x="11995" y="15053"/>
                  </a:moveTo>
                  <a:cubicBezTo>
                    <a:pt x="12026" y="14923"/>
                    <a:pt x="12084" y="14673"/>
                    <a:pt x="12173" y="14293"/>
                  </a:cubicBezTo>
                  <a:cubicBezTo>
                    <a:pt x="12262" y="13918"/>
                    <a:pt x="12365" y="13478"/>
                    <a:pt x="12482" y="12977"/>
                  </a:cubicBezTo>
                  <a:cubicBezTo>
                    <a:pt x="12600" y="12476"/>
                    <a:pt x="12727" y="11955"/>
                    <a:pt x="12862" y="11405"/>
                  </a:cubicBezTo>
                  <a:cubicBezTo>
                    <a:pt x="12996" y="10861"/>
                    <a:pt x="13114" y="10351"/>
                    <a:pt x="13212" y="9882"/>
                  </a:cubicBezTo>
                  <a:cubicBezTo>
                    <a:pt x="13313" y="9415"/>
                    <a:pt x="13399" y="9009"/>
                    <a:pt x="13471" y="8670"/>
                  </a:cubicBezTo>
                  <a:cubicBezTo>
                    <a:pt x="13543" y="8330"/>
                    <a:pt x="13579" y="8131"/>
                    <a:pt x="13579" y="8076"/>
                  </a:cubicBezTo>
                  <a:cubicBezTo>
                    <a:pt x="13579" y="7869"/>
                    <a:pt x="13512" y="7682"/>
                    <a:pt x="13380" y="7527"/>
                  </a:cubicBezTo>
                  <a:cubicBezTo>
                    <a:pt x="13246" y="7371"/>
                    <a:pt x="13090" y="7293"/>
                    <a:pt x="12914" y="7293"/>
                  </a:cubicBezTo>
                  <a:cubicBezTo>
                    <a:pt x="12761" y="7293"/>
                    <a:pt x="12624" y="7345"/>
                    <a:pt x="12506" y="7458"/>
                  </a:cubicBezTo>
                  <a:cubicBezTo>
                    <a:pt x="12386" y="7567"/>
                    <a:pt x="12305" y="7711"/>
                    <a:pt x="12259" y="7886"/>
                  </a:cubicBezTo>
                  <a:lnTo>
                    <a:pt x="10706" y="14598"/>
                  </a:lnTo>
                  <a:cubicBezTo>
                    <a:pt x="10409" y="14618"/>
                    <a:pt x="10126" y="14696"/>
                    <a:pt x="9857" y="14840"/>
                  </a:cubicBezTo>
                  <a:cubicBezTo>
                    <a:pt x="9590" y="14984"/>
                    <a:pt x="9358" y="15174"/>
                    <a:pt x="9163" y="15419"/>
                  </a:cubicBezTo>
                  <a:cubicBezTo>
                    <a:pt x="8966" y="15663"/>
                    <a:pt x="8813" y="15945"/>
                    <a:pt x="8702" y="16265"/>
                  </a:cubicBezTo>
                  <a:cubicBezTo>
                    <a:pt x="8592" y="16588"/>
                    <a:pt x="8537" y="16927"/>
                    <a:pt x="8537" y="17284"/>
                  </a:cubicBezTo>
                  <a:cubicBezTo>
                    <a:pt x="8537" y="18039"/>
                    <a:pt x="8755" y="18678"/>
                    <a:pt x="9197" y="19199"/>
                  </a:cubicBezTo>
                  <a:cubicBezTo>
                    <a:pt x="9638" y="19726"/>
                    <a:pt x="10171" y="19988"/>
                    <a:pt x="10800" y="19988"/>
                  </a:cubicBezTo>
                  <a:cubicBezTo>
                    <a:pt x="11429" y="19988"/>
                    <a:pt x="11962" y="19726"/>
                    <a:pt x="12403" y="19199"/>
                  </a:cubicBezTo>
                  <a:cubicBezTo>
                    <a:pt x="12842" y="18678"/>
                    <a:pt x="13063" y="18039"/>
                    <a:pt x="13063" y="17284"/>
                  </a:cubicBezTo>
                  <a:cubicBezTo>
                    <a:pt x="13063" y="16835"/>
                    <a:pt x="12962" y="16418"/>
                    <a:pt x="12763" y="16032"/>
                  </a:cubicBezTo>
                  <a:cubicBezTo>
                    <a:pt x="12564" y="15646"/>
                    <a:pt x="12307" y="15321"/>
                    <a:pt x="11995" y="15053"/>
                  </a:cubicBezTo>
                  <a:moveTo>
                    <a:pt x="10800" y="2177"/>
                  </a:moveTo>
                  <a:cubicBezTo>
                    <a:pt x="10426" y="2177"/>
                    <a:pt x="10106" y="2335"/>
                    <a:pt x="9847" y="2646"/>
                  </a:cubicBezTo>
                  <a:cubicBezTo>
                    <a:pt x="9586" y="2960"/>
                    <a:pt x="9456" y="3343"/>
                    <a:pt x="9456" y="3792"/>
                  </a:cubicBezTo>
                  <a:cubicBezTo>
                    <a:pt x="9456" y="4241"/>
                    <a:pt x="9586" y="4621"/>
                    <a:pt x="9847" y="4927"/>
                  </a:cubicBezTo>
                  <a:cubicBezTo>
                    <a:pt x="10106" y="5237"/>
                    <a:pt x="10426" y="5390"/>
                    <a:pt x="10800" y="5390"/>
                  </a:cubicBezTo>
                  <a:cubicBezTo>
                    <a:pt x="11174" y="5390"/>
                    <a:pt x="11494" y="5238"/>
                    <a:pt x="11753" y="4927"/>
                  </a:cubicBezTo>
                  <a:cubicBezTo>
                    <a:pt x="12014" y="4621"/>
                    <a:pt x="12144" y="4241"/>
                    <a:pt x="12144" y="3792"/>
                  </a:cubicBezTo>
                  <a:cubicBezTo>
                    <a:pt x="12144" y="3343"/>
                    <a:pt x="12014" y="2960"/>
                    <a:pt x="11753" y="2646"/>
                  </a:cubicBezTo>
                  <a:cubicBezTo>
                    <a:pt x="11494" y="2335"/>
                    <a:pt x="11174" y="2177"/>
                    <a:pt x="10800" y="2177"/>
                  </a:cubicBezTo>
                  <a:moveTo>
                    <a:pt x="14844" y="6467"/>
                  </a:moveTo>
                  <a:cubicBezTo>
                    <a:pt x="14844" y="6916"/>
                    <a:pt x="14978" y="7299"/>
                    <a:pt x="15247" y="7610"/>
                  </a:cubicBezTo>
                  <a:cubicBezTo>
                    <a:pt x="15514" y="7921"/>
                    <a:pt x="15835" y="8076"/>
                    <a:pt x="16212" y="8076"/>
                  </a:cubicBezTo>
                  <a:cubicBezTo>
                    <a:pt x="16586" y="8076"/>
                    <a:pt x="16903" y="7921"/>
                    <a:pt x="17165" y="7610"/>
                  </a:cubicBezTo>
                  <a:cubicBezTo>
                    <a:pt x="17426" y="7299"/>
                    <a:pt x="17556" y="6916"/>
                    <a:pt x="17556" y="6467"/>
                  </a:cubicBezTo>
                  <a:cubicBezTo>
                    <a:pt x="17556" y="6015"/>
                    <a:pt x="17426" y="5635"/>
                    <a:pt x="17165" y="5327"/>
                  </a:cubicBezTo>
                  <a:cubicBezTo>
                    <a:pt x="16903" y="5021"/>
                    <a:pt x="16586" y="4866"/>
                    <a:pt x="16212" y="4866"/>
                  </a:cubicBezTo>
                  <a:cubicBezTo>
                    <a:pt x="15835" y="4866"/>
                    <a:pt x="15514" y="5022"/>
                    <a:pt x="15247" y="5327"/>
                  </a:cubicBezTo>
                  <a:cubicBezTo>
                    <a:pt x="14978" y="5635"/>
                    <a:pt x="14844" y="6015"/>
                    <a:pt x="14844" y="6467"/>
                  </a:cubicBezTo>
                  <a:moveTo>
                    <a:pt x="18451" y="14572"/>
                  </a:moveTo>
                  <a:cubicBezTo>
                    <a:pt x="18828" y="14572"/>
                    <a:pt x="19142" y="14414"/>
                    <a:pt x="19399" y="14100"/>
                  </a:cubicBezTo>
                  <a:cubicBezTo>
                    <a:pt x="19656" y="13792"/>
                    <a:pt x="19786" y="13409"/>
                    <a:pt x="19786" y="12957"/>
                  </a:cubicBezTo>
                  <a:cubicBezTo>
                    <a:pt x="19786" y="12508"/>
                    <a:pt x="19656" y="12128"/>
                    <a:pt x="19399" y="11822"/>
                  </a:cubicBezTo>
                  <a:cubicBezTo>
                    <a:pt x="19142" y="11512"/>
                    <a:pt x="18828" y="11359"/>
                    <a:pt x="18451" y="11359"/>
                  </a:cubicBezTo>
                  <a:cubicBezTo>
                    <a:pt x="18077" y="11359"/>
                    <a:pt x="17758" y="11511"/>
                    <a:pt x="17498" y="11822"/>
                  </a:cubicBezTo>
                  <a:cubicBezTo>
                    <a:pt x="17237" y="12128"/>
                    <a:pt x="17107" y="12508"/>
                    <a:pt x="17107" y="12957"/>
                  </a:cubicBezTo>
                  <a:cubicBezTo>
                    <a:pt x="17107" y="13409"/>
                    <a:pt x="17237" y="13792"/>
                    <a:pt x="17498" y="14100"/>
                  </a:cubicBezTo>
                  <a:cubicBezTo>
                    <a:pt x="17758" y="14414"/>
                    <a:pt x="18077" y="14572"/>
                    <a:pt x="18451" y="14572"/>
                  </a:cubicBezTo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19050" tIns="19050" rIns="19050" bIns="19050" anchor="ctr"/>
            <a:lstStyle/>
            <a:p>
              <a:pPr defTabSz="228600" eaLnBrk="1" fontAlgn="auto" hangingPunct="1">
                <a:spcBef>
                  <a:spcPts val="0"/>
                </a:spcBef>
                <a:spcAft>
                  <a:spcPts val="0"/>
                </a:spcAft>
                <a:defRPr sz="6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18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17622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转正管理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74763" y="4010025"/>
            <a:ext cx="1474787" cy="669925"/>
            <a:chOff x="1274763" y="4010025"/>
            <a:chExt cx="1474787" cy="669925"/>
          </a:xfrm>
        </p:grpSpPr>
        <p:sp>
          <p:nvSpPr>
            <p:cNvPr id="4" name="矩形 3"/>
            <p:cNvSpPr/>
            <p:nvPr/>
          </p:nvSpPr>
          <p:spPr>
            <a:xfrm>
              <a:off x="1274763" y="4010025"/>
              <a:ext cx="1474787" cy="669925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5" name="矩形 31"/>
            <p:cNvSpPr>
              <a:spLocks noChangeArrowheads="1"/>
            </p:cNvSpPr>
            <p:nvPr/>
          </p:nvSpPr>
          <p:spPr bwMode="auto">
            <a:xfrm>
              <a:off x="1554525" y="4162131"/>
              <a:ext cx="8771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Adobe Naskh Medium" panose="01010101010101010101" pitchFamily="50" charset="-78"/>
                </a:rPr>
                <a:t>标题一</a:t>
              </a:r>
            </a:p>
          </p:txBody>
        </p:sp>
      </p:grpSp>
      <p:cxnSp>
        <p:nvCxnSpPr>
          <p:cNvPr id="6" name="直接箭头连接符 5"/>
          <p:cNvCxnSpPr>
            <a:stCxn id="10" idx="2"/>
            <a:endCxn id="4" idx="0"/>
          </p:cNvCxnSpPr>
          <p:nvPr/>
        </p:nvCxnSpPr>
        <p:spPr>
          <a:xfrm flipH="1">
            <a:off x="2012950" y="2339975"/>
            <a:ext cx="3302000" cy="16700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12" idx="0"/>
          </p:cNvCxnSpPr>
          <p:nvPr/>
        </p:nvCxnSpPr>
        <p:spPr>
          <a:xfrm flipH="1">
            <a:off x="4738688" y="2911475"/>
            <a:ext cx="922337" cy="10985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6626225" y="2339975"/>
            <a:ext cx="3302000" cy="16700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6280150" y="2881313"/>
            <a:ext cx="922338" cy="10985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5314950" y="1684338"/>
            <a:ext cx="1312863" cy="1312862"/>
          </a:xfrm>
          <a:prstGeom prst="ellipse">
            <a:avLst/>
          </a:prstGeom>
          <a:solidFill>
            <a:srgbClr val="3481AA"/>
          </a:solidFill>
          <a:ln w="6350">
            <a:solidFill>
              <a:srgbClr val="F9F9F9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金桥简老宋" pitchFamily="2" charset="-122"/>
              </a:rPr>
              <a:t>转正管理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000500" y="4010025"/>
            <a:ext cx="1476375" cy="669925"/>
            <a:chOff x="4000500" y="4010025"/>
            <a:chExt cx="1476375" cy="669925"/>
          </a:xfrm>
        </p:grpSpPr>
        <p:sp>
          <p:nvSpPr>
            <p:cNvPr id="12" name="矩形 11"/>
            <p:cNvSpPr/>
            <p:nvPr/>
          </p:nvSpPr>
          <p:spPr>
            <a:xfrm>
              <a:off x="4000500" y="4010025"/>
              <a:ext cx="1476375" cy="669925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3" name="矩形 38"/>
            <p:cNvSpPr>
              <a:spLocks noChangeArrowheads="1"/>
            </p:cNvSpPr>
            <p:nvPr/>
          </p:nvSpPr>
          <p:spPr bwMode="auto">
            <a:xfrm>
              <a:off x="4300106" y="4133850"/>
              <a:ext cx="8771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Adobe Naskh Medium" panose="01010101010101010101" pitchFamily="50" charset="-78"/>
                </a:rPr>
                <a:t>标题二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26238" y="4010025"/>
            <a:ext cx="1476375" cy="669925"/>
            <a:chOff x="6726238" y="4010025"/>
            <a:chExt cx="1476375" cy="669925"/>
          </a:xfrm>
        </p:grpSpPr>
        <p:sp>
          <p:nvSpPr>
            <p:cNvPr id="15" name="矩形 14"/>
            <p:cNvSpPr/>
            <p:nvPr/>
          </p:nvSpPr>
          <p:spPr>
            <a:xfrm>
              <a:off x="6726238" y="4010025"/>
              <a:ext cx="1476375" cy="669925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6" name="矩形 39"/>
            <p:cNvSpPr>
              <a:spLocks noChangeArrowheads="1"/>
            </p:cNvSpPr>
            <p:nvPr/>
          </p:nvSpPr>
          <p:spPr bwMode="auto">
            <a:xfrm>
              <a:off x="7025843" y="4133850"/>
              <a:ext cx="8771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Adobe Naskh Medium" panose="01010101010101010101" pitchFamily="50" charset="-78"/>
                </a:rPr>
                <a:t>标题三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53563" y="4010025"/>
            <a:ext cx="1474787" cy="669925"/>
            <a:chOff x="9453563" y="4010025"/>
            <a:chExt cx="1474787" cy="669925"/>
          </a:xfrm>
        </p:grpSpPr>
        <p:sp>
          <p:nvSpPr>
            <p:cNvPr id="18" name="矩形 17"/>
            <p:cNvSpPr/>
            <p:nvPr/>
          </p:nvSpPr>
          <p:spPr>
            <a:xfrm>
              <a:off x="9453563" y="4010025"/>
              <a:ext cx="1474787" cy="669925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9" name="矩形 40"/>
            <p:cNvSpPr>
              <a:spLocks noChangeArrowheads="1"/>
            </p:cNvSpPr>
            <p:nvPr/>
          </p:nvSpPr>
          <p:spPr bwMode="auto">
            <a:xfrm>
              <a:off x="9751581" y="4133850"/>
              <a:ext cx="8771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Adobe Naskh Medium" panose="01010101010101010101" pitchFamily="50" charset="-78"/>
                </a:rPr>
                <a:t>标题四</a:t>
              </a:r>
            </a:p>
          </p:txBody>
        </p:sp>
      </p:grpSp>
      <p:sp>
        <p:nvSpPr>
          <p:cNvPr id="20" name="TextBox 57"/>
          <p:cNvSpPr txBox="1"/>
          <p:nvPr/>
        </p:nvSpPr>
        <p:spPr bwMode="auto">
          <a:xfrm>
            <a:off x="1025500" y="4803775"/>
            <a:ext cx="19733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id-ID" altLang="zh-CN" sz="14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  <a:ea typeface="金桥简老宋" pitchFamily="2" charset="-122"/>
            </a:endParaRPr>
          </a:p>
        </p:txBody>
      </p:sp>
      <p:sp>
        <p:nvSpPr>
          <p:cNvPr id="21" name="TextBox 57"/>
          <p:cNvSpPr txBox="1"/>
          <p:nvPr/>
        </p:nvSpPr>
        <p:spPr bwMode="auto">
          <a:xfrm>
            <a:off x="3701255" y="4803775"/>
            <a:ext cx="2074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id-ID" altLang="zh-CN" sz="14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  <a:ea typeface="金桥简老宋" pitchFamily="2" charset="-122"/>
            </a:endParaRPr>
          </a:p>
        </p:txBody>
      </p:sp>
      <p:sp>
        <p:nvSpPr>
          <p:cNvPr id="22" name="TextBox 57"/>
          <p:cNvSpPr txBox="1"/>
          <p:nvPr/>
        </p:nvSpPr>
        <p:spPr bwMode="auto">
          <a:xfrm>
            <a:off x="6426994" y="4841875"/>
            <a:ext cx="2074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id-ID" altLang="zh-CN" sz="14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  <a:ea typeface="金桥简老宋" pitchFamily="2" charset="-122"/>
            </a:endParaRPr>
          </a:p>
        </p:txBody>
      </p:sp>
      <p:sp>
        <p:nvSpPr>
          <p:cNvPr id="23" name="TextBox 57"/>
          <p:cNvSpPr txBox="1"/>
          <p:nvPr/>
        </p:nvSpPr>
        <p:spPr bwMode="auto">
          <a:xfrm>
            <a:off x="9249912" y="4841875"/>
            <a:ext cx="2073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您的内容打在这里，或者通过复制您的文本后。您的内容打在这里，或者通过复制您的文本后。</a:t>
            </a:r>
            <a:endParaRPr lang="id-ID" altLang="zh-CN" sz="14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882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4060" y="24821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试用期管理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92845" y="4001031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3481AA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点击添加标题</a:t>
            </a:r>
            <a:endParaRPr lang="zh-CN" altLang="en-US" sz="2200" b="1" baseline="-3000" dirty="0">
              <a:solidFill>
                <a:srgbClr val="3481AA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47068" y="4491726"/>
            <a:ext cx="4521785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图表的综合描述说明，在此录入图表的综合描述说明，在此录入图表的综合描述说明，在此录入图表的综合描述说明，在此录入图表的综合描述说明。在此录入图表的综合描述说明，在此录入图表的综合描述说明，在此录入图表的综合描述说明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024316" y="1504004"/>
            <a:ext cx="2144537" cy="40010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000" b="1" dirty="0">
                <a:solidFill>
                  <a:srgbClr val="35ABC5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添加标题</a:t>
            </a:r>
            <a:endParaRPr lang="zh-CN" altLang="en-US" sz="2000" b="1" baseline="-3000" dirty="0">
              <a:solidFill>
                <a:srgbClr val="35ABC5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3341" y="1947749"/>
            <a:ext cx="2934532" cy="535523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07862" y="1442845"/>
            <a:ext cx="654557" cy="54373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en-US" altLang="zh-CN" sz="4400" baseline="-3000" dirty="0">
                <a:solidFill>
                  <a:srgbClr val="35ABC5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02</a:t>
            </a:r>
            <a:endParaRPr lang="zh-CN" altLang="en-US" sz="4400" baseline="-3000" dirty="0">
              <a:solidFill>
                <a:srgbClr val="35ABC5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0690" y="4786207"/>
            <a:ext cx="2182903" cy="40010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35ABC5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添加标题</a:t>
            </a:r>
            <a:endParaRPr lang="zh-CN" altLang="en-US" sz="2000" b="1" baseline="-3000" dirty="0">
              <a:solidFill>
                <a:srgbClr val="35ABC5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0689" y="5224469"/>
            <a:ext cx="2765967" cy="7571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06333" y="4719567"/>
            <a:ext cx="654557" cy="54373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400" baseline="-3000" dirty="0">
                <a:solidFill>
                  <a:srgbClr val="35ABC5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03</a:t>
            </a:r>
            <a:endParaRPr lang="zh-CN" altLang="en-US" sz="4400" baseline="-3000" dirty="0">
              <a:solidFill>
                <a:srgbClr val="35ABC5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54656" y="1843618"/>
            <a:ext cx="1829712" cy="40010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3481AA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添加标题</a:t>
            </a:r>
            <a:endParaRPr lang="zh-CN" altLang="en-US" sz="2000" b="1" baseline="-3000" dirty="0">
              <a:solidFill>
                <a:srgbClr val="3481AA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0689" y="2281879"/>
            <a:ext cx="3203094" cy="535523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24411" y="1776979"/>
            <a:ext cx="654557" cy="543731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400" baseline="-3000" dirty="0">
                <a:solidFill>
                  <a:srgbClr val="3481AA"/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01</a:t>
            </a:r>
            <a:endParaRPr lang="zh-CN" altLang="en-US" sz="4400" baseline="-3000" dirty="0">
              <a:solidFill>
                <a:srgbClr val="3481AA"/>
              </a:solidFill>
              <a:latin typeface="Arial" panose="020B0604020202020204" pitchFamily="34" charset="0"/>
              <a:ea typeface="金桥简老宋" pitchFamily="2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04825" y="1811269"/>
            <a:ext cx="1620000" cy="1620000"/>
            <a:chOff x="4679217" y="1783973"/>
            <a:chExt cx="1620000" cy="1620000"/>
          </a:xfrm>
        </p:grpSpPr>
        <p:sp>
          <p:nvSpPr>
            <p:cNvPr id="15" name="泪滴形 14"/>
            <p:cNvSpPr/>
            <p:nvPr/>
          </p:nvSpPr>
          <p:spPr>
            <a:xfrm rot="5400000">
              <a:off x="4679217" y="1783973"/>
              <a:ext cx="1620000" cy="1620000"/>
            </a:xfrm>
            <a:prstGeom prst="teardrop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5357079" y="2323973"/>
              <a:ext cx="337232" cy="540000"/>
              <a:chOff x="8902075" y="6748292"/>
              <a:chExt cx="250825" cy="401638"/>
            </a:xfrm>
            <a:solidFill>
              <a:srgbClr val="9DA8B1"/>
            </a:solidFill>
          </p:grpSpPr>
          <p:sp>
            <p:nvSpPr>
              <p:cNvPr id="17" name="Freeform 550"/>
              <p:cNvSpPr>
                <a:spLocks/>
              </p:cNvSpPr>
              <p:nvPr/>
            </p:nvSpPr>
            <p:spPr bwMode="auto">
              <a:xfrm>
                <a:off x="8902075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551"/>
              <p:cNvSpPr>
                <a:spLocks/>
              </p:cNvSpPr>
              <p:nvPr/>
            </p:nvSpPr>
            <p:spPr bwMode="auto">
              <a:xfrm>
                <a:off x="8967162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89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3943338" y="3596070"/>
            <a:ext cx="2083094" cy="2083092"/>
            <a:chOff x="4217730" y="3568774"/>
            <a:chExt cx="2083094" cy="2083092"/>
          </a:xfrm>
        </p:grpSpPr>
        <p:sp>
          <p:nvSpPr>
            <p:cNvPr id="20" name="泪滴形 19"/>
            <p:cNvSpPr/>
            <p:nvPr/>
          </p:nvSpPr>
          <p:spPr>
            <a:xfrm>
              <a:off x="4217730" y="3568774"/>
              <a:ext cx="2083094" cy="2083092"/>
            </a:xfrm>
            <a:prstGeom prst="teardrop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>
              <a:grpSpLocks noChangeAspect="1"/>
            </p:cNvGrpSpPr>
            <p:nvPr/>
          </p:nvGrpSpPr>
          <p:grpSpPr>
            <a:xfrm>
              <a:off x="5035146" y="4244787"/>
              <a:ext cx="525001" cy="540000"/>
              <a:chOff x="7240588" y="6794047"/>
              <a:chExt cx="388938" cy="400050"/>
            </a:xfrm>
            <a:solidFill>
              <a:srgbClr val="9DA8B1"/>
            </a:solidFill>
          </p:grpSpPr>
          <p:sp>
            <p:nvSpPr>
              <p:cNvPr id="22" name="Freeform 405"/>
              <p:cNvSpPr>
                <a:spLocks/>
              </p:cNvSpPr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>
                <a:spLocks/>
              </p:cNvSpPr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08"/>
              <p:cNvSpPr>
                <a:spLocks/>
              </p:cNvSpPr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9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6185557" y="1348177"/>
            <a:ext cx="2083094" cy="2083092"/>
            <a:chOff x="6443907" y="1320881"/>
            <a:chExt cx="2083094" cy="2083092"/>
          </a:xfrm>
        </p:grpSpPr>
        <p:sp>
          <p:nvSpPr>
            <p:cNvPr id="26" name="泪滴形 25"/>
            <p:cNvSpPr/>
            <p:nvPr/>
          </p:nvSpPr>
          <p:spPr>
            <a:xfrm rot="10800000">
              <a:off x="6443907" y="1320881"/>
              <a:ext cx="2083094" cy="2083092"/>
            </a:xfrm>
            <a:prstGeom prst="teardrop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169"/>
            <p:cNvSpPr>
              <a:spLocks noChangeAspect="1"/>
            </p:cNvSpPr>
            <p:nvPr/>
          </p:nvSpPr>
          <p:spPr bwMode="auto">
            <a:xfrm>
              <a:off x="7251529" y="2036775"/>
              <a:ext cx="394111" cy="5911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54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23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9266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转正条件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71" y="2442201"/>
            <a:ext cx="1190170" cy="1060210"/>
          </a:xfrm>
          <a:custGeom>
            <a:avLst/>
            <a:gdLst>
              <a:gd name="connsiteX0" fmla="*/ 595085 w 1190170"/>
              <a:gd name="connsiteY0" fmla="*/ 0 h 1190170"/>
              <a:gd name="connsiteX1" fmla="*/ 1190170 w 1190170"/>
              <a:gd name="connsiteY1" fmla="*/ 595085 h 1190170"/>
              <a:gd name="connsiteX2" fmla="*/ 595085 w 1190170"/>
              <a:gd name="connsiteY2" fmla="*/ 1190170 h 1190170"/>
              <a:gd name="connsiteX3" fmla="*/ 0 w 1190170"/>
              <a:gd name="connsiteY3" fmla="*/ 595085 h 1190170"/>
              <a:gd name="connsiteX4" fmla="*/ 595085 w 1190170"/>
              <a:gd name="connsiteY4" fmla="*/ 0 h 1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170" h="1190170">
                <a:moveTo>
                  <a:pt x="595085" y="0"/>
                </a:moveTo>
                <a:cubicBezTo>
                  <a:pt x="923741" y="0"/>
                  <a:pt x="1190170" y="266429"/>
                  <a:pt x="1190170" y="595085"/>
                </a:cubicBezTo>
                <a:cubicBezTo>
                  <a:pt x="1190170" y="923741"/>
                  <a:pt x="923741" y="1190170"/>
                  <a:pt x="595085" y="1190170"/>
                </a:cubicBezTo>
                <a:cubicBezTo>
                  <a:pt x="266429" y="1190170"/>
                  <a:pt x="0" y="923741"/>
                  <a:pt x="0" y="595085"/>
                </a:cubicBezTo>
                <a:cubicBezTo>
                  <a:pt x="0" y="266429"/>
                  <a:pt x="266429" y="0"/>
                  <a:pt x="595085" y="0"/>
                </a:cubicBezTo>
                <a:close/>
              </a:path>
            </a:pathLst>
          </a:custGeom>
          <a:solidFill>
            <a:srgbClr val="357879"/>
          </a:solidFill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00" y="4344078"/>
            <a:ext cx="1838863" cy="1886025"/>
          </a:xfrm>
          <a:custGeom>
            <a:avLst/>
            <a:gdLst>
              <a:gd name="connsiteX0" fmla="*/ 883558 w 1767116"/>
              <a:gd name="connsiteY0" fmla="*/ 0 h 1767116"/>
              <a:gd name="connsiteX1" fmla="*/ 1767116 w 1767116"/>
              <a:gd name="connsiteY1" fmla="*/ 883558 h 1767116"/>
              <a:gd name="connsiteX2" fmla="*/ 883558 w 1767116"/>
              <a:gd name="connsiteY2" fmla="*/ 1767116 h 1767116"/>
              <a:gd name="connsiteX3" fmla="*/ 0 w 1767116"/>
              <a:gd name="connsiteY3" fmla="*/ 883558 h 1767116"/>
              <a:gd name="connsiteX4" fmla="*/ 883558 w 1767116"/>
              <a:gd name="connsiteY4" fmla="*/ 0 h 17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116" h="1767116">
                <a:moveTo>
                  <a:pt x="883558" y="0"/>
                </a:moveTo>
                <a:cubicBezTo>
                  <a:pt x="1371534" y="0"/>
                  <a:pt x="1767116" y="395582"/>
                  <a:pt x="1767116" y="883558"/>
                </a:cubicBezTo>
                <a:cubicBezTo>
                  <a:pt x="1767116" y="1371534"/>
                  <a:pt x="1371534" y="1767116"/>
                  <a:pt x="883558" y="1767116"/>
                </a:cubicBezTo>
                <a:cubicBezTo>
                  <a:pt x="395582" y="1767116"/>
                  <a:pt x="0" y="1371534"/>
                  <a:pt x="0" y="883558"/>
                </a:cubicBezTo>
                <a:cubicBezTo>
                  <a:pt x="0" y="395582"/>
                  <a:pt x="395582" y="0"/>
                  <a:pt x="883558" y="0"/>
                </a:cubicBezTo>
                <a:close/>
              </a:path>
            </a:pathLst>
          </a:custGeom>
          <a:solidFill>
            <a:srgbClr val="357879"/>
          </a:solidFill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14" y="1277713"/>
            <a:ext cx="2518991" cy="2612572"/>
          </a:xfrm>
          <a:custGeom>
            <a:avLst/>
            <a:gdLst>
              <a:gd name="connsiteX0" fmla="*/ 1306286 w 2612572"/>
              <a:gd name="connsiteY0" fmla="*/ 0 h 2612572"/>
              <a:gd name="connsiteX1" fmla="*/ 2612572 w 2612572"/>
              <a:gd name="connsiteY1" fmla="*/ 1306286 h 2612572"/>
              <a:gd name="connsiteX2" fmla="*/ 1306286 w 2612572"/>
              <a:gd name="connsiteY2" fmla="*/ 2612572 h 2612572"/>
              <a:gd name="connsiteX3" fmla="*/ 0 w 2612572"/>
              <a:gd name="connsiteY3" fmla="*/ 1306286 h 2612572"/>
              <a:gd name="connsiteX4" fmla="*/ 1306286 w 2612572"/>
              <a:gd name="connsiteY4" fmla="*/ 0 h 261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612572">
                <a:moveTo>
                  <a:pt x="1306286" y="0"/>
                </a:moveTo>
                <a:cubicBezTo>
                  <a:pt x="2027728" y="0"/>
                  <a:pt x="2612572" y="584844"/>
                  <a:pt x="2612572" y="1306286"/>
                </a:cubicBezTo>
                <a:cubicBezTo>
                  <a:pt x="2612572" y="2027728"/>
                  <a:pt x="2027728" y="2612572"/>
                  <a:pt x="1306286" y="2612572"/>
                </a:cubicBezTo>
                <a:cubicBezTo>
                  <a:pt x="584844" y="2612572"/>
                  <a:pt x="0" y="2027728"/>
                  <a:pt x="0" y="1306286"/>
                </a:cubicBezTo>
                <a:cubicBezTo>
                  <a:pt x="0" y="584844"/>
                  <a:pt x="584844" y="0"/>
                  <a:pt x="1306286" y="0"/>
                </a:cubicBezTo>
                <a:close/>
              </a:path>
            </a:pathLst>
          </a:custGeom>
          <a:solidFill>
            <a:srgbClr val="357879"/>
          </a:solidFill>
        </p:spPr>
      </p:pic>
      <p:sp>
        <p:nvSpPr>
          <p:cNvPr id="37" name="椭圆 36"/>
          <p:cNvSpPr/>
          <p:nvPr/>
        </p:nvSpPr>
        <p:spPr>
          <a:xfrm>
            <a:off x="9439275" y="3322638"/>
            <a:ext cx="755650" cy="754062"/>
          </a:xfrm>
          <a:prstGeom prst="ellipse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861675" y="3768725"/>
            <a:ext cx="377825" cy="377825"/>
          </a:xfrm>
          <a:prstGeom prst="ellipse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>
              <a:latin typeface="Impact" panose="020B0806030902050204" pitchFamily="3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040688" y="4157663"/>
            <a:ext cx="552450" cy="550862"/>
          </a:xfrm>
          <a:prstGeom prst="ellipse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>
              <a:latin typeface="Impact" panose="020B0806030902050204" pitchFamily="3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626600" y="1798638"/>
            <a:ext cx="804863" cy="804862"/>
          </a:xfrm>
          <a:prstGeom prst="ellipse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>
              <a:latin typeface="Impact" panose="020B0806030902050204" pitchFamily="34" charset="0"/>
            </a:endParaRPr>
          </a:p>
        </p:txBody>
      </p:sp>
      <p:sp>
        <p:nvSpPr>
          <p:cNvPr id="47" name="Rectangle 21"/>
          <p:cNvSpPr/>
          <p:nvPr/>
        </p:nvSpPr>
        <p:spPr>
          <a:xfrm>
            <a:off x="1234953" y="2020829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条件一</a:t>
            </a:r>
            <a:endParaRPr lang="en-US" altLang="zh-CN" sz="1400" dirty="0">
              <a:solidFill>
                <a:srgbClr val="35ABC5"/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48" name="Rectangle 21"/>
          <p:cNvSpPr/>
          <p:nvPr/>
        </p:nvSpPr>
        <p:spPr>
          <a:xfrm>
            <a:off x="3842877" y="2026009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条件二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49" name="Rectangle 21"/>
          <p:cNvSpPr/>
          <p:nvPr/>
        </p:nvSpPr>
        <p:spPr>
          <a:xfrm>
            <a:off x="1219946" y="3166779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条件三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50" name="Rectangle 21"/>
          <p:cNvSpPr/>
          <p:nvPr/>
        </p:nvSpPr>
        <p:spPr>
          <a:xfrm>
            <a:off x="3827870" y="3171959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条件四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51" name="Rectangle 21"/>
          <p:cNvSpPr/>
          <p:nvPr/>
        </p:nvSpPr>
        <p:spPr>
          <a:xfrm>
            <a:off x="1189753" y="4439062"/>
            <a:ext cx="20582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条件五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  <p:sp>
        <p:nvSpPr>
          <p:cNvPr id="52" name="Rectangle 21"/>
          <p:cNvSpPr/>
          <p:nvPr/>
        </p:nvSpPr>
        <p:spPr>
          <a:xfrm>
            <a:off x="3797677" y="4444242"/>
            <a:ext cx="2058271" cy="93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条件六</a:t>
            </a:r>
            <a:endParaRPr lang="en-US" altLang="zh-CN" sz="1400" b="1" dirty="0">
              <a:solidFill>
                <a:srgbClr val="35ABC5"/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rPr>
              <a:t>此处添加详细文本描述，建议与标题相关整体语言风格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金桥简老宋" pitchFamily="2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 animBg="1"/>
      <p:bldP spid="38" grpId="0" animBg="1"/>
      <p:bldP spid="39" grpId="0" animBg="1"/>
      <p:bldP spid="40" grpId="0" animBg="1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9266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薪酬管理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63625" y="1796484"/>
            <a:ext cx="2174875" cy="2858294"/>
            <a:chOff x="3908425" y="969169"/>
            <a:chExt cx="2174875" cy="2858294"/>
          </a:xfrm>
          <a:solidFill>
            <a:srgbClr val="35ABC5"/>
          </a:solidFill>
        </p:grpSpPr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3968750" y="1439863"/>
              <a:ext cx="2114550" cy="2387600"/>
            </a:xfrm>
            <a:custGeom>
              <a:avLst/>
              <a:gdLst>
                <a:gd name="T0" fmla="*/ 292 w 563"/>
                <a:gd name="T1" fmla="*/ 0 h 635"/>
                <a:gd name="T2" fmla="*/ 286 w 563"/>
                <a:gd name="T3" fmla="*/ 130 h 635"/>
                <a:gd name="T4" fmla="*/ 329 w 563"/>
                <a:gd name="T5" fmla="*/ 5 h 635"/>
                <a:gd name="T6" fmla="*/ 315 w 563"/>
                <a:gd name="T7" fmla="*/ 119 h 635"/>
                <a:gd name="T8" fmla="*/ 373 w 563"/>
                <a:gd name="T9" fmla="*/ 30 h 635"/>
                <a:gd name="T10" fmla="*/ 432 w 563"/>
                <a:gd name="T11" fmla="*/ 155 h 635"/>
                <a:gd name="T12" fmla="*/ 561 w 563"/>
                <a:gd name="T13" fmla="*/ 178 h 635"/>
                <a:gd name="T14" fmla="*/ 397 w 563"/>
                <a:gd name="T15" fmla="*/ 203 h 635"/>
                <a:gd name="T16" fmla="*/ 382 w 563"/>
                <a:gd name="T17" fmla="*/ 161 h 635"/>
                <a:gd name="T18" fmla="*/ 364 w 563"/>
                <a:gd name="T19" fmla="*/ 136 h 635"/>
                <a:gd name="T20" fmla="*/ 373 w 563"/>
                <a:gd name="T21" fmla="*/ 275 h 635"/>
                <a:gd name="T22" fmla="*/ 447 w 563"/>
                <a:gd name="T23" fmla="*/ 403 h 635"/>
                <a:gd name="T24" fmla="*/ 324 w 563"/>
                <a:gd name="T25" fmla="*/ 509 h 635"/>
                <a:gd name="T26" fmla="*/ 291 w 563"/>
                <a:gd name="T27" fmla="*/ 631 h 635"/>
                <a:gd name="T28" fmla="*/ 250 w 563"/>
                <a:gd name="T29" fmla="*/ 629 h 635"/>
                <a:gd name="T30" fmla="*/ 238 w 563"/>
                <a:gd name="T31" fmla="*/ 579 h 635"/>
                <a:gd name="T32" fmla="*/ 260 w 563"/>
                <a:gd name="T33" fmla="*/ 418 h 635"/>
                <a:gd name="T34" fmla="*/ 224 w 563"/>
                <a:gd name="T35" fmla="*/ 250 h 635"/>
                <a:gd name="T36" fmla="*/ 140 w 563"/>
                <a:gd name="T37" fmla="*/ 93 h 635"/>
                <a:gd name="T38" fmla="*/ 128 w 563"/>
                <a:gd name="T39" fmla="*/ 213 h 635"/>
                <a:gd name="T40" fmla="*/ 162 w 563"/>
                <a:gd name="T41" fmla="*/ 245 h 635"/>
                <a:gd name="T42" fmla="*/ 115 w 563"/>
                <a:gd name="T43" fmla="*/ 289 h 635"/>
                <a:gd name="T44" fmla="*/ 74 w 563"/>
                <a:gd name="T45" fmla="*/ 280 h 635"/>
                <a:gd name="T46" fmla="*/ 70 w 563"/>
                <a:gd name="T47" fmla="*/ 276 h 635"/>
                <a:gd name="T48" fmla="*/ 0 w 563"/>
                <a:gd name="T49" fmla="*/ 250 h 635"/>
                <a:gd name="T50" fmla="*/ 58 w 563"/>
                <a:gd name="T51" fmla="*/ 221 h 635"/>
                <a:gd name="T52" fmla="*/ 72 w 563"/>
                <a:gd name="T53" fmla="*/ 200 h 635"/>
                <a:gd name="T54" fmla="*/ 255 w 563"/>
                <a:gd name="T55" fmla="*/ 6 h 635"/>
                <a:gd name="T56" fmla="*/ 117 w 563"/>
                <a:gd name="T57" fmla="*/ 234 h 635"/>
                <a:gd name="T58" fmla="*/ 69 w 563"/>
                <a:gd name="T59" fmla="*/ 211 h 635"/>
                <a:gd name="T60" fmla="*/ 299 w 563"/>
                <a:gd name="T61" fmla="*/ 291 h 635"/>
                <a:gd name="T62" fmla="*/ 368 w 563"/>
                <a:gd name="T63" fmla="*/ 395 h 635"/>
                <a:gd name="T64" fmla="*/ 315 w 563"/>
                <a:gd name="T65" fmla="*/ 309 h 635"/>
                <a:gd name="T66" fmla="*/ 299 w 563"/>
                <a:gd name="T67" fmla="*/ 291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3" h="635">
                  <a:moveTo>
                    <a:pt x="255" y="6"/>
                  </a:moveTo>
                  <a:cubicBezTo>
                    <a:pt x="267" y="3"/>
                    <a:pt x="279" y="1"/>
                    <a:pt x="292" y="0"/>
                  </a:cubicBezTo>
                  <a:cubicBezTo>
                    <a:pt x="287" y="15"/>
                    <a:pt x="285" y="31"/>
                    <a:pt x="283" y="46"/>
                  </a:cubicBezTo>
                  <a:cubicBezTo>
                    <a:pt x="282" y="74"/>
                    <a:pt x="279" y="102"/>
                    <a:pt x="286" y="130"/>
                  </a:cubicBezTo>
                  <a:cubicBezTo>
                    <a:pt x="288" y="87"/>
                    <a:pt x="307" y="46"/>
                    <a:pt x="303" y="3"/>
                  </a:cubicBezTo>
                  <a:cubicBezTo>
                    <a:pt x="312" y="3"/>
                    <a:pt x="320" y="4"/>
                    <a:pt x="329" y="5"/>
                  </a:cubicBezTo>
                  <a:cubicBezTo>
                    <a:pt x="326" y="17"/>
                    <a:pt x="320" y="29"/>
                    <a:pt x="319" y="42"/>
                  </a:cubicBezTo>
                  <a:cubicBezTo>
                    <a:pt x="317" y="68"/>
                    <a:pt x="315" y="93"/>
                    <a:pt x="315" y="119"/>
                  </a:cubicBezTo>
                  <a:cubicBezTo>
                    <a:pt x="328" y="83"/>
                    <a:pt x="342" y="46"/>
                    <a:pt x="345" y="8"/>
                  </a:cubicBezTo>
                  <a:cubicBezTo>
                    <a:pt x="355" y="14"/>
                    <a:pt x="370" y="16"/>
                    <a:pt x="373" y="30"/>
                  </a:cubicBezTo>
                  <a:cubicBezTo>
                    <a:pt x="378" y="50"/>
                    <a:pt x="390" y="68"/>
                    <a:pt x="398" y="87"/>
                  </a:cubicBezTo>
                  <a:cubicBezTo>
                    <a:pt x="410" y="109"/>
                    <a:pt x="419" y="133"/>
                    <a:pt x="432" y="155"/>
                  </a:cubicBezTo>
                  <a:cubicBezTo>
                    <a:pt x="465" y="152"/>
                    <a:pt x="498" y="153"/>
                    <a:pt x="530" y="153"/>
                  </a:cubicBezTo>
                  <a:cubicBezTo>
                    <a:pt x="544" y="152"/>
                    <a:pt x="561" y="163"/>
                    <a:pt x="561" y="178"/>
                  </a:cubicBezTo>
                  <a:cubicBezTo>
                    <a:pt x="563" y="191"/>
                    <a:pt x="550" y="201"/>
                    <a:pt x="538" y="201"/>
                  </a:cubicBezTo>
                  <a:cubicBezTo>
                    <a:pt x="491" y="203"/>
                    <a:pt x="444" y="202"/>
                    <a:pt x="397" y="203"/>
                  </a:cubicBezTo>
                  <a:cubicBezTo>
                    <a:pt x="390" y="189"/>
                    <a:pt x="383" y="176"/>
                    <a:pt x="376" y="162"/>
                  </a:cubicBezTo>
                  <a:cubicBezTo>
                    <a:pt x="382" y="161"/>
                    <a:pt x="382" y="161"/>
                    <a:pt x="382" y="161"/>
                  </a:cubicBezTo>
                  <a:cubicBezTo>
                    <a:pt x="380" y="161"/>
                    <a:pt x="377" y="161"/>
                    <a:pt x="375" y="161"/>
                  </a:cubicBezTo>
                  <a:cubicBezTo>
                    <a:pt x="371" y="153"/>
                    <a:pt x="368" y="144"/>
                    <a:pt x="364" y="136"/>
                  </a:cubicBezTo>
                  <a:cubicBezTo>
                    <a:pt x="360" y="162"/>
                    <a:pt x="360" y="188"/>
                    <a:pt x="360" y="214"/>
                  </a:cubicBezTo>
                  <a:cubicBezTo>
                    <a:pt x="361" y="235"/>
                    <a:pt x="361" y="257"/>
                    <a:pt x="373" y="275"/>
                  </a:cubicBezTo>
                  <a:cubicBezTo>
                    <a:pt x="395" y="310"/>
                    <a:pt x="423" y="343"/>
                    <a:pt x="443" y="381"/>
                  </a:cubicBezTo>
                  <a:cubicBezTo>
                    <a:pt x="446" y="388"/>
                    <a:pt x="451" y="396"/>
                    <a:pt x="447" y="403"/>
                  </a:cubicBezTo>
                  <a:cubicBezTo>
                    <a:pt x="441" y="420"/>
                    <a:pt x="427" y="432"/>
                    <a:pt x="414" y="445"/>
                  </a:cubicBezTo>
                  <a:cubicBezTo>
                    <a:pt x="386" y="469"/>
                    <a:pt x="359" y="496"/>
                    <a:pt x="324" y="509"/>
                  </a:cubicBezTo>
                  <a:cubicBezTo>
                    <a:pt x="315" y="544"/>
                    <a:pt x="310" y="580"/>
                    <a:pt x="300" y="614"/>
                  </a:cubicBezTo>
                  <a:cubicBezTo>
                    <a:pt x="299" y="621"/>
                    <a:pt x="295" y="626"/>
                    <a:pt x="291" y="631"/>
                  </a:cubicBezTo>
                  <a:cubicBezTo>
                    <a:pt x="290" y="632"/>
                    <a:pt x="286" y="634"/>
                    <a:pt x="285" y="635"/>
                  </a:cubicBezTo>
                  <a:cubicBezTo>
                    <a:pt x="273" y="635"/>
                    <a:pt x="261" y="632"/>
                    <a:pt x="250" y="629"/>
                  </a:cubicBezTo>
                  <a:cubicBezTo>
                    <a:pt x="246" y="625"/>
                    <a:pt x="242" y="622"/>
                    <a:pt x="238" y="618"/>
                  </a:cubicBezTo>
                  <a:cubicBezTo>
                    <a:pt x="230" y="606"/>
                    <a:pt x="234" y="591"/>
                    <a:pt x="238" y="579"/>
                  </a:cubicBezTo>
                  <a:cubicBezTo>
                    <a:pt x="249" y="543"/>
                    <a:pt x="258" y="508"/>
                    <a:pt x="265" y="472"/>
                  </a:cubicBezTo>
                  <a:cubicBezTo>
                    <a:pt x="269" y="454"/>
                    <a:pt x="264" y="435"/>
                    <a:pt x="260" y="418"/>
                  </a:cubicBezTo>
                  <a:cubicBezTo>
                    <a:pt x="251" y="383"/>
                    <a:pt x="242" y="349"/>
                    <a:pt x="233" y="315"/>
                  </a:cubicBezTo>
                  <a:cubicBezTo>
                    <a:pt x="229" y="294"/>
                    <a:pt x="222" y="272"/>
                    <a:pt x="224" y="250"/>
                  </a:cubicBezTo>
                  <a:cubicBezTo>
                    <a:pt x="228" y="189"/>
                    <a:pt x="235" y="128"/>
                    <a:pt x="243" y="67"/>
                  </a:cubicBezTo>
                  <a:cubicBezTo>
                    <a:pt x="208" y="75"/>
                    <a:pt x="174" y="84"/>
                    <a:pt x="140" y="93"/>
                  </a:cubicBezTo>
                  <a:cubicBezTo>
                    <a:pt x="131" y="132"/>
                    <a:pt x="129" y="174"/>
                    <a:pt x="114" y="212"/>
                  </a:cubicBezTo>
                  <a:cubicBezTo>
                    <a:pt x="118" y="212"/>
                    <a:pt x="125" y="213"/>
                    <a:pt x="128" y="213"/>
                  </a:cubicBezTo>
                  <a:cubicBezTo>
                    <a:pt x="127" y="221"/>
                    <a:pt x="125" y="228"/>
                    <a:pt x="123" y="236"/>
                  </a:cubicBezTo>
                  <a:cubicBezTo>
                    <a:pt x="136" y="239"/>
                    <a:pt x="149" y="242"/>
                    <a:pt x="162" y="245"/>
                  </a:cubicBezTo>
                  <a:cubicBezTo>
                    <a:pt x="160" y="260"/>
                    <a:pt x="156" y="274"/>
                    <a:pt x="153" y="289"/>
                  </a:cubicBezTo>
                  <a:cubicBezTo>
                    <a:pt x="140" y="289"/>
                    <a:pt x="128" y="289"/>
                    <a:pt x="115" y="289"/>
                  </a:cubicBezTo>
                  <a:cubicBezTo>
                    <a:pt x="101" y="288"/>
                    <a:pt x="88" y="288"/>
                    <a:pt x="75" y="288"/>
                  </a:cubicBezTo>
                  <a:cubicBezTo>
                    <a:pt x="74" y="280"/>
                    <a:pt x="74" y="280"/>
                    <a:pt x="74" y="280"/>
                  </a:cubicBezTo>
                  <a:cubicBezTo>
                    <a:pt x="81" y="282"/>
                    <a:pt x="81" y="282"/>
                    <a:pt x="81" y="282"/>
                  </a:cubicBezTo>
                  <a:cubicBezTo>
                    <a:pt x="77" y="280"/>
                    <a:pt x="74" y="278"/>
                    <a:pt x="70" y="276"/>
                  </a:cubicBezTo>
                  <a:cubicBezTo>
                    <a:pt x="66" y="278"/>
                    <a:pt x="62" y="279"/>
                    <a:pt x="58" y="280"/>
                  </a:cubicBezTo>
                  <a:cubicBezTo>
                    <a:pt x="38" y="272"/>
                    <a:pt x="20" y="258"/>
                    <a:pt x="0" y="250"/>
                  </a:cubicBezTo>
                  <a:cubicBezTo>
                    <a:pt x="2" y="237"/>
                    <a:pt x="6" y="224"/>
                    <a:pt x="8" y="211"/>
                  </a:cubicBezTo>
                  <a:cubicBezTo>
                    <a:pt x="25" y="212"/>
                    <a:pt x="41" y="217"/>
                    <a:pt x="58" y="221"/>
                  </a:cubicBezTo>
                  <a:cubicBezTo>
                    <a:pt x="59" y="214"/>
                    <a:pt x="60" y="207"/>
                    <a:pt x="62" y="200"/>
                  </a:cubicBezTo>
                  <a:cubicBezTo>
                    <a:pt x="64" y="200"/>
                    <a:pt x="70" y="200"/>
                    <a:pt x="72" y="200"/>
                  </a:cubicBezTo>
                  <a:cubicBezTo>
                    <a:pt x="78" y="150"/>
                    <a:pt x="91" y="102"/>
                    <a:pt x="97" y="52"/>
                  </a:cubicBezTo>
                  <a:cubicBezTo>
                    <a:pt x="150" y="36"/>
                    <a:pt x="202" y="22"/>
                    <a:pt x="255" y="6"/>
                  </a:cubicBezTo>
                  <a:close/>
                  <a:moveTo>
                    <a:pt x="67" y="223"/>
                  </a:moveTo>
                  <a:cubicBezTo>
                    <a:pt x="84" y="226"/>
                    <a:pt x="100" y="232"/>
                    <a:pt x="117" y="234"/>
                  </a:cubicBezTo>
                  <a:cubicBezTo>
                    <a:pt x="117" y="231"/>
                    <a:pt x="117" y="225"/>
                    <a:pt x="116" y="222"/>
                  </a:cubicBezTo>
                  <a:cubicBezTo>
                    <a:pt x="101" y="219"/>
                    <a:pt x="85" y="216"/>
                    <a:pt x="69" y="211"/>
                  </a:cubicBezTo>
                  <a:cubicBezTo>
                    <a:pt x="68" y="215"/>
                    <a:pt x="68" y="219"/>
                    <a:pt x="67" y="223"/>
                  </a:cubicBezTo>
                  <a:close/>
                  <a:moveTo>
                    <a:pt x="299" y="291"/>
                  </a:moveTo>
                  <a:cubicBezTo>
                    <a:pt x="310" y="337"/>
                    <a:pt x="322" y="383"/>
                    <a:pt x="330" y="429"/>
                  </a:cubicBezTo>
                  <a:cubicBezTo>
                    <a:pt x="344" y="420"/>
                    <a:pt x="358" y="410"/>
                    <a:pt x="368" y="395"/>
                  </a:cubicBezTo>
                  <a:cubicBezTo>
                    <a:pt x="362" y="381"/>
                    <a:pt x="355" y="367"/>
                    <a:pt x="347" y="354"/>
                  </a:cubicBezTo>
                  <a:cubicBezTo>
                    <a:pt x="337" y="339"/>
                    <a:pt x="326" y="324"/>
                    <a:pt x="315" y="309"/>
                  </a:cubicBezTo>
                  <a:cubicBezTo>
                    <a:pt x="311" y="303"/>
                    <a:pt x="307" y="297"/>
                    <a:pt x="303" y="291"/>
                  </a:cubicBezTo>
                  <a:cubicBezTo>
                    <a:pt x="302" y="291"/>
                    <a:pt x="300" y="291"/>
                    <a:pt x="299" y="2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908425" y="2387600"/>
              <a:ext cx="630238" cy="409575"/>
            </a:xfrm>
            <a:custGeom>
              <a:avLst/>
              <a:gdLst>
                <a:gd name="T0" fmla="*/ 14 w 168"/>
                <a:gd name="T1" fmla="*/ 0 h 109"/>
                <a:gd name="T2" fmla="*/ 77 w 168"/>
                <a:gd name="T3" fmla="*/ 33 h 109"/>
                <a:gd name="T4" fmla="*/ 76 w 168"/>
                <a:gd name="T5" fmla="*/ 49 h 109"/>
                <a:gd name="T6" fmla="*/ 90 w 168"/>
                <a:gd name="T7" fmla="*/ 39 h 109"/>
                <a:gd name="T8" fmla="*/ 137 w 168"/>
                <a:gd name="T9" fmla="*/ 39 h 109"/>
                <a:gd name="T10" fmla="*/ 168 w 168"/>
                <a:gd name="T11" fmla="*/ 39 h 109"/>
                <a:gd name="T12" fmla="*/ 152 w 168"/>
                <a:gd name="T13" fmla="*/ 109 h 109"/>
                <a:gd name="T14" fmla="*/ 102 w 168"/>
                <a:gd name="T15" fmla="*/ 98 h 109"/>
                <a:gd name="T16" fmla="*/ 1 w 168"/>
                <a:gd name="T17" fmla="*/ 74 h 109"/>
                <a:gd name="T18" fmla="*/ 14 w 168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09">
                  <a:moveTo>
                    <a:pt x="14" y="0"/>
                  </a:moveTo>
                  <a:cubicBezTo>
                    <a:pt x="36" y="10"/>
                    <a:pt x="55" y="23"/>
                    <a:pt x="77" y="33"/>
                  </a:cubicBezTo>
                  <a:cubicBezTo>
                    <a:pt x="77" y="37"/>
                    <a:pt x="76" y="45"/>
                    <a:pt x="76" y="49"/>
                  </a:cubicBezTo>
                  <a:cubicBezTo>
                    <a:pt x="81" y="46"/>
                    <a:pt x="85" y="42"/>
                    <a:pt x="90" y="39"/>
                  </a:cubicBezTo>
                  <a:cubicBezTo>
                    <a:pt x="106" y="39"/>
                    <a:pt x="122" y="39"/>
                    <a:pt x="137" y="39"/>
                  </a:cubicBezTo>
                  <a:cubicBezTo>
                    <a:pt x="148" y="39"/>
                    <a:pt x="158" y="39"/>
                    <a:pt x="168" y="39"/>
                  </a:cubicBezTo>
                  <a:cubicBezTo>
                    <a:pt x="163" y="63"/>
                    <a:pt x="159" y="86"/>
                    <a:pt x="152" y="109"/>
                  </a:cubicBezTo>
                  <a:cubicBezTo>
                    <a:pt x="135" y="105"/>
                    <a:pt x="119" y="102"/>
                    <a:pt x="102" y="98"/>
                  </a:cubicBezTo>
                  <a:cubicBezTo>
                    <a:pt x="69" y="89"/>
                    <a:pt x="34" y="83"/>
                    <a:pt x="1" y="74"/>
                  </a:cubicBezTo>
                  <a:cubicBezTo>
                    <a:pt x="0" y="49"/>
                    <a:pt x="11" y="2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86413" y="1933575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5586413" y="1933575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960144" y="969169"/>
              <a:ext cx="442912" cy="4429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0" y="4654550"/>
            <a:ext cx="5661025" cy="1195388"/>
            <a:chOff x="0" y="4654550"/>
            <a:chExt cx="5661025" cy="1195388"/>
          </a:xfrm>
        </p:grpSpPr>
        <p:sp>
          <p:nvSpPr>
            <p:cNvPr id="9" name="矩形 8"/>
            <p:cNvSpPr/>
            <p:nvPr/>
          </p:nvSpPr>
          <p:spPr>
            <a:xfrm>
              <a:off x="0" y="4654550"/>
              <a:ext cx="5661025" cy="1195388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Rectangle 21"/>
            <p:cNvSpPr/>
            <p:nvPr/>
          </p:nvSpPr>
          <p:spPr>
            <a:xfrm>
              <a:off x="1529120" y="4879726"/>
              <a:ext cx="2580543" cy="700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Open Sans" pitchFamily="34" charset="0"/>
                </a:rPr>
                <a:t>此处添加详细文本描述，建议与标题相关整体语言风格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033713" y="3624263"/>
            <a:ext cx="4818062" cy="1031875"/>
            <a:chOff x="3033713" y="3624263"/>
            <a:chExt cx="4818062" cy="1031875"/>
          </a:xfrm>
        </p:grpSpPr>
        <p:sp>
          <p:nvSpPr>
            <p:cNvPr id="10" name="矩形 9"/>
            <p:cNvSpPr/>
            <p:nvPr/>
          </p:nvSpPr>
          <p:spPr>
            <a:xfrm>
              <a:off x="3033713" y="3624263"/>
              <a:ext cx="4818062" cy="1031875"/>
            </a:xfrm>
            <a:prstGeom prst="rect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Rectangle 21"/>
            <p:cNvSpPr/>
            <p:nvPr/>
          </p:nvSpPr>
          <p:spPr>
            <a:xfrm>
              <a:off x="3988994" y="3789375"/>
              <a:ext cx="2580543" cy="700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Open Sans" pitchFamily="34" charset="0"/>
                </a:rPr>
                <a:t>此处添加详细文本描述，建议与标题相关整体语言风格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16450" y="2593975"/>
            <a:ext cx="4819650" cy="1030288"/>
            <a:chOff x="4616450" y="2593975"/>
            <a:chExt cx="4819650" cy="1030288"/>
          </a:xfrm>
        </p:grpSpPr>
        <p:sp>
          <p:nvSpPr>
            <p:cNvPr id="11" name="矩形 10"/>
            <p:cNvSpPr/>
            <p:nvPr/>
          </p:nvSpPr>
          <p:spPr>
            <a:xfrm>
              <a:off x="4616450" y="2593975"/>
              <a:ext cx="4819650" cy="1030288"/>
            </a:xfrm>
            <a:prstGeom prst="rect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Rectangle 21"/>
            <p:cNvSpPr/>
            <p:nvPr/>
          </p:nvSpPr>
          <p:spPr>
            <a:xfrm>
              <a:off x="5736003" y="2731564"/>
              <a:ext cx="2580543" cy="700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Open Sans" pitchFamily="34" charset="0"/>
                </a:rPr>
                <a:t>此处添加详细文本描述，建议与标题相关整体语言风格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53138" y="1562100"/>
            <a:ext cx="4818062" cy="1031875"/>
            <a:chOff x="6053138" y="1562100"/>
            <a:chExt cx="4818062" cy="1031875"/>
          </a:xfrm>
        </p:grpSpPr>
        <p:sp>
          <p:nvSpPr>
            <p:cNvPr id="15" name="矩形 14"/>
            <p:cNvSpPr/>
            <p:nvPr/>
          </p:nvSpPr>
          <p:spPr>
            <a:xfrm>
              <a:off x="6053138" y="1562100"/>
              <a:ext cx="4818062" cy="1031875"/>
            </a:xfrm>
            <a:prstGeom prst="rect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" name="Rectangle 21"/>
            <p:cNvSpPr/>
            <p:nvPr/>
          </p:nvSpPr>
          <p:spPr>
            <a:xfrm>
              <a:off x="7053360" y="1670324"/>
              <a:ext cx="2580543" cy="700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金桥简老宋" pitchFamily="2" charset="-122"/>
                  <a:cs typeface="Open Sans" pitchFamily="34" charset="0"/>
                </a:rPr>
                <a:t>此处添加详细文本描述，建议与标题相关整体语言风格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  <a:cs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19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88853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奖励处罚管理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4686900" y="2079311"/>
            <a:ext cx="2890728" cy="3012964"/>
            <a:chOff x="0" y="0"/>
            <a:chExt cx="5874978" cy="5874978"/>
          </a:xfrm>
        </p:grpSpPr>
        <p:sp>
          <p:nvSpPr>
            <p:cNvPr id="4" name="Shape 40"/>
            <p:cNvSpPr/>
            <p:nvPr/>
          </p:nvSpPr>
          <p:spPr>
            <a:xfrm>
              <a:off x="0" y="0"/>
              <a:ext cx="5874979" cy="587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5" name="Shape 41"/>
            <p:cNvSpPr/>
            <p:nvPr/>
          </p:nvSpPr>
          <p:spPr>
            <a:xfrm>
              <a:off x="1206556" y="1195209"/>
              <a:ext cx="3473214" cy="347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481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6" name="Shape 44"/>
          <p:cNvSpPr/>
          <p:nvPr/>
        </p:nvSpPr>
        <p:spPr>
          <a:xfrm>
            <a:off x="1438675" y="2074264"/>
            <a:ext cx="3022254" cy="1295721"/>
          </a:xfrm>
          <a:prstGeom prst="rect">
            <a:avLst/>
          </a:prstGeom>
          <a:ln w="3175">
            <a:solidFill>
              <a:srgbClr val="35ABC5"/>
            </a:solidFill>
            <a:miter lim="400000"/>
          </a:ln>
        </p:spPr>
        <p:txBody>
          <a:bodyPr lIns="44154" tIns="44154" rIns="44154" bIns="44154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+mj-ea"/>
              <a:ea typeface="+mj-ea"/>
            </a:endParaRPr>
          </a:p>
        </p:txBody>
      </p:sp>
      <p:sp>
        <p:nvSpPr>
          <p:cNvPr id="7" name="Shape 46"/>
          <p:cNvSpPr/>
          <p:nvPr/>
        </p:nvSpPr>
        <p:spPr>
          <a:xfrm>
            <a:off x="1438675" y="3801611"/>
            <a:ext cx="3022254" cy="1295721"/>
          </a:xfrm>
          <a:prstGeom prst="rect">
            <a:avLst/>
          </a:prstGeom>
          <a:ln w="3175">
            <a:solidFill>
              <a:srgbClr val="35ABC5"/>
            </a:solidFill>
            <a:miter lim="400000"/>
          </a:ln>
        </p:spPr>
        <p:txBody>
          <a:bodyPr lIns="44154" tIns="44154" rIns="44154" bIns="44154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+mj-ea"/>
              <a:ea typeface="+mj-ea"/>
            </a:endParaRPr>
          </a:p>
        </p:txBody>
      </p:sp>
      <p:sp>
        <p:nvSpPr>
          <p:cNvPr id="8" name="Shape 47"/>
          <p:cNvSpPr/>
          <p:nvPr/>
        </p:nvSpPr>
        <p:spPr>
          <a:xfrm>
            <a:off x="7803613" y="2074264"/>
            <a:ext cx="3022254" cy="1295721"/>
          </a:xfrm>
          <a:prstGeom prst="rect">
            <a:avLst/>
          </a:prstGeom>
          <a:ln w="3175">
            <a:solidFill>
              <a:srgbClr val="3481AA"/>
            </a:solidFill>
            <a:miter lim="400000"/>
          </a:ln>
        </p:spPr>
        <p:txBody>
          <a:bodyPr lIns="44154" tIns="44154" rIns="44154" bIns="44154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+mj-ea"/>
              <a:ea typeface="+mj-ea"/>
            </a:endParaRPr>
          </a:p>
        </p:txBody>
      </p:sp>
      <p:sp>
        <p:nvSpPr>
          <p:cNvPr id="9" name="Shape 48"/>
          <p:cNvSpPr/>
          <p:nvPr/>
        </p:nvSpPr>
        <p:spPr>
          <a:xfrm>
            <a:off x="7803613" y="3801611"/>
            <a:ext cx="3022254" cy="1295721"/>
          </a:xfrm>
          <a:prstGeom prst="rect">
            <a:avLst/>
          </a:prstGeom>
          <a:ln w="3175">
            <a:solidFill>
              <a:srgbClr val="3481AA"/>
            </a:solidFill>
            <a:miter lim="400000"/>
          </a:ln>
        </p:spPr>
        <p:txBody>
          <a:bodyPr lIns="44154" tIns="44154" rIns="44154" bIns="44154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+mj-ea"/>
              <a:ea typeface="+mj-ea"/>
            </a:endParaRPr>
          </a:p>
        </p:txBody>
      </p:sp>
      <p:grpSp>
        <p:nvGrpSpPr>
          <p:cNvPr id="10" name="Group 51"/>
          <p:cNvGrpSpPr/>
          <p:nvPr/>
        </p:nvGrpSpPr>
        <p:grpSpPr>
          <a:xfrm>
            <a:off x="4248778" y="2815954"/>
            <a:ext cx="624892" cy="651316"/>
            <a:chOff x="0" y="0"/>
            <a:chExt cx="1270000" cy="1270000"/>
          </a:xfrm>
        </p:grpSpPr>
        <p:sp>
          <p:nvSpPr>
            <p:cNvPr id="11" name="Shape 49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5AB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12" name="Shape 50"/>
            <p:cNvSpPr/>
            <p:nvPr/>
          </p:nvSpPr>
          <p:spPr>
            <a:xfrm>
              <a:off x="288720" y="393525"/>
              <a:ext cx="549444" cy="48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870"/>
                </a:spcBef>
                <a:defRPr sz="2000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grpSp>
        <p:nvGrpSpPr>
          <p:cNvPr id="13" name="Group 54"/>
          <p:cNvGrpSpPr/>
          <p:nvPr/>
        </p:nvGrpSpPr>
        <p:grpSpPr>
          <a:xfrm>
            <a:off x="4248778" y="3724895"/>
            <a:ext cx="624892" cy="651316"/>
            <a:chOff x="0" y="0"/>
            <a:chExt cx="1270000" cy="1270000"/>
          </a:xfrm>
        </p:grpSpPr>
        <p:sp>
          <p:nvSpPr>
            <p:cNvPr id="14" name="Shape 52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5AB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15" name="Shape 53"/>
            <p:cNvSpPr/>
            <p:nvPr/>
          </p:nvSpPr>
          <p:spPr>
            <a:xfrm rot="10800000" flipH="1">
              <a:off x="284042" y="399488"/>
              <a:ext cx="549444" cy="48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870"/>
                </a:spcBef>
                <a:defRPr sz="2000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grpSp>
        <p:nvGrpSpPr>
          <p:cNvPr id="16" name="Group 60"/>
          <p:cNvGrpSpPr/>
          <p:nvPr/>
        </p:nvGrpSpPr>
        <p:grpSpPr>
          <a:xfrm>
            <a:off x="7406980" y="3724895"/>
            <a:ext cx="624892" cy="651316"/>
            <a:chOff x="0" y="0"/>
            <a:chExt cx="1270000" cy="1270000"/>
          </a:xfrm>
        </p:grpSpPr>
        <p:sp>
          <p:nvSpPr>
            <p:cNvPr id="17" name="Shape 58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481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18" name="Shape 59"/>
            <p:cNvSpPr/>
            <p:nvPr/>
          </p:nvSpPr>
          <p:spPr>
            <a:xfrm>
              <a:off x="373502" y="356064"/>
              <a:ext cx="522995" cy="55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260" extrusionOk="0">
                  <a:moveTo>
                    <a:pt x="11752" y="11733"/>
                  </a:moveTo>
                  <a:lnTo>
                    <a:pt x="9401" y="11733"/>
                  </a:lnTo>
                  <a:lnTo>
                    <a:pt x="9401" y="5975"/>
                  </a:lnTo>
                  <a:lnTo>
                    <a:pt x="11752" y="5975"/>
                  </a:lnTo>
                  <a:cubicBezTo>
                    <a:pt x="11752" y="5975"/>
                    <a:pt x="11752" y="11733"/>
                    <a:pt x="11752" y="11733"/>
                  </a:cubicBezTo>
                  <a:close/>
                  <a:moveTo>
                    <a:pt x="11752" y="15276"/>
                  </a:moveTo>
                  <a:lnTo>
                    <a:pt x="9401" y="15276"/>
                  </a:lnTo>
                  <a:lnTo>
                    <a:pt x="9401" y="12951"/>
                  </a:lnTo>
                  <a:lnTo>
                    <a:pt x="11752" y="12951"/>
                  </a:lnTo>
                  <a:cubicBezTo>
                    <a:pt x="11752" y="12951"/>
                    <a:pt x="11752" y="15276"/>
                    <a:pt x="11752" y="15276"/>
                  </a:cubicBezTo>
                  <a:close/>
                  <a:moveTo>
                    <a:pt x="20789" y="13227"/>
                  </a:moveTo>
                  <a:lnTo>
                    <a:pt x="18761" y="11523"/>
                  </a:lnTo>
                  <a:cubicBezTo>
                    <a:pt x="18172" y="11029"/>
                    <a:pt x="18172" y="10223"/>
                    <a:pt x="18761" y="9729"/>
                  </a:cubicBezTo>
                  <a:lnTo>
                    <a:pt x="20789" y="8025"/>
                  </a:lnTo>
                  <a:cubicBezTo>
                    <a:pt x="21376" y="7532"/>
                    <a:pt x="21220" y="7072"/>
                    <a:pt x="20441" y="7001"/>
                  </a:cubicBezTo>
                  <a:lnTo>
                    <a:pt x="17751" y="6761"/>
                  </a:lnTo>
                  <a:cubicBezTo>
                    <a:pt x="16971" y="6692"/>
                    <a:pt x="16552" y="6061"/>
                    <a:pt x="16819" y="5360"/>
                  </a:cubicBezTo>
                  <a:lnTo>
                    <a:pt x="18247" y="1615"/>
                  </a:lnTo>
                  <a:cubicBezTo>
                    <a:pt x="18515" y="912"/>
                    <a:pt x="18188" y="656"/>
                    <a:pt x="17520" y="1047"/>
                  </a:cubicBezTo>
                  <a:lnTo>
                    <a:pt x="14346" y="2896"/>
                  </a:lnTo>
                  <a:cubicBezTo>
                    <a:pt x="13678" y="3285"/>
                    <a:pt x="12815" y="3072"/>
                    <a:pt x="12430" y="2423"/>
                  </a:cubicBezTo>
                  <a:lnTo>
                    <a:pt x="11279" y="489"/>
                  </a:lnTo>
                  <a:cubicBezTo>
                    <a:pt x="10893" y="-160"/>
                    <a:pt x="10255" y="-164"/>
                    <a:pt x="9860" y="481"/>
                  </a:cubicBezTo>
                  <a:lnTo>
                    <a:pt x="8793" y="2232"/>
                  </a:lnTo>
                  <a:cubicBezTo>
                    <a:pt x="8398" y="2877"/>
                    <a:pt x="7493" y="3153"/>
                    <a:pt x="6781" y="2844"/>
                  </a:cubicBezTo>
                  <a:lnTo>
                    <a:pt x="4900" y="2031"/>
                  </a:lnTo>
                  <a:cubicBezTo>
                    <a:pt x="4188" y="1723"/>
                    <a:pt x="3639" y="2080"/>
                    <a:pt x="3682" y="2825"/>
                  </a:cubicBezTo>
                  <a:lnTo>
                    <a:pt x="3784" y="4615"/>
                  </a:lnTo>
                  <a:cubicBezTo>
                    <a:pt x="3826" y="5360"/>
                    <a:pt x="3242" y="6128"/>
                    <a:pt x="2486" y="6320"/>
                  </a:cubicBezTo>
                  <a:lnTo>
                    <a:pt x="670" y="6780"/>
                  </a:lnTo>
                  <a:cubicBezTo>
                    <a:pt x="-85" y="6972"/>
                    <a:pt x="-224" y="7532"/>
                    <a:pt x="365" y="8025"/>
                  </a:cubicBezTo>
                  <a:lnTo>
                    <a:pt x="2394" y="9729"/>
                  </a:lnTo>
                  <a:cubicBezTo>
                    <a:pt x="2981" y="10223"/>
                    <a:pt x="2981" y="11029"/>
                    <a:pt x="2394" y="11523"/>
                  </a:cubicBezTo>
                  <a:lnTo>
                    <a:pt x="365" y="13225"/>
                  </a:lnTo>
                  <a:cubicBezTo>
                    <a:pt x="-224" y="13720"/>
                    <a:pt x="-68" y="14196"/>
                    <a:pt x="709" y="14285"/>
                  </a:cubicBezTo>
                  <a:lnTo>
                    <a:pt x="3171" y="14567"/>
                  </a:lnTo>
                  <a:cubicBezTo>
                    <a:pt x="3948" y="14656"/>
                    <a:pt x="4381" y="15309"/>
                    <a:pt x="4133" y="16017"/>
                  </a:cubicBezTo>
                  <a:lnTo>
                    <a:pt x="2869" y="19625"/>
                  </a:lnTo>
                  <a:cubicBezTo>
                    <a:pt x="2622" y="20333"/>
                    <a:pt x="2976" y="20609"/>
                    <a:pt x="3655" y="20240"/>
                  </a:cubicBezTo>
                  <a:lnTo>
                    <a:pt x="6549" y="18661"/>
                  </a:lnTo>
                  <a:cubicBezTo>
                    <a:pt x="7229" y="18291"/>
                    <a:pt x="8143" y="18495"/>
                    <a:pt x="8581" y="19113"/>
                  </a:cubicBezTo>
                  <a:lnTo>
                    <a:pt x="9782" y="20816"/>
                  </a:lnTo>
                  <a:cubicBezTo>
                    <a:pt x="10219" y="21436"/>
                    <a:pt x="10875" y="21403"/>
                    <a:pt x="11240" y="20741"/>
                  </a:cubicBezTo>
                  <a:lnTo>
                    <a:pt x="12297" y="18823"/>
                  </a:lnTo>
                  <a:cubicBezTo>
                    <a:pt x="12660" y="18160"/>
                    <a:pt x="13532" y="17891"/>
                    <a:pt x="14234" y="18221"/>
                  </a:cubicBezTo>
                  <a:lnTo>
                    <a:pt x="16272" y="19181"/>
                  </a:lnTo>
                  <a:cubicBezTo>
                    <a:pt x="16974" y="19511"/>
                    <a:pt x="17514" y="19172"/>
                    <a:pt x="17472" y="18427"/>
                  </a:cubicBezTo>
                  <a:lnTo>
                    <a:pt x="17370" y="16637"/>
                  </a:lnTo>
                  <a:cubicBezTo>
                    <a:pt x="17327" y="15891"/>
                    <a:pt x="17912" y="15124"/>
                    <a:pt x="18668" y="14932"/>
                  </a:cubicBezTo>
                  <a:lnTo>
                    <a:pt x="20482" y="14472"/>
                  </a:lnTo>
                  <a:cubicBezTo>
                    <a:pt x="21239" y="14280"/>
                    <a:pt x="21376" y="13720"/>
                    <a:pt x="20789" y="1322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97396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grpSp>
        <p:nvGrpSpPr>
          <p:cNvPr id="19" name="Group 63"/>
          <p:cNvGrpSpPr/>
          <p:nvPr/>
        </p:nvGrpSpPr>
        <p:grpSpPr>
          <a:xfrm>
            <a:off x="7406980" y="2823209"/>
            <a:ext cx="624892" cy="651316"/>
            <a:chOff x="0" y="0"/>
            <a:chExt cx="1270000" cy="1270000"/>
          </a:xfrm>
        </p:grpSpPr>
        <p:sp>
          <p:nvSpPr>
            <p:cNvPr id="20" name="Shape 61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481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+mj-ea"/>
                <a:ea typeface="+mj-ea"/>
              </a:endParaRPr>
            </a:p>
          </p:txBody>
        </p:sp>
        <p:sp>
          <p:nvSpPr>
            <p:cNvPr id="21" name="Shape 62"/>
            <p:cNvSpPr/>
            <p:nvPr/>
          </p:nvSpPr>
          <p:spPr>
            <a:xfrm>
              <a:off x="426212" y="356064"/>
              <a:ext cx="444025" cy="55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97396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j-ea"/>
                <a:ea typeface="+mj-ea"/>
              </a:endParaRPr>
            </a:p>
          </p:txBody>
        </p:sp>
      </p:grpSp>
      <p:sp>
        <p:nvSpPr>
          <p:cNvPr id="22" name="TextBox 26"/>
          <p:cNvSpPr txBox="1"/>
          <p:nvPr/>
        </p:nvSpPr>
        <p:spPr>
          <a:xfrm>
            <a:off x="8182332" y="2337270"/>
            <a:ext cx="2456246" cy="818918"/>
          </a:xfrm>
          <a:prstGeom prst="rect">
            <a:avLst/>
          </a:prstGeom>
          <a:noFill/>
        </p:spPr>
        <p:txBody>
          <a:bodyPr wrap="square" lIns="79480" tIns="39739" rIns="79480" bIns="39739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字以内</a:t>
            </a:r>
          </a:p>
        </p:txBody>
      </p:sp>
      <p:sp>
        <p:nvSpPr>
          <p:cNvPr id="23" name="TextBox 27"/>
          <p:cNvSpPr txBox="1"/>
          <p:nvPr/>
        </p:nvSpPr>
        <p:spPr>
          <a:xfrm>
            <a:off x="8182332" y="4043305"/>
            <a:ext cx="2456246" cy="818918"/>
          </a:xfrm>
          <a:prstGeom prst="rect">
            <a:avLst/>
          </a:prstGeom>
          <a:noFill/>
        </p:spPr>
        <p:txBody>
          <a:bodyPr wrap="square" lIns="79480" tIns="39739" rIns="79480" bIns="39739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字以内</a:t>
            </a:r>
          </a:p>
        </p:txBody>
      </p:sp>
      <p:sp>
        <p:nvSpPr>
          <p:cNvPr id="24" name="TextBox 28"/>
          <p:cNvSpPr txBox="1"/>
          <p:nvPr/>
        </p:nvSpPr>
        <p:spPr>
          <a:xfrm>
            <a:off x="1601796" y="2319587"/>
            <a:ext cx="2456246" cy="818918"/>
          </a:xfrm>
          <a:prstGeom prst="rect">
            <a:avLst/>
          </a:prstGeom>
          <a:noFill/>
        </p:spPr>
        <p:txBody>
          <a:bodyPr wrap="square" lIns="79480" tIns="39739" rIns="79480" bIns="39739" rtlCol="0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字以内</a:t>
            </a:r>
          </a:p>
        </p:txBody>
      </p:sp>
      <p:sp>
        <p:nvSpPr>
          <p:cNvPr id="25" name="TextBox 29"/>
          <p:cNvSpPr txBox="1"/>
          <p:nvPr/>
        </p:nvSpPr>
        <p:spPr>
          <a:xfrm>
            <a:off x="1601796" y="4025625"/>
            <a:ext cx="2456246" cy="818918"/>
          </a:xfrm>
          <a:prstGeom prst="rect">
            <a:avLst/>
          </a:prstGeom>
          <a:noFill/>
        </p:spPr>
        <p:txBody>
          <a:bodyPr wrap="square" lIns="79480" tIns="39739" rIns="79480" bIns="39739" rtlCol="0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200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金桥简老宋" pitchFamily="2" charset="-122"/>
              </a:rPr>
              <a:t>字以内</a:t>
            </a: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1833052" y="1933330"/>
            <a:ext cx="1371135" cy="314315"/>
          </a:xfrm>
          <a:prstGeom prst="rect">
            <a:avLst/>
          </a:prstGeom>
          <a:solidFill>
            <a:srgbClr val="35ABC5"/>
          </a:solidFill>
          <a:ln>
            <a:noFill/>
          </a:ln>
          <a:extLst/>
        </p:spPr>
        <p:txBody>
          <a:bodyPr vert="horz" wrap="square" lIns="7948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添加标题</a:t>
            </a:r>
            <a:endParaRPr lang="en-GB" altLang="zh-CN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sp>
        <p:nvSpPr>
          <p:cNvPr id="27" name="Text Placeholder 2"/>
          <p:cNvSpPr txBox="1">
            <a:spLocks/>
          </p:cNvSpPr>
          <p:nvPr/>
        </p:nvSpPr>
        <p:spPr bwMode="auto">
          <a:xfrm>
            <a:off x="9314738" y="1938382"/>
            <a:ext cx="1027483" cy="314315"/>
          </a:xfrm>
          <a:prstGeom prst="rect">
            <a:avLst/>
          </a:prstGeom>
          <a:solidFill>
            <a:srgbClr val="3481AA"/>
          </a:solidFill>
          <a:ln>
            <a:noFill/>
          </a:ln>
          <a:extLst/>
        </p:spPr>
        <p:txBody>
          <a:bodyPr vert="horz" wrap="square" lIns="91440" tIns="45720" rIns="7948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添加标题</a:t>
            </a:r>
            <a:endParaRPr lang="en-GB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 bwMode="auto">
          <a:xfrm>
            <a:off x="9314739" y="4956328"/>
            <a:ext cx="1118276" cy="314315"/>
          </a:xfrm>
          <a:prstGeom prst="rect">
            <a:avLst/>
          </a:prstGeom>
          <a:solidFill>
            <a:srgbClr val="3481AA"/>
          </a:solidFill>
          <a:ln>
            <a:noFill/>
          </a:ln>
          <a:extLst/>
        </p:spPr>
        <p:txBody>
          <a:bodyPr vert="horz" wrap="square" lIns="91440" tIns="45720" rIns="7948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添加标题</a:t>
            </a:r>
            <a:endParaRPr lang="en-GB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 bwMode="auto">
          <a:xfrm>
            <a:off x="5388920" y="3123771"/>
            <a:ext cx="1485036" cy="9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处罚</a:t>
            </a:r>
            <a:endParaRPr lang="en-US" altLang="zh-CN" sz="24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管理</a:t>
            </a:r>
            <a:endParaRPr lang="en-GB" sz="24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 bwMode="auto">
          <a:xfrm>
            <a:off x="1833046" y="4940529"/>
            <a:ext cx="1497598" cy="314315"/>
          </a:xfrm>
          <a:prstGeom prst="rect">
            <a:avLst/>
          </a:prstGeom>
          <a:solidFill>
            <a:srgbClr val="35ABC5"/>
          </a:solidFill>
          <a:ln>
            <a:noFill/>
          </a:ln>
          <a:extLst/>
        </p:spPr>
        <p:txBody>
          <a:bodyPr vert="horz" wrap="square" lIns="7948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添加标题</a:t>
            </a:r>
            <a:endParaRPr lang="en-GB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82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7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88853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日常行为管理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51" y="1755228"/>
            <a:ext cx="7018634" cy="5067619"/>
          </a:xfrm>
          <a:prstGeom prst="rect">
            <a:avLst/>
          </a:prstGeom>
        </p:spPr>
      </p:pic>
      <p:sp>
        <p:nvSpPr>
          <p:cNvPr id="4" name="Text Placeholder 30"/>
          <p:cNvSpPr txBox="1">
            <a:spLocks/>
          </p:cNvSpPr>
          <p:nvPr/>
        </p:nvSpPr>
        <p:spPr>
          <a:xfrm>
            <a:off x="1510303" y="3092872"/>
            <a:ext cx="3253804" cy="473989"/>
          </a:xfrm>
          <a:prstGeom prst="rect">
            <a:avLst/>
          </a:prstGeom>
          <a:solidFill>
            <a:srgbClr val="3481AA">
              <a:alpha val="80000"/>
            </a:srgbClr>
          </a:solidFill>
          <a:ln>
            <a:noFill/>
          </a:ln>
        </p:spPr>
        <p:txBody>
          <a:bodyPr vert="horz" lIns="91440" tIns="91440" rIns="91440" bIns="9144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F3745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点击添加相关标题</a:t>
            </a:r>
            <a:endParaRPr lang="en-GB" altLang="zh-CN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cxnSp>
        <p:nvCxnSpPr>
          <p:cNvPr id="5" name="Straight Arrow Connector 17"/>
          <p:cNvCxnSpPr>
            <a:stCxn id="4" idx="3"/>
          </p:cNvCxnSpPr>
          <p:nvPr/>
        </p:nvCxnSpPr>
        <p:spPr>
          <a:xfrm>
            <a:off x="4764107" y="3329867"/>
            <a:ext cx="795946" cy="9235"/>
          </a:xfrm>
          <a:prstGeom prst="straightConnector1">
            <a:avLst/>
          </a:prstGeom>
          <a:ln w="12700">
            <a:solidFill>
              <a:srgbClr val="3481AA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0"/>
          <p:cNvSpPr txBox="1">
            <a:spLocks/>
          </p:cNvSpPr>
          <p:nvPr/>
        </p:nvSpPr>
        <p:spPr>
          <a:xfrm>
            <a:off x="1510302" y="3856433"/>
            <a:ext cx="3253804" cy="473989"/>
          </a:xfrm>
          <a:prstGeom prst="rect">
            <a:avLst/>
          </a:prstGeom>
          <a:solidFill>
            <a:srgbClr val="35ABC5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latin typeface="+mj-ea"/>
                <a:ea typeface="金桥简老宋" pitchFamily="2" charset="-122"/>
              </a:rPr>
              <a:t>点击添加相关标题</a:t>
            </a:r>
            <a:endParaRPr lang="en-GB" altLang="zh-CN" sz="1600" b="1" dirty="0">
              <a:latin typeface="+mj-ea"/>
              <a:ea typeface="金桥简老宋" pitchFamily="2" charset="-122"/>
            </a:endParaRPr>
          </a:p>
        </p:txBody>
      </p:sp>
      <p:cxnSp>
        <p:nvCxnSpPr>
          <p:cNvPr id="7" name="Straight Arrow Connector 55"/>
          <p:cNvCxnSpPr>
            <a:stCxn id="6" idx="3"/>
          </p:cNvCxnSpPr>
          <p:nvPr/>
        </p:nvCxnSpPr>
        <p:spPr>
          <a:xfrm>
            <a:off x="4764106" y="4093428"/>
            <a:ext cx="795947" cy="5963"/>
          </a:xfrm>
          <a:prstGeom prst="straightConnector1">
            <a:avLst/>
          </a:prstGeom>
          <a:ln w="12700">
            <a:solidFill>
              <a:srgbClr val="35ABC5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0"/>
          <p:cNvSpPr txBox="1">
            <a:spLocks/>
          </p:cNvSpPr>
          <p:nvPr/>
        </p:nvSpPr>
        <p:spPr>
          <a:xfrm>
            <a:off x="1510301" y="4640539"/>
            <a:ext cx="3253804" cy="473989"/>
          </a:xfrm>
          <a:prstGeom prst="rect">
            <a:avLst/>
          </a:prstGeom>
          <a:solidFill>
            <a:srgbClr val="3481AA">
              <a:alpha val="80000"/>
            </a:srgbClr>
          </a:solidFill>
          <a:ln>
            <a:noFill/>
          </a:ln>
        </p:spPr>
        <p:txBody>
          <a:bodyPr vert="horz" lIns="91440" tIns="91440" rIns="91440" bIns="9144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rgbClr val="F3745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金桥简老宋" pitchFamily="2" charset="-122"/>
              </a:rPr>
              <a:t>点击添加相关标题</a:t>
            </a:r>
            <a:endParaRPr lang="en-GB" altLang="zh-CN" sz="1600" b="1" dirty="0">
              <a:solidFill>
                <a:schemeClr val="bg1"/>
              </a:solidFill>
              <a:latin typeface="+mj-ea"/>
              <a:ea typeface="金桥简老宋" pitchFamily="2" charset="-122"/>
            </a:endParaRPr>
          </a:p>
        </p:txBody>
      </p:sp>
      <p:cxnSp>
        <p:nvCxnSpPr>
          <p:cNvPr id="9" name="Straight Arrow Connector 61"/>
          <p:cNvCxnSpPr>
            <a:stCxn id="8" idx="3"/>
          </p:cNvCxnSpPr>
          <p:nvPr/>
        </p:nvCxnSpPr>
        <p:spPr>
          <a:xfrm>
            <a:off x="4764105" y="4877534"/>
            <a:ext cx="800714" cy="25641"/>
          </a:xfrm>
          <a:prstGeom prst="straightConnector1">
            <a:avLst/>
          </a:prstGeom>
          <a:ln w="12700">
            <a:solidFill>
              <a:srgbClr val="3481AA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0"/>
          <p:cNvSpPr txBox="1">
            <a:spLocks/>
          </p:cNvSpPr>
          <p:nvPr/>
        </p:nvSpPr>
        <p:spPr>
          <a:xfrm>
            <a:off x="1510303" y="2308763"/>
            <a:ext cx="3253804" cy="473989"/>
          </a:xfrm>
          <a:prstGeom prst="rect">
            <a:avLst/>
          </a:prstGeom>
          <a:solidFill>
            <a:srgbClr val="35ABC5"/>
          </a:solidFill>
        </p:spPr>
        <p:txBody>
          <a:bodyPr vert="horz" lIns="91440" tIns="91440" rIns="91440" bIns="9144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>
                <a:latin typeface="+mj-ea"/>
                <a:ea typeface="金桥简老宋" pitchFamily="2" charset="-122"/>
              </a:rPr>
              <a:t>点击添加相关标题</a:t>
            </a:r>
            <a:endParaRPr lang="en-GB" altLang="zh-CN" sz="1600" b="1" dirty="0">
              <a:latin typeface="+mj-ea"/>
              <a:ea typeface="金桥简老宋" pitchFamily="2" charset="-122"/>
            </a:endParaRPr>
          </a:p>
        </p:txBody>
      </p:sp>
      <p:cxnSp>
        <p:nvCxnSpPr>
          <p:cNvPr id="11" name="Straight Arrow Connector 66"/>
          <p:cNvCxnSpPr/>
          <p:nvPr/>
        </p:nvCxnSpPr>
        <p:spPr>
          <a:xfrm flipV="1">
            <a:off x="4634388" y="2567617"/>
            <a:ext cx="970446" cy="2"/>
          </a:xfrm>
          <a:prstGeom prst="straightConnector1">
            <a:avLst/>
          </a:prstGeom>
          <a:ln w="12700">
            <a:solidFill>
              <a:srgbClr val="35ABC5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3" y="2053530"/>
            <a:ext cx="6457950" cy="349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9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" y="2865090"/>
            <a:ext cx="6238116" cy="153619"/>
            <a:chOff x="-204538" y="2341322"/>
            <a:chExt cx="4608008" cy="115214"/>
          </a:xfrm>
          <a:solidFill>
            <a:srgbClr val="35ABC5"/>
          </a:solidFill>
        </p:grpSpPr>
        <p:sp>
          <p:nvSpPr>
            <p:cNvPr id="3" name="Rectangle 12"/>
            <p:cNvSpPr/>
            <p:nvPr/>
          </p:nvSpPr>
          <p:spPr>
            <a:xfrm>
              <a:off x="-204538" y="2341322"/>
              <a:ext cx="460800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3490510" y="2387041"/>
              <a:ext cx="912960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sp>
        <p:nvSpPr>
          <p:cNvPr id="5" name="TextBox 18"/>
          <p:cNvSpPr>
            <a:spLocks noChangeArrowheads="1"/>
          </p:cNvSpPr>
          <p:nvPr/>
        </p:nvSpPr>
        <p:spPr bwMode="auto">
          <a:xfrm>
            <a:off x="4905938" y="3077346"/>
            <a:ext cx="21082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5000" b="1" dirty="0">
                <a:solidFill>
                  <a:srgbClr val="35ABC5"/>
                </a:solidFill>
                <a:latin typeface="Impact" pitchFamily="34" charset="0"/>
                <a:ea typeface="金桥简老宋" pitchFamily="2" charset="-122"/>
                <a:sym typeface="方正大黑简体" pitchFamily="65" charset="-122"/>
              </a:rPr>
              <a:t>规划篇</a:t>
            </a:r>
            <a:endParaRPr lang="zh-CN" altLang="en-US" sz="5000" b="1" dirty="0">
              <a:solidFill>
                <a:srgbClr val="35ABC5"/>
              </a:solidFill>
              <a:effectLst/>
              <a:latin typeface="Impact" pitchFamily="34" charset="0"/>
              <a:ea typeface="金桥简老宋" pitchFamily="2" charset="-122"/>
              <a:sym typeface="方正大黑简体" pitchFamily="65" charset="-122"/>
            </a:endParaRPr>
          </a:p>
        </p:txBody>
      </p:sp>
      <p:sp>
        <p:nvSpPr>
          <p:cNvPr id="6" name="前言"/>
          <p:cNvSpPr>
            <a:spLocks noChangeArrowheads="1"/>
          </p:cNvSpPr>
          <p:nvPr/>
        </p:nvSpPr>
        <p:spPr bwMode="auto">
          <a:xfrm>
            <a:off x="7012531" y="3415901"/>
            <a:ext cx="254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LAYOUT CHAPTER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53549" y="4090417"/>
            <a:ext cx="172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自我评估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准确认识自己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职业价值观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99749" y="4072429"/>
            <a:ext cx="1909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职业发展目标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增强职业竞争力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职业规划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0440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/>
          <p:nvPr/>
        </p:nvGrpSpPr>
        <p:grpSpPr>
          <a:xfrm>
            <a:off x="-1" y="2865090"/>
            <a:ext cx="6238116" cy="153619"/>
            <a:chOff x="-204538" y="2341322"/>
            <a:chExt cx="4608008" cy="115214"/>
          </a:xfrm>
          <a:solidFill>
            <a:srgbClr val="35ABC5"/>
          </a:solidFill>
        </p:grpSpPr>
        <p:sp>
          <p:nvSpPr>
            <p:cNvPr id="4" name="Rectangle 12"/>
            <p:cNvSpPr/>
            <p:nvPr/>
          </p:nvSpPr>
          <p:spPr>
            <a:xfrm>
              <a:off x="-204538" y="2341322"/>
              <a:ext cx="460800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5" name="Rectangle 14"/>
            <p:cNvSpPr/>
            <p:nvPr/>
          </p:nvSpPr>
          <p:spPr>
            <a:xfrm>
              <a:off x="3490510" y="2387041"/>
              <a:ext cx="912960" cy="69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sp>
        <p:nvSpPr>
          <p:cNvPr id="7" name="TextBox 18"/>
          <p:cNvSpPr>
            <a:spLocks noChangeArrowheads="1"/>
          </p:cNvSpPr>
          <p:nvPr/>
        </p:nvSpPr>
        <p:spPr bwMode="auto">
          <a:xfrm>
            <a:off x="4905938" y="3077346"/>
            <a:ext cx="21082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5000" b="1" dirty="0">
                <a:solidFill>
                  <a:srgbClr val="35ABC5"/>
                </a:solidFill>
                <a:latin typeface="Impact" pitchFamily="34" charset="0"/>
                <a:ea typeface="金桥简老宋" pitchFamily="2" charset="-122"/>
                <a:sym typeface="方正大黑简体" pitchFamily="65" charset="-122"/>
              </a:rPr>
              <a:t>公司篇</a:t>
            </a:r>
            <a:endParaRPr lang="zh-CN" altLang="en-US" sz="5000" b="1" dirty="0">
              <a:solidFill>
                <a:srgbClr val="35ABC5"/>
              </a:solidFill>
              <a:effectLst/>
              <a:latin typeface="Impact" pitchFamily="34" charset="0"/>
              <a:ea typeface="金桥简老宋" pitchFamily="2" charset="-122"/>
              <a:sym typeface="方正大黑简体" pitchFamily="65" charset="-122"/>
            </a:endParaRPr>
          </a:p>
        </p:txBody>
      </p:sp>
      <p:sp>
        <p:nvSpPr>
          <p:cNvPr id="8" name="前言"/>
          <p:cNvSpPr>
            <a:spLocks noChangeArrowheads="1"/>
          </p:cNvSpPr>
          <p:nvPr/>
        </p:nvSpPr>
        <p:spPr bwMode="auto">
          <a:xfrm>
            <a:off x="7012531" y="3415901"/>
            <a:ext cx="2868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CONPANY ARTICLES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3550" y="4090417"/>
            <a:ext cx="1310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企业简介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企业理念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员工特质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发展历程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61599" y="4072429"/>
            <a:ext cx="1386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产品介绍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主要客户 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组织构架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30" y="276218"/>
            <a:ext cx="2459879" cy="26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8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97073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自我评估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4548243" y="3255186"/>
            <a:ext cx="3613233" cy="1288115"/>
          </a:xfrm>
          <a:prstGeom prst="roundRect">
            <a:avLst>
              <a:gd name="adj" fmla="val 9992"/>
            </a:avLst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4548243" y="5060240"/>
            <a:ext cx="3613233" cy="1288115"/>
          </a:xfrm>
          <a:prstGeom prst="roundRect">
            <a:avLst>
              <a:gd name="adj" fmla="val 9992"/>
            </a:avLst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4548243" y="1467869"/>
            <a:ext cx="3613233" cy="1288115"/>
          </a:xfrm>
          <a:prstGeom prst="roundRect">
            <a:avLst>
              <a:gd name="adj" fmla="val 9992"/>
            </a:avLst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lvl="2"/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五边形 22"/>
          <p:cNvSpPr/>
          <p:nvPr/>
        </p:nvSpPr>
        <p:spPr bwMode="auto">
          <a:xfrm>
            <a:off x="3237748" y="1835492"/>
            <a:ext cx="1852321" cy="568481"/>
          </a:xfrm>
          <a:prstGeom prst="homePlate">
            <a:avLst/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3438466" y="1926216"/>
            <a:ext cx="1555526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>
                <a:ea typeface="金桥简老宋" pitchFamily="2" charset="-122"/>
              </a:rPr>
              <a:t>添加标题</a:t>
            </a:r>
          </a:p>
        </p:txBody>
      </p:sp>
      <p:sp>
        <p:nvSpPr>
          <p:cNvPr id="25" name="五边形 24"/>
          <p:cNvSpPr/>
          <p:nvPr/>
        </p:nvSpPr>
        <p:spPr bwMode="auto">
          <a:xfrm>
            <a:off x="3237748" y="3586182"/>
            <a:ext cx="1852323" cy="568483"/>
          </a:xfrm>
          <a:prstGeom prst="homePlate">
            <a:avLst/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3446816" y="3698269"/>
            <a:ext cx="1547175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>
                <a:ea typeface="金桥简老宋" pitchFamily="2" charset="-122"/>
              </a:rPr>
              <a:t>添加标题</a:t>
            </a:r>
          </a:p>
        </p:txBody>
      </p:sp>
      <p:sp>
        <p:nvSpPr>
          <p:cNvPr id="27" name="五边形 26"/>
          <p:cNvSpPr/>
          <p:nvPr/>
        </p:nvSpPr>
        <p:spPr bwMode="auto">
          <a:xfrm>
            <a:off x="3237748" y="5420280"/>
            <a:ext cx="1852323" cy="568483"/>
          </a:xfrm>
          <a:prstGeom prst="homePlate">
            <a:avLst/>
          </a:prstGeom>
          <a:solidFill>
            <a:srgbClr val="3481AA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sz="2000" b="1" dirty="0">
              <a:solidFill>
                <a:srgbClr val="F8F8F8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3446816" y="5512222"/>
            <a:ext cx="1547175" cy="369332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600" dirty="0">
                <a:ea typeface="金桥简老宋" pitchFamily="2" charset="-122"/>
              </a:rPr>
              <a:t>添加标题</a:t>
            </a:r>
          </a:p>
        </p:txBody>
      </p:sp>
      <p:sp>
        <p:nvSpPr>
          <p:cNvPr id="29" name="任意多边形 28"/>
          <p:cNvSpPr/>
          <p:nvPr/>
        </p:nvSpPr>
        <p:spPr bwMode="auto">
          <a:xfrm>
            <a:off x="2184638" y="2102257"/>
            <a:ext cx="1259918" cy="1772052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任意多边形 29"/>
          <p:cNvSpPr/>
          <p:nvPr/>
        </p:nvSpPr>
        <p:spPr bwMode="auto">
          <a:xfrm flipV="1">
            <a:off x="2184639" y="3899243"/>
            <a:ext cx="1259918" cy="1805278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 bwMode="auto">
          <a:xfrm>
            <a:off x="2184638" y="3899241"/>
            <a:ext cx="1259918" cy="2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椭圆 31"/>
          <p:cNvSpPr>
            <a:spLocks noChangeArrowheads="1"/>
          </p:cNvSpPr>
          <p:nvPr/>
        </p:nvSpPr>
        <p:spPr bwMode="auto">
          <a:xfrm>
            <a:off x="1490402" y="3206303"/>
            <a:ext cx="1388473" cy="1385877"/>
          </a:xfrm>
          <a:prstGeom prst="ellipse">
            <a:avLst/>
          </a:prstGeom>
          <a:solidFill>
            <a:srgbClr val="35ABC5"/>
          </a:solidFill>
          <a:ln w="3175" cap="flat" cmpd="sng">
            <a:noFill/>
            <a:bevel/>
            <a:headEnd/>
            <a:tailEnd/>
          </a:ln>
          <a:extLst/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rgbClr val="F8F8F8"/>
                </a:solidFill>
                <a:ea typeface="金桥简老宋" pitchFamily="2" charset="-122"/>
              </a:rPr>
              <a:t>添加</a:t>
            </a:r>
            <a:endParaRPr lang="en-US" altLang="zh-CN" sz="2000" b="1" dirty="0">
              <a:solidFill>
                <a:srgbClr val="F8F8F8"/>
              </a:solidFill>
              <a:ea typeface="金桥简老宋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F8F8F8"/>
                </a:solidFill>
                <a:ea typeface="金桥简老宋" pitchFamily="2" charset="-122"/>
              </a:rPr>
              <a:t>标题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40146" y="5377128"/>
            <a:ext cx="3322474" cy="692968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  <a:ea typeface="金桥简老宋" pitchFamily="2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4723031" y="3475818"/>
            <a:ext cx="3322474" cy="692968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  <a:ea typeface="金桥简老宋" pitchFamily="2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4728844" y="1749850"/>
            <a:ext cx="3322474" cy="692968"/>
          </a:xfrm>
          <a:prstGeom prst="rect">
            <a:avLst/>
          </a:prstGeom>
          <a:noFill/>
          <a:ln w="3175" cap="flat" cmpd="sng">
            <a:noFill/>
            <a:bevel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ea typeface="微软雅黑" pitchFamily="34" charset="-122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  <a:ea typeface="金桥简老宋" pitchFamily="2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6" name="右弧形箭头 35"/>
          <p:cNvSpPr/>
          <p:nvPr/>
        </p:nvSpPr>
        <p:spPr>
          <a:xfrm>
            <a:off x="8516889" y="1749850"/>
            <a:ext cx="992038" cy="2072453"/>
          </a:xfrm>
          <a:prstGeom prst="curvedLeftArrow">
            <a:avLst/>
          </a:prstGeom>
          <a:solidFill>
            <a:srgbClr val="35ABC5"/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37" name="右弧形箭头 36"/>
          <p:cNvSpPr/>
          <p:nvPr/>
        </p:nvSpPr>
        <p:spPr>
          <a:xfrm>
            <a:off x="8526952" y="3826482"/>
            <a:ext cx="981975" cy="2290766"/>
          </a:xfrm>
          <a:prstGeom prst="curvedLeftArrow">
            <a:avLst/>
          </a:prstGeom>
          <a:solidFill>
            <a:srgbClr val="35ABC5"/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38" name="右弧形箭头 37"/>
          <p:cNvSpPr/>
          <p:nvPr/>
        </p:nvSpPr>
        <p:spPr>
          <a:xfrm rot="10800000" flipH="1">
            <a:off x="8233654" y="2201767"/>
            <a:ext cx="1134376" cy="3362335"/>
          </a:xfrm>
          <a:prstGeom prst="curvedLeftArrow">
            <a:avLst/>
          </a:prstGeom>
          <a:solidFill>
            <a:srgbClr val="3481AA"/>
          </a:solidFill>
          <a:ln w="19050"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zh-CN" altLang="en-US" sz="1620" kern="0">
              <a:solidFill>
                <a:schemeClr val="bg2">
                  <a:lumMod val="10000"/>
                </a:schemeClr>
              </a:solidFill>
              <a:latin typeface="Calibri"/>
              <a:ea typeface="微软雅黑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9442831" y="3713658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5ABC5"/>
                </a:solidFill>
                <a:latin typeface="Broadway BT"/>
                <a:ea typeface="金桥简老宋" pitchFamily="2" charset="-122"/>
              </a:rPr>
              <a:t>补充性文字</a:t>
            </a:r>
          </a:p>
        </p:txBody>
      </p:sp>
      <p:sp>
        <p:nvSpPr>
          <p:cNvPr id="40" name="TextBox 31"/>
          <p:cNvSpPr txBox="1"/>
          <p:nvPr/>
        </p:nvSpPr>
        <p:spPr>
          <a:xfrm>
            <a:off x="9642824" y="4812639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5ABC5"/>
                </a:solidFill>
                <a:latin typeface="Broadway BT"/>
                <a:ea typeface="金桥简老宋" pitchFamily="2" charset="-122"/>
              </a:rPr>
              <a:t>补充性文字</a:t>
            </a:r>
          </a:p>
        </p:txBody>
      </p:sp>
      <p:sp>
        <p:nvSpPr>
          <p:cNvPr id="41" name="TextBox 31"/>
          <p:cNvSpPr txBox="1"/>
          <p:nvPr/>
        </p:nvSpPr>
        <p:spPr>
          <a:xfrm>
            <a:off x="9642824" y="2586707"/>
            <a:ext cx="121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5ABC5"/>
                </a:solidFill>
                <a:latin typeface="Broadway BT"/>
                <a:ea typeface="金桥简老宋" pitchFamily="2" charset="-122"/>
              </a:rPr>
              <a:t>补充性文字</a:t>
            </a:r>
          </a:p>
        </p:txBody>
      </p:sp>
    </p:spTree>
    <p:extLst>
      <p:ext uri="{BB962C8B-B14F-4D97-AF65-F5344CB8AC3E}">
        <p14:creationId xmlns:p14="http://schemas.microsoft.com/office/powerpoint/2010/main" val="1956314084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5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50"/>
                            </p:stCondLst>
                            <p:childTnLst>
                              <p:par>
                                <p:cTn id="9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5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50"/>
                            </p:stCondLst>
                            <p:childTnLst>
                              <p:par>
                                <p:cTn id="10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 animBg="1"/>
      <p:bldP spid="32" grpId="0" animBg="1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19675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准确认识自己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Group 81"/>
          <p:cNvGrpSpPr/>
          <p:nvPr/>
        </p:nvGrpSpPr>
        <p:grpSpPr>
          <a:xfrm>
            <a:off x="8016236" y="4394564"/>
            <a:ext cx="980017" cy="1134533"/>
            <a:chOff x="5028984" y="2913471"/>
            <a:chExt cx="735013" cy="85090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5198847" y="3107146"/>
              <a:ext cx="565150" cy="566737"/>
            </a:xfrm>
            <a:prstGeom prst="ellipse">
              <a:avLst/>
            </a:prstGeom>
            <a:solidFill>
              <a:srgbClr val="35AB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14"/>
            <p:cNvSpPr>
              <a:spLocks noChangeArrowheads="1"/>
            </p:cNvSpPr>
            <p:nvPr/>
          </p:nvSpPr>
          <p:spPr bwMode="auto">
            <a:xfrm>
              <a:off x="5028984" y="2913471"/>
              <a:ext cx="406400" cy="636587"/>
            </a:xfrm>
            <a:prstGeom prst="ellipse">
              <a:avLst/>
            </a:prstGeom>
            <a:solidFill>
              <a:srgbClr val="3481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Group 78"/>
          <p:cNvGrpSpPr/>
          <p:nvPr/>
        </p:nvGrpSpPr>
        <p:grpSpPr>
          <a:xfrm>
            <a:off x="3280415" y="4335905"/>
            <a:ext cx="895352" cy="1270000"/>
            <a:chOff x="2050833" y="2869478"/>
            <a:chExt cx="671514" cy="952500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242922" y="3667991"/>
              <a:ext cx="50800" cy="153987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49850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2312772" y="2949984"/>
              <a:ext cx="409575" cy="635000"/>
            </a:xfrm>
            <a:prstGeom prst="ellipse">
              <a:avLst/>
            </a:prstGeom>
            <a:solidFill>
              <a:srgbClr val="35AB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2050833" y="2869478"/>
              <a:ext cx="436566" cy="830262"/>
            </a:xfrm>
            <a:prstGeom prst="ellipse">
              <a:avLst/>
            </a:prstGeom>
            <a:solidFill>
              <a:srgbClr val="3481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77"/>
          <p:cNvGrpSpPr/>
          <p:nvPr/>
        </p:nvGrpSpPr>
        <p:grpSpPr>
          <a:xfrm>
            <a:off x="1655329" y="4565724"/>
            <a:ext cx="984251" cy="1193800"/>
            <a:chOff x="942759" y="2869021"/>
            <a:chExt cx="738188" cy="895350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1182472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450759" y="3384237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942759" y="2869021"/>
              <a:ext cx="520700" cy="523875"/>
            </a:xfrm>
            <a:prstGeom prst="ellipse">
              <a:avLst/>
            </a:prstGeom>
            <a:solidFill>
              <a:srgbClr val="35AB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Oval 29"/>
            <p:cNvSpPr>
              <a:spLocks noChangeArrowheads="1"/>
            </p:cNvSpPr>
            <p:nvPr/>
          </p:nvSpPr>
          <p:spPr bwMode="auto">
            <a:xfrm>
              <a:off x="1271372" y="3073087"/>
              <a:ext cx="409575" cy="409575"/>
            </a:xfrm>
            <a:prstGeom prst="ellipse">
              <a:avLst/>
            </a:prstGeom>
            <a:solidFill>
              <a:srgbClr val="3481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82"/>
          <p:cNvGrpSpPr/>
          <p:nvPr/>
        </p:nvGrpSpPr>
        <p:grpSpPr>
          <a:xfrm>
            <a:off x="9345372" y="4878992"/>
            <a:ext cx="898333" cy="880533"/>
            <a:chOff x="6224853" y="3161578"/>
            <a:chExt cx="673750" cy="660400"/>
          </a:xfrm>
        </p:grpSpPr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6397891" y="3327809"/>
              <a:ext cx="50800" cy="4365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Oval 25"/>
            <p:cNvSpPr>
              <a:spLocks noChangeArrowheads="1"/>
            </p:cNvSpPr>
            <p:nvPr/>
          </p:nvSpPr>
          <p:spPr bwMode="auto">
            <a:xfrm>
              <a:off x="6224853" y="3254784"/>
              <a:ext cx="406400" cy="409575"/>
            </a:xfrm>
            <a:prstGeom prst="ellipse">
              <a:avLst/>
            </a:prstGeom>
            <a:solidFill>
              <a:srgbClr val="35ABC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6633490" y="3475903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val 31"/>
            <p:cNvSpPr>
              <a:spLocks noChangeArrowheads="1"/>
            </p:cNvSpPr>
            <p:nvPr/>
          </p:nvSpPr>
          <p:spPr bwMode="auto">
            <a:xfrm>
              <a:off x="6412828" y="3161578"/>
              <a:ext cx="485775" cy="484187"/>
            </a:xfrm>
            <a:prstGeom prst="ellipse">
              <a:avLst/>
            </a:prstGeom>
            <a:solidFill>
              <a:srgbClr val="3481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556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Freeform 5"/>
          <p:cNvSpPr>
            <a:spLocks/>
          </p:cNvSpPr>
          <p:nvPr/>
        </p:nvSpPr>
        <p:spPr bwMode="auto">
          <a:xfrm>
            <a:off x="5173139" y="2464518"/>
            <a:ext cx="1845725" cy="3371817"/>
          </a:xfrm>
          <a:custGeom>
            <a:avLst/>
            <a:gdLst/>
            <a:ahLst/>
            <a:cxnLst>
              <a:cxn ang="0">
                <a:pos x="173" y="908"/>
              </a:cxn>
              <a:cxn ang="0">
                <a:pos x="187" y="613"/>
              </a:cxn>
              <a:cxn ang="0">
                <a:pos x="0" y="357"/>
              </a:cxn>
              <a:cxn ang="0">
                <a:pos x="0" y="357"/>
              </a:cxn>
              <a:cxn ang="0">
                <a:pos x="203" y="547"/>
              </a:cxn>
              <a:cxn ang="0">
                <a:pos x="230" y="0"/>
              </a:cxn>
              <a:cxn ang="0">
                <a:pos x="255" y="237"/>
              </a:cxn>
              <a:cxn ang="0">
                <a:pos x="271" y="439"/>
              </a:cxn>
              <a:cxn ang="0">
                <a:pos x="496" y="295"/>
              </a:cxn>
              <a:cxn ang="0">
                <a:pos x="496" y="295"/>
              </a:cxn>
              <a:cxn ang="0">
                <a:pos x="291" y="500"/>
              </a:cxn>
              <a:cxn ang="0">
                <a:pos x="282" y="660"/>
              </a:cxn>
              <a:cxn ang="0">
                <a:pos x="307" y="905"/>
              </a:cxn>
              <a:cxn ang="0">
                <a:pos x="173" y="908"/>
              </a:cxn>
            </a:cxnLst>
            <a:rect l="0" t="0" r="r" b="b"/>
            <a:pathLst>
              <a:path w="496" h="908">
                <a:moveTo>
                  <a:pt x="173" y="908"/>
                </a:moveTo>
                <a:cubicBezTo>
                  <a:pt x="173" y="908"/>
                  <a:pt x="208" y="680"/>
                  <a:pt x="187" y="613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57"/>
                  <a:pt x="0" y="357"/>
                  <a:pt x="0" y="357"/>
                </a:cubicBezTo>
                <a:cubicBezTo>
                  <a:pt x="203" y="547"/>
                  <a:pt x="203" y="547"/>
                  <a:pt x="203" y="547"/>
                </a:cubicBezTo>
                <a:cubicBezTo>
                  <a:pt x="230" y="0"/>
                  <a:pt x="230" y="0"/>
                  <a:pt x="230" y="0"/>
                </a:cubicBezTo>
                <a:cubicBezTo>
                  <a:pt x="255" y="237"/>
                  <a:pt x="255" y="237"/>
                  <a:pt x="255" y="237"/>
                </a:cubicBezTo>
                <a:cubicBezTo>
                  <a:pt x="271" y="439"/>
                  <a:pt x="271" y="439"/>
                  <a:pt x="271" y="439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68" y="500"/>
                  <a:pt x="282" y="660"/>
                </a:cubicBezTo>
                <a:cubicBezTo>
                  <a:pt x="295" y="819"/>
                  <a:pt x="307" y="905"/>
                  <a:pt x="307" y="905"/>
                </a:cubicBezTo>
                <a:lnTo>
                  <a:pt x="173" y="9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55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>
            <a:spLocks/>
          </p:cNvSpPr>
          <p:nvPr/>
        </p:nvSpPr>
        <p:spPr bwMode="auto">
          <a:xfrm>
            <a:off x="0" y="5413676"/>
            <a:ext cx="12192000" cy="1444324"/>
          </a:xfrm>
          <a:custGeom>
            <a:avLst/>
            <a:gdLst>
              <a:gd name="connsiteX0" fmla="*/ 6099175 w 12192000"/>
              <a:gd name="connsiteY0" fmla="*/ 0 h 1444324"/>
              <a:gd name="connsiteX1" fmla="*/ 10707688 w 12192000"/>
              <a:gd name="connsiteY1" fmla="*/ 362504 h 1444324"/>
              <a:gd name="connsiteX2" fmla="*/ 12192000 w 12192000"/>
              <a:gd name="connsiteY2" fmla="*/ 788446 h 1444324"/>
              <a:gd name="connsiteX3" fmla="*/ 12192000 w 12192000"/>
              <a:gd name="connsiteY3" fmla="*/ 1397156 h 1444324"/>
              <a:gd name="connsiteX4" fmla="*/ 12192000 w 12192000"/>
              <a:gd name="connsiteY4" fmla="*/ 1444324 h 1444324"/>
              <a:gd name="connsiteX5" fmla="*/ 0 w 12192000"/>
              <a:gd name="connsiteY5" fmla="*/ 1444324 h 1444324"/>
              <a:gd name="connsiteX6" fmla="*/ 0 w 12192000"/>
              <a:gd name="connsiteY6" fmla="*/ 1391752 h 1444324"/>
              <a:gd name="connsiteX7" fmla="*/ 0 w 12192000"/>
              <a:gd name="connsiteY7" fmla="*/ 792977 h 1444324"/>
              <a:gd name="connsiteX8" fmla="*/ 1492250 w 12192000"/>
              <a:gd name="connsiteY8" fmla="*/ 362504 h 1444324"/>
              <a:gd name="connsiteX9" fmla="*/ 6099175 w 12192000"/>
              <a:gd name="connsiteY9" fmla="*/ 0 h 14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4324">
                <a:moveTo>
                  <a:pt x="6099175" y="0"/>
                </a:moveTo>
                <a:cubicBezTo>
                  <a:pt x="7899400" y="0"/>
                  <a:pt x="9434512" y="121212"/>
                  <a:pt x="10707688" y="362504"/>
                </a:cubicBezTo>
                <a:cubicBezTo>
                  <a:pt x="11379200" y="490513"/>
                  <a:pt x="11874500" y="633249"/>
                  <a:pt x="12192000" y="788446"/>
                </a:cubicBezTo>
                <a:cubicBezTo>
                  <a:pt x="12192000" y="1070236"/>
                  <a:pt x="12192000" y="1263967"/>
                  <a:pt x="12192000" y="1397156"/>
                </a:cubicBezTo>
                <a:lnTo>
                  <a:pt x="12192000" y="1444324"/>
                </a:lnTo>
                <a:lnTo>
                  <a:pt x="0" y="1444324"/>
                </a:lnTo>
                <a:lnTo>
                  <a:pt x="0" y="1391752"/>
                </a:lnTo>
                <a:cubicBezTo>
                  <a:pt x="0" y="792977"/>
                  <a:pt x="0" y="792977"/>
                  <a:pt x="0" y="792977"/>
                </a:cubicBezTo>
                <a:cubicBezTo>
                  <a:pt x="315913" y="635515"/>
                  <a:pt x="812800" y="491646"/>
                  <a:pt x="1492250" y="362504"/>
                </a:cubicBezTo>
                <a:cubicBezTo>
                  <a:pt x="2763838" y="121212"/>
                  <a:pt x="4300538" y="0"/>
                  <a:pt x="6099175" y="0"/>
                </a:cubicBezTo>
                <a:close/>
              </a:path>
            </a:pathLst>
          </a:custGeom>
          <a:solidFill>
            <a:srgbClr val="77C0E7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556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1034780" y="5819149"/>
            <a:ext cx="10122441" cy="5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在此录入图表的综合描述说明。在此录入上述图表的综合描述说明，在此录入上述图表</a:t>
            </a:r>
            <a:endParaRPr lang="en-US" altLang="zh-CN" dirty="0">
              <a:solidFill>
                <a:schemeClr val="bg1">
                  <a:lumMod val="95000"/>
                </a:schemeClr>
              </a:solidFill>
              <a:ea typeface="金桥简老宋" pitchFamily="2" charset="-122"/>
              <a:sym typeface="微软雅黑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978822" y="1899452"/>
            <a:ext cx="3033063" cy="100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ea typeface="金桥简老宋" pitchFamily="2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985369" y="15470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添加标题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002585" y="3367855"/>
            <a:ext cx="3033063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ea typeface="金桥简老宋" pitchFamily="2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996252" y="30154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添加标题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018741" y="3367855"/>
            <a:ext cx="3194604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002756" y="30154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添加标题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18741" y="1899452"/>
            <a:ext cx="3194604" cy="116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  <a:p>
            <a:pPr algn="r">
              <a:lnSpc>
                <a:spcPct val="113000"/>
              </a:lnSpc>
              <a:spcBef>
                <a:spcPts val="0"/>
              </a:spcBef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002756" y="15470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添加标题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6710476" y="1888212"/>
            <a:ext cx="1113973" cy="1113971"/>
            <a:chOff x="6710476" y="1888212"/>
            <a:chExt cx="1113973" cy="1113971"/>
          </a:xfrm>
          <a:solidFill>
            <a:schemeClr val="accent2"/>
          </a:solidFill>
        </p:grpSpPr>
        <p:sp>
          <p:nvSpPr>
            <p:cNvPr id="35" name="Oval 13"/>
            <p:cNvSpPr/>
            <p:nvPr/>
          </p:nvSpPr>
          <p:spPr>
            <a:xfrm>
              <a:off x="6710476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481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Group 55"/>
            <p:cNvGrpSpPr/>
            <p:nvPr/>
          </p:nvGrpSpPr>
          <p:grpSpPr>
            <a:xfrm>
              <a:off x="7004202" y="2137989"/>
              <a:ext cx="526521" cy="518164"/>
              <a:chOff x="1587575" y="2265358"/>
              <a:chExt cx="314468" cy="309477"/>
            </a:xfrm>
            <a:grpFill/>
          </p:grpSpPr>
          <p:sp>
            <p:nvSpPr>
              <p:cNvPr id="37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Oval 60"/>
              <p:cNvSpPr>
                <a:spLocks noChangeArrowheads="1"/>
              </p:cNvSpPr>
              <p:nvPr/>
            </p:nvSpPr>
            <p:spPr bwMode="auto">
              <a:xfrm>
                <a:off x="1712364" y="2387652"/>
                <a:ext cx="64890" cy="62395"/>
              </a:xfrm>
              <a:prstGeom prst="ellipse">
                <a:avLst/>
              </a:pr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4367552" y="1888212"/>
            <a:ext cx="1113973" cy="1113971"/>
            <a:chOff x="4367552" y="1888212"/>
            <a:chExt cx="1113973" cy="1113971"/>
          </a:xfrm>
          <a:solidFill>
            <a:schemeClr val="accent2"/>
          </a:solidFill>
        </p:grpSpPr>
        <p:sp>
          <p:nvSpPr>
            <p:cNvPr id="40" name="Oval 14"/>
            <p:cNvSpPr/>
            <p:nvPr/>
          </p:nvSpPr>
          <p:spPr>
            <a:xfrm>
              <a:off x="4367552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481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62"/>
            <p:cNvSpPr>
              <a:spLocks noEditPoints="1"/>
            </p:cNvSpPr>
            <p:nvPr/>
          </p:nvSpPr>
          <p:spPr bwMode="auto">
            <a:xfrm>
              <a:off x="4764643" y="2181656"/>
              <a:ext cx="319790" cy="430830"/>
            </a:xfrm>
            <a:custGeom>
              <a:avLst/>
              <a:gdLst>
                <a:gd name="T0" fmla="*/ 108 w 108"/>
                <a:gd name="T1" fmla="*/ 145 h 145"/>
                <a:gd name="T2" fmla="*/ 0 w 108"/>
                <a:gd name="T3" fmla="*/ 145 h 145"/>
                <a:gd name="T4" fmla="*/ 0 w 108"/>
                <a:gd name="T5" fmla="*/ 136 h 145"/>
                <a:gd name="T6" fmla="*/ 13 w 108"/>
                <a:gd name="T7" fmla="*/ 125 h 145"/>
                <a:gd name="T8" fmla="*/ 96 w 108"/>
                <a:gd name="T9" fmla="*/ 125 h 145"/>
                <a:gd name="T10" fmla="*/ 108 w 108"/>
                <a:gd name="T11" fmla="*/ 135 h 145"/>
                <a:gd name="T12" fmla="*/ 108 w 108"/>
                <a:gd name="T13" fmla="*/ 145 h 145"/>
                <a:gd name="T14" fmla="*/ 16 w 108"/>
                <a:gd name="T15" fmla="*/ 116 h 145"/>
                <a:gd name="T16" fmla="*/ 24 w 108"/>
                <a:gd name="T17" fmla="*/ 91 h 145"/>
                <a:gd name="T18" fmla="*/ 85 w 108"/>
                <a:gd name="T19" fmla="*/ 91 h 145"/>
                <a:gd name="T20" fmla="*/ 92 w 108"/>
                <a:gd name="T21" fmla="*/ 116 h 145"/>
                <a:gd name="T22" fmla="*/ 16 w 108"/>
                <a:gd name="T23" fmla="*/ 116 h 145"/>
                <a:gd name="T24" fmla="*/ 28 w 108"/>
                <a:gd name="T25" fmla="*/ 76 h 145"/>
                <a:gd name="T26" fmla="*/ 36 w 108"/>
                <a:gd name="T27" fmla="*/ 51 h 145"/>
                <a:gd name="T28" fmla="*/ 72 w 108"/>
                <a:gd name="T29" fmla="*/ 51 h 145"/>
                <a:gd name="T30" fmla="*/ 80 w 108"/>
                <a:gd name="T31" fmla="*/ 76 h 145"/>
                <a:gd name="T32" fmla="*/ 28 w 108"/>
                <a:gd name="T33" fmla="*/ 76 h 145"/>
                <a:gd name="T34" fmla="*/ 48 w 108"/>
                <a:gd name="T35" fmla="*/ 12 h 145"/>
                <a:gd name="T36" fmla="*/ 60 w 108"/>
                <a:gd name="T37" fmla="*/ 12 h 145"/>
                <a:gd name="T38" fmla="*/ 67 w 108"/>
                <a:gd name="T39" fmla="*/ 37 h 145"/>
                <a:gd name="T40" fmla="*/ 41 w 108"/>
                <a:gd name="T41" fmla="*/ 37 h 145"/>
                <a:gd name="T42" fmla="*/ 48 w 108"/>
                <a:gd name="T4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45">
                  <a:moveTo>
                    <a:pt x="108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08" y="135"/>
                    <a:pt x="108" y="135"/>
                    <a:pt x="108" y="135"/>
                  </a:cubicBezTo>
                  <a:lnTo>
                    <a:pt x="108" y="145"/>
                  </a:lnTo>
                  <a:close/>
                  <a:moveTo>
                    <a:pt x="16" y="116"/>
                  </a:moveTo>
                  <a:cubicBezTo>
                    <a:pt x="24" y="91"/>
                    <a:pt x="24" y="91"/>
                    <a:pt x="24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92" y="116"/>
                    <a:pt x="92" y="116"/>
                    <a:pt x="92" y="116"/>
                  </a:cubicBezTo>
                  <a:lnTo>
                    <a:pt x="16" y="116"/>
                  </a:lnTo>
                  <a:close/>
                  <a:moveTo>
                    <a:pt x="28" y="76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28" y="76"/>
                  </a:lnTo>
                  <a:close/>
                  <a:moveTo>
                    <a:pt x="48" y="12"/>
                  </a:moveTo>
                  <a:cubicBezTo>
                    <a:pt x="48" y="12"/>
                    <a:pt x="54" y="0"/>
                    <a:pt x="60" y="12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41" y="37"/>
                    <a:pt x="41" y="37"/>
                    <a:pt x="41" y="37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3481A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153237" y="1371135"/>
            <a:ext cx="1788893" cy="1788891"/>
            <a:chOff x="5173139" y="1322888"/>
            <a:chExt cx="1788893" cy="1788891"/>
          </a:xfrm>
          <a:solidFill>
            <a:schemeClr val="accent1"/>
          </a:solidFill>
        </p:grpSpPr>
        <p:sp>
          <p:nvSpPr>
            <p:cNvPr id="43" name="Oval 11"/>
            <p:cNvSpPr/>
            <p:nvPr/>
          </p:nvSpPr>
          <p:spPr>
            <a:xfrm>
              <a:off x="5173139" y="1322888"/>
              <a:ext cx="1788893" cy="178889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35ABC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4" name="Group 47"/>
            <p:cNvGrpSpPr/>
            <p:nvPr/>
          </p:nvGrpSpPr>
          <p:grpSpPr>
            <a:xfrm>
              <a:off x="5744854" y="1812677"/>
              <a:ext cx="645463" cy="809312"/>
              <a:chOff x="5106627" y="2260366"/>
              <a:chExt cx="324452" cy="406813"/>
            </a:xfrm>
            <a:grpFill/>
          </p:grpSpPr>
          <p:sp>
            <p:nvSpPr>
              <p:cNvPr id="45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solidFill>
                <a:srgbClr val="348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339023" y="2756378"/>
            <a:ext cx="1459644" cy="1459644"/>
            <a:chOff x="6339023" y="2756378"/>
            <a:chExt cx="1459644" cy="1459644"/>
          </a:xfrm>
          <a:solidFill>
            <a:schemeClr val="accent2"/>
          </a:solidFill>
        </p:grpSpPr>
        <p:sp>
          <p:nvSpPr>
            <p:cNvPr id="50" name="Oval 12"/>
            <p:cNvSpPr/>
            <p:nvPr/>
          </p:nvSpPr>
          <p:spPr>
            <a:xfrm>
              <a:off x="633902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5ABC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21920" rtlCol="0" anchor="ctr"/>
            <a:lstStyle/>
            <a:p>
              <a:pPr algn="ctr"/>
              <a:endParaRPr lang="en-US" sz="4267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Group 101"/>
            <p:cNvGrpSpPr/>
            <p:nvPr/>
          </p:nvGrpSpPr>
          <p:grpSpPr>
            <a:xfrm>
              <a:off x="6726845" y="3144200"/>
              <a:ext cx="684000" cy="684000"/>
              <a:chOff x="6352022" y="2360197"/>
              <a:chExt cx="406813" cy="406813"/>
            </a:xfrm>
            <a:grpFill/>
          </p:grpSpPr>
          <p:sp>
            <p:nvSpPr>
              <p:cNvPr id="52" name="Freeform 39"/>
              <p:cNvSpPr>
                <a:spLocks noEditPoints="1"/>
              </p:cNvSpPr>
              <p:nvPr/>
            </p:nvSpPr>
            <p:spPr bwMode="auto">
              <a:xfrm>
                <a:off x="6352022" y="2360197"/>
                <a:ext cx="406813" cy="406813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solidFill>
                <a:srgbClr val="35A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0"/>
              <p:cNvSpPr>
                <a:spLocks noEditPoints="1"/>
              </p:cNvSpPr>
              <p:nvPr/>
            </p:nvSpPr>
            <p:spPr bwMode="auto">
              <a:xfrm>
                <a:off x="6506761" y="2460029"/>
                <a:ext cx="119797" cy="17720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solidFill>
                <a:srgbClr val="35A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auto">
              <a:xfrm>
                <a:off x="6551685" y="2557365"/>
                <a:ext cx="9983" cy="998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4379103" y="2756378"/>
            <a:ext cx="1459644" cy="1459644"/>
            <a:chOff x="4379103" y="2756378"/>
            <a:chExt cx="1459644" cy="1459644"/>
          </a:xfrm>
          <a:solidFill>
            <a:schemeClr val="accent2"/>
          </a:solidFill>
        </p:grpSpPr>
        <p:sp>
          <p:nvSpPr>
            <p:cNvPr id="56" name="Oval 15"/>
            <p:cNvSpPr/>
            <p:nvPr/>
          </p:nvSpPr>
          <p:spPr>
            <a:xfrm>
              <a:off x="437910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5ABC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Group 52"/>
            <p:cNvGrpSpPr/>
            <p:nvPr/>
          </p:nvGrpSpPr>
          <p:grpSpPr>
            <a:xfrm>
              <a:off x="4883442" y="3199655"/>
              <a:ext cx="488611" cy="635193"/>
              <a:chOff x="6421904" y="4798576"/>
              <a:chExt cx="299494" cy="389342"/>
            </a:xfrm>
            <a:grpFill/>
          </p:grpSpPr>
          <p:sp>
            <p:nvSpPr>
              <p:cNvPr id="58" name="Freeform 170"/>
              <p:cNvSpPr>
                <a:spLocks/>
              </p:cNvSpPr>
              <p:nvPr/>
            </p:nvSpPr>
            <p:spPr bwMode="auto">
              <a:xfrm>
                <a:off x="6421904" y="4910886"/>
                <a:ext cx="299494" cy="277032"/>
              </a:xfrm>
              <a:custGeom>
                <a:avLst/>
                <a:gdLst>
                  <a:gd name="T0" fmla="*/ 45 w 90"/>
                  <a:gd name="T1" fmla="*/ 83 h 83"/>
                  <a:gd name="T2" fmla="*/ 90 w 90"/>
                  <a:gd name="T3" fmla="*/ 0 h 83"/>
                  <a:gd name="T4" fmla="*/ 0 w 90"/>
                  <a:gd name="T5" fmla="*/ 0 h 83"/>
                  <a:gd name="T6" fmla="*/ 45 w 90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solidFill>
                <a:srgbClr val="35ABC5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71"/>
              <p:cNvSpPr>
                <a:spLocks/>
              </p:cNvSpPr>
              <p:nvPr/>
            </p:nvSpPr>
            <p:spPr bwMode="auto">
              <a:xfrm>
                <a:off x="6421904" y="4798576"/>
                <a:ext cx="299494" cy="94840"/>
              </a:xfrm>
              <a:custGeom>
                <a:avLst/>
                <a:gdLst>
                  <a:gd name="T0" fmla="*/ 84 w 90"/>
                  <a:gd name="T1" fmla="*/ 0 h 29"/>
                  <a:gd name="T2" fmla="*/ 68 w 90"/>
                  <a:gd name="T3" fmla="*/ 16 h 29"/>
                  <a:gd name="T4" fmla="*/ 52 w 90"/>
                  <a:gd name="T5" fmla="*/ 0 h 29"/>
                  <a:gd name="T6" fmla="*/ 39 w 90"/>
                  <a:gd name="T7" fmla="*/ 0 h 29"/>
                  <a:gd name="T8" fmla="*/ 23 w 90"/>
                  <a:gd name="T9" fmla="*/ 16 h 29"/>
                  <a:gd name="T10" fmla="*/ 7 w 90"/>
                  <a:gd name="T11" fmla="*/ 0 h 29"/>
                  <a:gd name="T12" fmla="*/ 0 w 90"/>
                  <a:gd name="T13" fmla="*/ 0 h 29"/>
                  <a:gd name="T14" fmla="*/ 0 w 90"/>
                  <a:gd name="T15" fmla="*/ 29 h 29"/>
                  <a:gd name="T16" fmla="*/ 90 w 90"/>
                  <a:gd name="T17" fmla="*/ 29 h 29"/>
                  <a:gd name="T18" fmla="*/ 90 w 90"/>
                  <a:gd name="T19" fmla="*/ 0 h 29"/>
                  <a:gd name="T20" fmla="*/ 84 w 9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35ABC5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3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2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84059" y="24821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职业价值观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Freeform 33"/>
          <p:cNvSpPr>
            <a:spLocks/>
          </p:cNvSpPr>
          <p:nvPr/>
        </p:nvSpPr>
        <p:spPr bwMode="auto">
          <a:xfrm rot="20192702" flipH="1">
            <a:off x="8035622" y="1145134"/>
            <a:ext cx="898283" cy="745672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35A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Freeform 36"/>
          <p:cNvSpPr>
            <a:spLocks/>
          </p:cNvSpPr>
          <p:nvPr/>
        </p:nvSpPr>
        <p:spPr bwMode="auto">
          <a:xfrm rot="1695130">
            <a:off x="9596856" y="1987680"/>
            <a:ext cx="424871" cy="545290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35A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 rot="19798984">
            <a:off x="8125385" y="1346449"/>
            <a:ext cx="1552827" cy="1167280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Freeform 36"/>
          <p:cNvSpPr>
            <a:spLocks/>
          </p:cNvSpPr>
          <p:nvPr/>
        </p:nvSpPr>
        <p:spPr bwMode="auto">
          <a:xfrm rot="20742510">
            <a:off x="7749079" y="1981960"/>
            <a:ext cx="424871" cy="545290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 rot="1801016" flipH="1">
            <a:off x="7379361" y="3722088"/>
            <a:ext cx="1010043" cy="759262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8288782" y="2795009"/>
            <a:ext cx="1592529" cy="1084466"/>
          </a:xfrm>
          <a:custGeom>
            <a:avLst/>
            <a:gdLst>
              <a:gd name="T0" fmla="*/ 129 w 226"/>
              <a:gd name="T1" fmla="*/ 12 h 154"/>
              <a:gd name="T2" fmla="*/ 7 w 226"/>
              <a:gd name="T3" fmla="*/ 154 h 154"/>
              <a:gd name="T4" fmla="*/ 0 w 226"/>
              <a:gd name="T5" fmla="*/ 142 h 154"/>
              <a:gd name="T6" fmla="*/ 120 w 226"/>
              <a:gd name="T7" fmla="*/ 8 h 154"/>
              <a:gd name="T8" fmla="*/ 226 w 226"/>
              <a:gd name="T9" fmla="*/ 19 h 154"/>
              <a:gd name="T10" fmla="*/ 129 w 226"/>
              <a:gd name="T11" fmla="*/ 1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" h="154">
                <a:moveTo>
                  <a:pt x="129" y="12"/>
                </a:moveTo>
                <a:cubicBezTo>
                  <a:pt x="55" y="28"/>
                  <a:pt x="4" y="90"/>
                  <a:pt x="7" y="154"/>
                </a:cubicBezTo>
                <a:cubicBezTo>
                  <a:pt x="4" y="151"/>
                  <a:pt x="3" y="145"/>
                  <a:pt x="0" y="142"/>
                </a:cubicBezTo>
                <a:cubicBezTo>
                  <a:pt x="0" y="80"/>
                  <a:pt x="48" y="24"/>
                  <a:pt x="120" y="8"/>
                </a:cubicBezTo>
                <a:cubicBezTo>
                  <a:pt x="157" y="0"/>
                  <a:pt x="195" y="5"/>
                  <a:pt x="226" y="19"/>
                </a:cubicBezTo>
                <a:cubicBezTo>
                  <a:pt x="197" y="8"/>
                  <a:pt x="163" y="5"/>
                  <a:pt x="129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7425477" y="1877141"/>
            <a:ext cx="148556" cy="570458"/>
          </a:xfrm>
          <a:custGeom>
            <a:avLst/>
            <a:gdLst>
              <a:gd name="T0" fmla="*/ 12 w 21"/>
              <a:gd name="T1" fmla="*/ 80 h 81"/>
              <a:gd name="T2" fmla="*/ 3 w 21"/>
              <a:gd name="T3" fmla="*/ 81 h 81"/>
              <a:gd name="T4" fmla="*/ 3 w 21"/>
              <a:gd name="T5" fmla="*/ 32 h 81"/>
              <a:gd name="T6" fmla="*/ 5 w 21"/>
              <a:gd name="T7" fmla="*/ 0 h 81"/>
              <a:gd name="T8" fmla="*/ 14 w 21"/>
              <a:gd name="T9" fmla="*/ 28 h 81"/>
              <a:gd name="T10" fmla="*/ 12 w 21"/>
              <a:gd name="T11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1">
                <a:moveTo>
                  <a:pt x="12" y="80"/>
                </a:moveTo>
                <a:cubicBezTo>
                  <a:pt x="9" y="81"/>
                  <a:pt x="6" y="81"/>
                  <a:pt x="3" y="81"/>
                </a:cubicBezTo>
                <a:cubicBezTo>
                  <a:pt x="3" y="55"/>
                  <a:pt x="3" y="36"/>
                  <a:pt x="3" y="32"/>
                </a:cubicBezTo>
                <a:cubicBezTo>
                  <a:pt x="0" y="8"/>
                  <a:pt x="1" y="0"/>
                  <a:pt x="5" y="0"/>
                </a:cubicBezTo>
                <a:cubicBezTo>
                  <a:pt x="9" y="0"/>
                  <a:pt x="21" y="3"/>
                  <a:pt x="14" y="28"/>
                </a:cubicBezTo>
                <a:cubicBezTo>
                  <a:pt x="13" y="33"/>
                  <a:pt x="12" y="52"/>
                  <a:pt x="12" y="8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24"/>
          <p:cNvSpPr>
            <a:spLocks/>
          </p:cNvSpPr>
          <p:nvPr/>
        </p:nvSpPr>
        <p:spPr bwMode="auto">
          <a:xfrm>
            <a:off x="6966424" y="3625745"/>
            <a:ext cx="210950" cy="2091679"/>
          </a:xfrm>
          <a:custGeom>
            <a:avLst/>
            <a:gdLst>
              <a:gd name="T0" fmla="*/ 21 w 30"/>
              <a:gd name="T1" fmla="*/ 297 h 297"/>
              <a:gd name="T2" fmla="*/ 29 w 30"/>
              <a:gd name="T3" fmla="*/ 290 h 297"/>
              <a:gd name="T4" fmla="*/ 29 w 30"/>
              <a:gd name="T5" fmla="*/ 13 h 297"/>
              <a:gd name="T6" fmla="*/ 21 w 30"/>
              <a:gd name="T7" fmla="*/ 2 h 297"/>
              <a:gd name="T8" fmla="*/ 22 w 30"/>
              <a:gd name="T9" fmla="*/ 7 h 297"/>
              <a:gd name="T10" fmla="*/ 14 w 30"/>
              <a:gd name="T11" fmla="*/ 290 h 297"/>
              <a:gd name="T12" fmla="*/ 21 w 30"/>
              <a:gd name="T13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297">
                <a:moveTo>
                  <a:pt x="21" y="297"/>
                </a:moveTo>
                <a:cubicBezTo>
                  <a:pt x="25" y="297"/>
                  <a:pt x="29" y="294"/>
                  <a:pt x="29" y="290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9"/>
                  <a:pt x="25" y="2"/>
                  <a:pt x="21" y="2"/>
                </a:cubicBezTo>
                <a:cubicBezTo>
                  <a:pt x="17" y="2"/>
                  <a:pt x="0" y="0"/>
                  <a:pt x="22" y="7"/>
                </a:cubicBezTo>
                <a:cubicBezTo>
                  <a:pt x="30" y="9"/>
                  <a:pt x="14" y="290"/>
                  <a:pt x="14" y="290"/>
                </a:cubicBezTo>
                <a:cubicBezTo>
                  <a:pt x="14" y="294"/>
                  <a:pt x="17" y="297"/>
                  <a:pt x="21" y="2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25"/>
          <p:cNvSpPr>
            <a:spLocks/>
          </p:cNvSpPr>
          <p:nvPr/>
        </p:nvSpPr>
        <p:spPr bwMode="auto">
          <a:xfrm>
            <a:off x="8570657" y="4026848"/>
            <a:ext cx="181238" cy="1690576"/>
          </a:xfrm>
          <a:custGeom>
            <a:avLst/>
            <a:gdLst>
              <a:gd name="T0" fmla="*/ 8 w 26"/>
              <a:gd name="T1" fmla="*/ 240 h 240"/>
              <a:gd name="T2" fmla="*/ 16 w 26"/>
              <a:gd name="T3" fmla="*/ 233 h 240"/>
              <a:gd name="T4" fmla="*/ 17 w 26"/>
              <a:gd name="T5" fmla="*/ 34 h 240"/>
              <a:gd name="T6" fmla="*/ 12 w 26"/>
              <a:gd name="T7" fmla="*/ 33 h 240"/>
              <a:gd name="T8" fmla="*/ 1 w 26"/>
              <a:gd name="T9" fmla="*/ 233 h 240"/>
              <a:gd name="T10" fmla="*/ 8 w 26"/>
              <a:gd name="T11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240">
                <a:moveTo>
                  <a:pt x="8" y="240"/>
                </a:moveTo>
                <a:cubicBezTo>
                  <a:pt x="12" y="240"/>
                  <a:pt x="16" y="237"/>
                  <a:pt x="16" y="233"/>
                </a:cubicBezTo>
                <a:cubicBezTo>
                  <a:pt x="16" y="233"/>
                  <a:pt x="8" y="68"/>
                  <a:pt x="17" y="34"/>
                </a:cubicBezTo>
                <a:cubicBezTo>
                  <a:pt x="26" y="0"/>
                  <a:pt x="15" y="30"/>
                  <a:pt x="12" y="33"/>
                </a:cubicBezTo>
                <a:cubicBezTo>
                  <a:pt x="0" y="53"/>
                  <a:pt x="1" y="233"/>
                  <a:pt x="1" y="233"/>
                </a:cubicBezTo>
                <a:cubicBezTo>
                  <a:pt x="1" y="237"/>
                  <a:pt x="4" y="240"/>
                  <a:pt x="8" y="24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Freeform 26"/>
          <p:cNvSpPr>
            <a:spLocks/>
          </p:cNvSpPr>
          <p:nvPr/>
        </p:nvSpPr>
        <p:spPr bwMode="auto">
          <a:xfrm>
            <a:off x="8215650" y="3548475"/>
            <a:ext cx="142614" cy="1851018"/>
          </a:xfrm>
          <a:custGeom>
            <a:avLst/>
            <a:gdLst>
              <a:gd name="T0" fmla="*/ 9 w 20"/>
              <a:gd name="T1" fmla="*/ 263 h 263"/>
              <a:gd name="T2" fmla="*/ 17 w 20"/>
              <a:gd name="T3" fmla="*/ 256 h 263"/>
              <a:gd name="T4" fmla="*/ 17 w 20"/>
              <a:gd name="T5" fmla="*/ 19 h 263"/>
              <a:gd name="T6" fmla="*/ 9 w 20"/>
              <a:gd name="T7" fmla="*/ 12 h 263"/>
              <a:gd name="T8" fmla="*/ 2 w 20"/>
              <a:gd name="T9" fmla="*/ 256 h 263"/>
              <a:gd name="T10" fmla="*/ 9 w 20"/>
              <a:gd name="T11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63">
                <a:moveTo>
                  <a:pt x="9" y="263"/>
                </a:moveTo>
                <a:cubicBezTo>
                  <a:pt x="13" y="263"/>
                  <a:pt x="17" y="260"/>
                  <a:pt x="17" y="256"/>
                </a:cubicBezTo>
                <a:cubicBezTo>
                  <a:pt x="17" y="256"/>
                  <a:pt x="8" y="67"/>
                  <a:pt x="17" y="19"/>
                </a:cubicBezTo>
                <a:cubicBezTo>
                  <a:pt x="20" y="0"/>
                  <a:pt x="12" y="9"/>
                  <a:pt x="9" y="12"/>
                </a:cubicBezTo>
                <a:cubicBezTo>
                  <a:pt x="0" y="22"/>
                  <a:pt x="2" y="256"/>
                  <a:pt x="2" y="256"/>
                </a:cubicBezTo>
                <a:cubicBezTo>
                  <a:pt x="2" y="260"/>
                  <a:pt x="5" y="263"/>
                  <a:pt x="9" y="26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27"/>
          <p:cNvSpPr>
            <a:spLocks noEditPoints="1"/>
          </p:cNvSpPr>
          <p:nvPr/>
        </p:nvSpPr>
        <p:spPr bwMode="auto">
          <a:xfrm>
            <a:off x="7076266" y="5278465"/>
            <a:ext cx="1595499" cy="1372664"/>
          </a:xfrm>
          <a:custGeom>
            <a:avLst/>
            <a:gdLst>
              <a:gd name="T0" fmla="*/ 2 w 226"/>
              <a:gd name="T1" fmla="*/ 61 h 195"/>
              <a:gd name="T2" fmla="*/ 56 w 226"/>
              <a:gd name="T3" fmla="*/ 128 h 195"/>
              <a:gd name="T4" fmla="*/ 56 w 226"/>
              <a:gd name="T5" fmla="*/ 128 h 195"/>
              <a:gd name="T6" fmla="*/ 108 w 226"/>
              <a:gd name="T7" fmla="*/ 192 h 195"/>
              <a:gd name="T8" fmla="*/ 113 w 226"/>
              <a:gd name="T9" fmla="*/ 195 h 195"/>
              <a:gd name="T10" fmla="*/ 119 w 226"/>
              <a:gd name="T11" fmla="*/ 192 h 195"/>
              <a:gd name="T12" fmla="*/ 171 w 226"/>
              <a:gd name="T13" fmla="*/ 128 h 195"/>
              <a:gd name="T14" fmla="*/ 171 w 226"/>
              <a:gd name="T15" fmla="*/ 128 h 195"/>
              <a:gd name="T16" fmla="*/ 224 w 226"/>
              <a:gd name="T17" fmla="*/ 61 h 195"/>
              <a:gd name="T18" fmla="*/ 225 w 226"/>
              <a:gd name="T19" fmla="*/ 54 h 195"/>
              <a:gd name="T20" fmla="*/ 219 w 226"/>
              <a:gd name="T21" fmla="*/ 49 h 195"/>
              <a:gd name="T22" fmla="*/ 178 w 226"/>
              <a:gd name="T23" fmla="*/ 7 h 195"/>
              <a:gd name="T24" fmla="*/ 177 w 226"/>
              <a:gd name="T25" fmla="*/ 5 h 195"/>
              <a:gd name="T26" fmla="*/ 169 w 226"/>
              <a:gd name="T27" fmla="*/ 1 h 195"/>
              <a:gd name="T28" fmla="*/ 166 w 226"/>
              <a:gd name="T29" fmla="*/ 2 h 195"/>
              <a:gd name="T30" fmla="*/ 163 w 226"/>
              <a:gd name="T31" fmla="*/ 7 h 195"/>
              <a:gd name="T32" fmla="*/ 113 w 226"/>
              <a:gd name="T33" fmla="*/ 50 h 195"/>
              <a:gd name="T34" fmla="*/ 64 w 226"/>
              <a:gd name="T35" fmla="*/ 7 h 195"/>
              <a:gd name="T36" fmla="*/ 56 w 226"/>
              <a:gd name="T37" fmla="*/ 1 h 195"/>
              <a:gd name="T38" fmla="*/ 56 w 226"/>
              <a:gd name="T39" fmla="*/ 1 h 195"/>
              <a:gd name="T40" fmla="*/ 53 w 226"/>
              <a:gd name="T41" fmla="*/ 2 h 195"/>
              <a:gd name="T42" fmla="*/ 50 w 226"/>
              <a:gd name="T43" fmla="*/ 5 h 195"/>
              <a:gd name="T44" fmla="*/ 49 w 226"/>
              <a:gd name="T45" fmla="*/ 7 h 195"/>
              <a:gd name="T46" fmla="*/ 7 w 226"/>
              <a:gd name="T47" fmla="*/ 49 h 195"/>
              <a:gd name="T48" fmla="*/ 1 w 226"/>
              <a:gd name="T49" fmla="*/ 54 h 195"/>
              <a:gd name="T50" fmla="*/ 2 w 226"/>
              <a:gd name="T51" fmla="*/ 61 h 195"/>
              <a:gd name="T52" fmla="*/ 75 w 226"/>
              <a:gd name="T53" fmla="*/ 128 h 195"/>
              <a:gd name="T54" fmla="*/ 152 w 226"/>
              <a:gd name="T55" fmla="*/ 128 h 195"/>
              <a:gd name="T56" fmla="*/ 113 w 226"/>
              <a:gd name="T57" fmla="*/ 175 h 195"/>
              <a:gd name="T58" fmla="*/ 75 w 226"/>
              <a:gd name="T59" fmla="*/ 128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6" h="195">
                <a:moveTo>
                  <a:pt x="2" y="61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109" y="194"/>
                  <a:pt x="111" y="195"/>
                  <a:pt x="113" y="195"/>
                </a:cubicBezTo>
                <a:cubicBezTo>
                  <a:pt x="116" y="195"/>
                  <a:pt x="118" y="194"/>
                  <a:pt x="119" y="192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224" y="61"/>
                  <a:pt x="224" y="61"/>
                  <a:pt x="224" y="61"/>
                </a:cubicBezTo>
                <a:cubicBezTo>
                  <a:pt x="226" y="59"/>
                  <a:pt x="226" y="56"/>
                  <a:pt x="225" y="54"/>
                </a:cubicBezTo>
                <a:cubicBezTo>
                  <a:pt x="224" y="51"/>
                  <a:pt x="222" y="50"/>
                  <a:pt x="219" y="49"/>
                </a:cubicBezTo>
                <a:cubicBezTo>
                  <a:pt x="198" y="46"/>
                  <a:pt x="180" y="29"/>
                  <a:pt x="178" y="7"/>
                </a:cubicBezTo>
                <a:cubicBezTo>
                  <a:pt x="178" y="6"/>
                  <a:pt x="177" y="5"/>
                  <a:pt x="177" y="5"/>
                </a:cubicBezTo>
                <a:cubicBezTo>
                  <a:pt x="175" y="2"/>
                  <a:pt x="172" y="0"/>
                  <a:pt x="169" y="1"/>
                </a:cubicBezTo>
                <a:cubicBezTo>
                  <a:pt x="168" y="1"/>
                  <a:pt x="167" y="1"/>
                  <a:pt x="166" y="2"/>
                </a:cubicBezTo>
                <a:cubicBezTo>
                  <a:pt x="164" y="3"/>
                  <a:pt x="163" y="5"/>
                  <a:pt x="163" y="7"/>
                </a:cubicBezTo>
                <a:cubicBezTo>
                  <a:pt x="160" y="31"/>
                  <a:pt x="138" y="50"/>
                  <a:pt x="113" y="50"/>
                </a:cubicBezTo>
                <a:cubicBezTo>
                  <a:pt x="88" y="50"/>
                  <a:pt x="67" y="31"/>
                  <a:pt x="64" y="7"/>
                </a:cubicBezTo>
                <a:cubicBezTo>
                  <a:pt x="63" y="3"/>
                  <a:pt x="60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5" y="1"/>
                  <a:pt x="54" y="1"/>
                  <a:pt x="53" y="2"/>
                </a:cubicBezTo>
                <a:cubicBezTo>
                  <a:pt x="51" y="2"/>
                  <a:pt x="50" y="3"/>
                  <a:pt x="50" y="5"/>
                </a:cubicBezTo>
                <a:cubicBezTo>
                  <a:pt x="49" y="5"/>
                  <a:pt x="49" y="6"/>
                  <a:pt x="49" y="7"/>
                </a:cubicBezTo>
                <a:cubicBezTo>
                  <a:pt x="46" y="29"/>
                  <a:pt x="29" y="46"/>
                  <a:pt x="7" y="49"/>
                </a:cubicBezTo>
                <a:cubicBezTo>
                  <a:pt x="4" y="50"/>
                  <a:pt x="2" y="51"/>
                  <a:pt x="1" y="54"/>
                </a:cubicBezTo>
                <a:cubicBezTo>
                  <a:pt x="0" y="56"/>
                  <a:pt x="1" y="59"/>
                  <a:pt x="2" y="61"/>
                </a:cubicBezTo>
                <a:close/>
                <a:moveTo>
                  <a:pt x="75" y="128"/>
                </a:moveTo>
                <a:cubicBezTo>
                  <a:pt x="101" y="123"/>
                  <a:pt x="126" y="123"/>
                  <a:pt x="152" y="128"/>
                </a:cubicBezTo>
                <a:cubicBezTo>
                  <a:pt x="113" y="175"/>
                  <a:pt x="113" y="175"/>
                  <a:pt x="113" y="175"/>
                </a:cubicBezTo>
                <a:lnTo>
                  <a:pt x="75" y="1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28"/>
          <p:cNvSpPr>
            <a:spLocks/>
          </p:cNvSpPr>
          <p:nvPr/>
        </p:nvSpPr>
        <p:spPr bwMode="auto">
          <a:xfrm>
            <a:off x="5494596" y="2284109"/>
            <a:ext cx="1776645" cy="1635062"/>
          </a:xfrm>
          <a:custGeom>
            <a:avLst/>
            <a:gdLst>
              <a:gd name="T0" fmla="*/ 105 w 164"/>
              <a:gd name="T1" fmla="*/ 85 h 151"/>
              <a:gd name="T2" fmla="*/ 149 w 164"/>
              <a:gd name="T3" fmla="*/ 140 h 151"/>
              <a:gd name="T4" fmla="*/ 60 w 164"/>
              <a:gd name="T5" fmla="*/ 126 h 151"/>
              <a:gd name="T6" fmla="*/ 33 w 164"/>
              <a:gd name="T7" fmla="*/ 0 h 151"/>
              <a:gd name="T8" fmla="*/ 126 w 164"/>
              <a:gd name="T9" fmla="*/ 54 h 151"/>
              <a:gd name="T10" fmla="*/ 164 w 164"/>
              <a:gd name="T11" fmla="*/ 127 h 151"/>
              <a:gd name="T12" fmla="*/ 105 w 164"/>
              <a:gd name="T13" fmla="*/ 8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" h="151">
                <a:moveTo>
                  <a:pt x="105" y="85"/>
                </a:moveTo>
                <a:cubicBezTo>
                  <a:pt x="105" y="85"/>
                  <a:pt x="156" y="110"/>
                  <a:pt x="149" y="140"/>
                </a:cubicBezTo>
                <a:cubicBezTo>
                  <a:pt x="134" y="131"/>
                  <a:pt x="88" y="151"/>
                  <a:pt x="60" y="126"/>
                </a:cubicBezTo>
                <a:cubicBezTo>
                  <a:pt x="0" y="69"/>
                  <a:pt x="33" y="0"/>
                  <a:pt x="33" y="0"/>
                </a:cubicBezTo>
                <a:cubicBezTo>
                  <a:pt x="39" y="49"/>
                  <a:pt x="90" y="22"/>
                  <a:pt x="126" y="54"/>
                </a:cubicBezTo>
                <a:cubicBezTo>
                  <a:pt x="159" y="83"/>
                  <a:pt x="162" y="111"/>
                  <a:pt x="164" y="127"/>
                </a:cubicBezTo>
                <a:cubicBezTo>
                  <a:pt x="162" y="121"/>
                  <a:pt x="142" y="91"/>
                  <a:pt x="105" y="85"/>
                </a:cubicBezTo>
                <a:close/>
              </a:path>
            </a:pathLst>
          </a:custGeom>
          <a:solidFill>
            <a:srgbClr val="3481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8512548" y="2321132"/>
            <a:ext cx="1735142" cy="1304329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rgbClr val="3481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Freeform 32"/>
          <p:cNvSpPr>
            <a:spLocks/>
          </p:cNvSpPr>
          <p:nvPr/>
        </p:nvSpPr>
        <p:spPr bwMode="auto">
          <a:xfrm>
            <a:off x="7409540" y="3287015"/>
            <a:ext cx="106961" cy="2112478"/>
          </a:xfrm>
          <a:custGeom>
            <a:avLst/>
            <a:gdLst>
              <a:gd name="T0" fmla="*/ 13 w 15"/>
              <a:gd name="T1" fmla="*/ 4 h 300"/>
              <a:gd name="T2" fmla="*/ 15 w 15"/>
              <a:gd name="T3" fmla="*/ 293 h 300"/>
              <a:gd name="T4" fmla="*/ 7 w 15"/>
              <a:gd name="T5" fmla="*/ 300 h 300"/>
              <a:gd name="T6" fmla="*/ 0 w 15"/>
              <a:gd name="T7" fmla="*/ 293 h 300"/>
              <a:gd name="T8" fmla="*/ 4 w 15"/>
              <a:gd name="T9" fmla="*/ 0 h 300"/>
              <a:gd name="T10" fmla="*/ 13 w 15"/>
              <a:gd name="T11" fmla="*/ 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300">
                <a:moveTo>
                  <a:pt x="13" y="4"/>
                </a:moveTo>
                <a:cubicBezTo>
                  <a:pt x="13" y="137"/>
                  <a:pt x="15" y="293"/>
                  <a:pt x="15" y="293"/>
                </a:cubicBezTo>
                <a:cubicBezTo>
                  <a:pt x="15" y="297"/>
                  <a:pt x="11" y="300"/>
                  <a:pt x="7" y="300"/>
                </a:cubicBezTo>
                <a:cubicBezTo>
                  <a:pt x="3" y="300"/>
                  <a:pt x="0" y="297"/>
                  <a:pt x="0" y="293"/>
                </a:cubicBezTo>
                <a:cubicBezTo>
                  <a:pt x="0" y="293"/>
                  <a:pt x="3" y="134"/>
                  <a:pt x="4" y="0"/>
                </a:cubicBezTo>
                <a:cubicBezTo>
                  <a:pt x="7" y="2"/>
                  <a:pt x="10" y="3"/>
                  <a:pt x="13" y="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>
            <a:off x="7391028" y="2766858"/>
            <a:ext cx="1067156" cy="885855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35A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Freeform 34"/>
          <p:cNvSpPr>
            <a:spLocks/>
          </p:cNvSpPr>
          <p:nvPr/>
        </p:nvSpPr>
        <p:spPr bwMode="auto">
          <a:xfrm>
            <a:off x="6578112" y="1968665"/>
            <a:ext cx="549659" cy="733871"/>
          </a:xfrm>
          <a:custGeom>
            <a:avLst/>
            <a:gdLst>
              <a:gd name="T0" fmla="*/ 23 w 78"/>
              <a:gd name="T1" fmla="*/ 85 h 104"/>
              <a:gd name="T2" fmla="*/ 18 w 78"/>
              <a:gd name="T3" fmla="*/ 31 h 104"/>
              <a:gd name="T4" fmla="*/ 45 w 78"/>
              <a:gd name="T5" fmla="*/ 0 h 104"/>
              <a:gd name="T6" fmla="*/ 57 w 78"/>
              <a:gd name="T7" fmla="*/ 17 h 104"/>
              <a:gd name="T8" fmla="*/ 75 w 78"/>
              <a:gd name="T9" fmla="*/ 57 h 104"/>
              <a:gd name="T10" fmla="*/ 70 w 78"/>
              <a:gd name="T11" fmla="*/ 79 h 104"/>
              <a:gd name="T12" fmla="*/ 76 w 78"/>
              <a:gd name="T13" fmla="*/ 72 h 104"/>
              <a:gd name="T14" fmla="*/ 73 w 78"/>
              <a:gd name="T15" fmla="*/ 104 h 104"/>
              <a:gd name="T16" fmla="*/ 62 w 78"/>
              <a:gd name="T17" fmla="*/ 95 h 104"/>
              <a:gd name="T18" fmla="*/ 33 w 78"/>
              <a:gd name="T19" fmla="*/ 30 h 104"/>
              <a:gd name="T20" fmla="*/ 57 w 78"/>
              <a:gd name="T21" fmla="*/ 104 h 104"/>
              <a:gd name="T22" fmla="*/ 19 w 78"/>
              <a:gd name="T23" fmla="*/ 85 h 104"/>
              <a:gd name="T24" fmla="*/ 23 w 78"/>
              <a:gd name="T25" fmla="*/ 8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" h="104">
                <a:moveTo>
                  <a:pt x="23" y="85"/>
                </a:moveTo>
                <a:cubicBezTo>
                  <a:pt x="23" y="85"/>
                  <a:pt x="0" y="66"/>
                  <a:pt x="18" y="31"/>
                </a:cubicBezTo>
                <a:cubicBezTo>
                  <a:pt x="31" y="5"/>
                  <a:pt x="45" y="0"/>
                  <a:pt x="45" y="0"/>
                </a:cubicBezTo>
                <a:cubicBezTo>
                  <a:pt x="45" y="0"/>
                  <a:pt x="40" y="8"/>
                  <a:pt x="57" y="17"/>
                </a:cubicBezTo>
                <a:cubicBezTo>
                  <a:pt x="67" y="22"/>
                  <a:pt x="78" y="40"/>
                  <a:pt x="75" y="57"/>
                </a:cubicBezTo>
                <a:cubicBezTo>
                  <a:pt x="71" y="75"/>
                  <a:pt x="70" y="79"/>
                  <a:pt x="70" y="79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72"/>
                  <a:pt x="66" y="96"/>
                  <a:pt x="73" y="104"/>
                </a:cubicBezTo>
                <a:cubicBezTo>
                  <a:pt x="69" y="101"/>
                  <a:pt x="66" y="98"/>
                  <a:pt x="62" y="95"/>
                </a:cubicBezTo>
                <a:cubicBezTo>
                  <a:pt x="41" y="76"/>
                  <a:pt x="31" y="51"/>
                  <a:pt x="33" y="30"/>
                </a:cubicBezTo>
                <a:cubicBezTo>
                  <a:pt x="27" y="50"/>
                  <a:pt x="29" y="77"/>
                  <a:pt x="57" y="104"/>
                </a:cubicBezTo>
                <a:cubicBezTo>
                  <a:pt x="48" y="104"/>
                  <a:pt x="31" y="101"/>
                  <a:pt x="19" y="85"/>
                </a:cubicBezTo>
                <a:lnTo>
                  <a:pt x="23" y="85"/>
                </a:lnTo>
                <a:close/>
              </a:path>
            </a:pathLst>
          </a:custGeom>
          <a:solidFill>
            <a:srgbClr val="3481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>
            <a:off x="8600937" y="3909957"/>
            <a:ext cx="656619" cy="626910"/>
          </a:xfrm>
          <a:custGeom>
            <a:avLst/>
            <a:gdLst>
              <a:gd name="T0" fmla="*/ 9 w 93"/>
              <a:gd name="T1" fmla="*/ 37 h 89"/>
              <a:gd name="T2" fmla="*/ 52 w 93"/>
              <a:gd name="T3" fmla="*/ 3 h 89"/>
              <a:gd name="T4" fmla="*/ 93 w 93"/>
              <a:gd name="T5" fmla="*/ 9 h 89"/>
              <a:gd name="T6" fmla="*/ 85 w 93"/>
              <a:gd name="T7" fmla="*/ 28 h 89"/>
              <a:gd name="T8" fmla="*/ 60 w 93"/>
              <a:gd name="T9" fmla="*/ 65 h 89"/>
              <a:gd name="T10" fmla="*/ 40 w 93"/>
              <a:gd name="T11" fmla="*/ 73 h 89"/>
              <a:gd name="T12" fmla="*/ 49 w 93"/>
              <a:gd name="T13" fmla="*/ 74 h 89"/>
              <a:gd name="T14" fmla="*/ 21 w 93"/>
              <a:gd name="T15" fmla="*/ 89 h 89"/>
              <a:gd name="T16" fmla="*/ 22 w 93"/>
              <a:gd name="T17" fmla="*/ 74 h 89"/>
              <a:gd name="T18" fmla="*/ 60 w 93"/>
              <a:gd name="T19" fmla="*/ 15 h 89"/>
              <a:gd name="T20" fmla="*/ 12 w 93"/>
              <a:gd name="T21" fmla="*/ 76 h 89"/>
              <a:gd name="T22" fmla="*/ 7 w 93"/>
              <a:gd name="T23" fmla="*/ 33 h 89"/>
              <a:gd name="T24" fmla="*/ 9 w 93"/>
              <a:gd name="T25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89">
                <a:moveTo>
                  <a:pt x="9" y="37"/>
                </a:moveTo>
                <a:cubicBezTo>
                  <a:pt x="9" y="37"/>
                  <a:pt x="13" y="7"/>
                  <a:pt x="52" y="3"/>
                </a:cubicBezTo>
                <a:cubicBezTo>
                  <a:pt x="80" y="0"/>
                  <a:pt x="93" y="9"/>
                  <a:pt x="93" y="9"/>
                </a:cubicBezTo>
                <a:cubicBezTo>
                  <a:pt x="93" y="9"/>
                  <a:pt x="83" y="9"/>
                  <a:pt x="85" y="28"/>
                </a:cubicBezTo>
                <a:cubicBezTo>
                  <a:pt x="86" y="39"/>
                  <a:pt x="77" y="58"/>
                  <a:pt x="60" y="65"/>
                </a:cubicBezTo>
                <a:cubicBezTo>
                  <a:pt x="44" y="71"/>
                  <a:pt x="40" y="73"/>
                  <a:pt x="40" y="73"/>
                </a:cubicBezTo>
                <a:cubicBezTo>
                  <a:pt x="49" y="74"/>
                  <a:pt x="49" y="74"/>
                  <a:pt x="49" y="74"/>
                </a:cubicBezTo>
                <a:cubicBezTo>
                  <a:pt x="49" y="74"/>
                  <a:pt x="23" y="78"/>
                  <a:pt x="21" y="89"/>
                </a:cubicBezTo>
                <a:cubicBezTo>
                  <a:pt x="21" y="84"/>
                  <a:pt x="21" y="79"/>
                  <a:pt x="22" y="74"/>
                </a:cubicBezTo>
                <a:cubicBezTo>
                  <a:pt x="27" y="47"/>
                  <a:pt x="42" y="25"/>
                  <a:pt x="60" y="15"/>
                </a:cubicBezTo>
                <a:cubicBezTo>
                  <a:pt x="41" y="21"/>
                  <a:pt x="19" y="37"/>
                  <a:pt x="12" y="76"/>
                </a:cubicBezTo>
                <a:cubicBezTo>
                  <a:pt x="7" y="68"/>
                  <a:pt x="0" y="52"/>
                  <a:pt x="7" y="33"/>
                </a:cubicBezTo>
                <a:lnTo>
                  <a:pt x="9" y="37"/>
                </a:lnTo>
                <a:close/>
              </a:path>
            </a:pathLst>
          </a:custGeom>
          <a:solidFill>
            <a:srgbClr val="35A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>
            <a:off x="7153508" y="2241989"/>
            <a:ext cx="555601" cy="713072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7086334" y="1231741"/>
            <a:ext cx="781407" cy="1022070"/>
          </a:xfrm>
          <a:custGeom>
            <a:avLst/>
            <a:gdLst>
              <a:gd name="T0" fmla="*/ 15 w 111"/>
              <a:gd name="T1" fmla="*/ 90 h 145"/>
              <a:gd name="T2" fmla="*/ 45 w 111"/>
              <a:gd name="T3" fmla="*/ 21 h 145"/>
              <a:gd name="T4" fmla="*/ 98 w 111"/>
              <a:gd name="T5" fmla="*/ 2 h 145"/>
              <a:gd name="T6" fmla="*/ 101 w 111"/>
              <a:gd name="T7" fmla="*/ 31 h 145"/>
              <a:gd name="T8" fmla="*/ 94 w 111"/>
              <a:gd name="T9" fmla="*/ 91 h 145"/>
              <a:gd name="T10" fmla="*/ 74 w 111"/>
              <a:gd name="T11" fmla="*/ 114 h 145"/>
              <a:gd name="T12" fmla="*/ 86 w 111"/>
              <a:gd name="T13" fmla="*/ 110 h 145"/>
              <a:gd name="T14" fmla="*/ 61 w 111"/>
              <a:gd name="T15" fmla="*/ 145 h 145"/>
              <a:gd name="T16" fmla="*/ 54 w 111"/>
              <a:gd name="T17" fmla="*/ 126 h 145"/>
              <a:gd name="T18" fmla="*/ 63 w 111"/>
              <a:gd name="T19" fmla="*/ 30 h 145"/>
              <a:gd name="T20" fmla="*/ 42 w 111"/>
              <a:gd name="T21" fmla="*/ 134 h 145"/>
              <a:gd name="T22" fmla="*/ 9 w 111"/>
              <a:gd name="T23" fmla="*/ 86 h 145"/>
              <a:gd name="T24" fmla="*/ 15 w 111"/>
              <a:gd name="T25" fmla="*/ 9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45">
                <a:moveTo>
                  <a:pt x="15" y="90"/>
                </a:moveTo>
                <a:cubicBezTo>
                  <a:pt x="15" y="90"/>
                  <a:pt x="0" y="50"/>
                  <a:pt x="45" y="21"/>
                </a:cubicBezTo>
                <a:cubicBezTo>
                  <a:pt x="78" y="0"/>
                  <a:pt x="98" y="2"/>
                  <a:pt x="98" y="2"/>
                </a:cubicBezTo>
                <a:cubicBezTo>
                  <a:pt x="98" y="2"/>
                  <a:pt x="86" y="9"/>
                  <a:pt x="101" y="31"/>
                </a:cubicBezTo>
                <a:cubicBezTo>
                  <a:pt x="109" y="43"/>
                  <a:pt x="111" y="72"/>
                  <a:pt x="94" y="91"/>
                </a:cubicBezTo>
                <a:cubicBezTo>
                  <a:pt x="78" y="109"/>
                  <a:pt x="74" y="114"/>
                  <a:pt x="74" y="114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0"/>
                  <a:pt x="58" y="131"/>
                  <a:pt x="61" y="145"/>
                </a:cubicBezTo>
                <a:cubicBezTo>
                  <a:pt x="59" y="139"/>
                  <a:pt x="56" y="133"/>
                  <a:pt x="54" y="126"/>
                </a:cubicBezTo>
                <a:cubicBezTo>
                  <a:pt x="42" y="90"/>
                  <a:pt x="47" y="53"/>
                  <a:pt x="63" y="30"/>
                </a:cubicBezTo>
                <a:cubicBezTo>
                  <a:pt x="43" y="50"/>
                  <a:pt x="27" y="84"/>
                  <a:pt x="42" y="134"/>
                </a:cubicBezTo>
                <a:cubicBezTo>
                  <a:pt x="32" y="128"/>
                  <a:pt x="14" y="113"/>
                  <a:pt x="9" y="86"/>
                </a:cubicBezTo>
                <a:lnTo>
                  <a:pt x="15" y="90"/>
                </a:lnTo>
                <a:close/>
              </a:path>
            </a:pathLst>
          </a:custGeom>
          <a:solidFill>
            <a:srgbClr val="35AB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33"/>
          <p:cNvSpPr>
            <a:spLocks/>
          </p:cNvSpPr>
          <p:nvPr/>
        </p:nvSpPr>
        <p:spPr bwMode="auto">
          <a:xfrm>
            <a:off x="5734334" y="1818526"/>
            <a:ext cx="786558" cy="652928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3481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cxnSp>
        <p:nvCxnSpPr>
          <p:cNvPr id="23" name="Straight Connector 66"/>
          <p:cNvCxnSpPr/>
          <p:nvPr/>
        </p:nvCxnSpPr>
        <p:spPr>
          <a:xfrm flipV="1">
            <a:off x="8682477" y="6242014"/>
            <a:ext cx="1908084" cy="1"/>
          </a:xfrm>
          <a:prstGeom prst="line">
            <a:avLst/>
          </a:prstGeom>
          <a:ln w="19050">
            <a:solidFill>
              <a:srgbClr val="35ABC5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67"/>
          <p:cNvCxnSpPr/>
          <p:nvPr/>
        </p:nvCxnSpPr>
        <p:spPr>
          <a:xfrm flipH="1">
            <a:off x="4797638" y="4959284"/>
            <a:ext cx="2168786" cy="1"/>
          </a:xfrm>
          <a:prstGeom prst="line">
            <a:avLst/>
          </a:prstGeom>
          <a:ln w="19050">
            <a:solidFill>
              <a:srgbClr val="3481AA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70"/>
          <p:cNvCxnSpPr/>
          <p:nvPr/>
        </p:nvCxnSpPr>
        <p:spPr>
          <a:xfrm flipH="1" flipV="1">
            <a:off x="6631652" y="3794117"/>
            <a:ext cx="1" cy="2181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73"/>
          <p:cNvCxnSpPr/>
          <p:nvPr/>
        </p:nvCxnSpPr>
        <p:spPr>
          <a:xfrm flipV="1">
            <a:off x="10023382" y="3564836"/>
            <a:ext cx="1992230" cy="1"/>
          </a:xfrm>
          <a:prstGeom prst="line">
            <a:avLst/>
          </a:prstGeom>
          <a:ln w="19050">
            <a:solidFill>
              <a:srgbClr val="3481AA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1275324" y="3511896"/>
            <a:ext cx="210957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rgbClr val="35ABC5"/>
                </a:solidFill>
                <a:effectLst/>
                <a:latin typeface="华文新魏" panose="02010800040101010101" pitchFamily="2" charset="-122"/>
                <a:ea typeface="金桥简老宋" pitchFamily="2" charset="-122"/>
              </a:rPr>
              <a:t>点击添加标题</a:t>
            </a:r>
            <a:endParaRPr lang="en-US" altLang="zh-CN" sz="2200" b="1" dirty="0">
              <a:solidFill>
                <a:srgbClr val="35ABC5"/>
              </a:solidFill>
              <a:effectLst/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1292922" y="4084809"/>
            <a:ext cx="2762872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在此录入上述图表的综合描述说明，在此录入上述图表的综合描述说明，在此录入上述图表的综合描述说明。在此录入上述图表的综合描述说明。</a:t>
            </a:r>
          </a:p>
        </p:txBody>
      </p:sp>
      <p:sp>
        <p:nvSpPr>
          <p:cNvPr id="29" name="矩形 46"/>
          <p:cNvSpPr>
            <a:spLocks noChangeArrowheads="1"/>
          </p:cNvSpPr>
          <p:nvPr/>
        </p:nvSpPr>
        <p:spPr bwMode="auto">
          <a:xfrm>
            <a:off x="4423173" y="3709902"/>
            <a:ext cx="1718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3481AA"/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添加主题</a:t>
            </a:r>
            <a:endParaRPr lang="zh-CN" altLang="en-US" sz="2000" dirty="0">
              <a:solidFill>
                <a:srgbClr val="3481AA"/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4466060" y="4096679"/>
            <a:ext cx="167517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在此录入上述图片的描述说明，在此录入上述图片的描述说明。</a:t>
            </a:r>
          </a:p>
        </p:txBody>
      </p:sp>
      <p:sp>
        <p:nvSpPr>
          <p:cNvPr id="31" name="矩形 46"/>
          <p:cNvSpPr>
            <a:spLocks noChangeArrowheads="1"/>
          </p:cNvSpPr>
          <p:nvPr/>
        </p:nvSpPr>
        <p:spPr bwMode="auto">
          <a:xfrm>
            <a:off x="8930982" y="5004075"/>
            <a:ext cx="24910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35ABC5"/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添加主题</a:t>
            </a:r>
            <a:endParaRPr lang="zh-CN" altLang="en-US" sz="2000" dirty="0">
              <a:solidFill>
                <a:srgbClr val="35ABC5"/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8915388" y="5390852"/>
            <a:ext cx="167517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在此录入上述图片的描述说明，在此录入上述图片的描述说明。</a:t>
            </a:r>
          </a:p>
        </p:txBody>
      </p:sp>
      <p:sp>
        <p:nvSpPr>
          <p:cNvPr id="33" name="矩形 46"/>
          <p:cNvSpPr>
            <a:spLocks noChangeArrowheads="1"/>
          </p:cNvSpPr>
          <p:nvPr/>
        </p:nvSpPr>
        <p:spPr bwMode="auto">
          <a:xfrm>
            <a:off x="10354087" y="2309931"/>
            <a:ext cx="16751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3481AA"/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添加主题</a:t>
            </a:r>
            <a:endParaRPr lang="zh-CN" altLang="en-US" sz="2000" dirty="0">
              <a:solidFill>
                <a:srgbClr val="3481AA"/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10354087" y="2696708"/>
            <a:ext cx="167517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在此录入上述图片的描述说明，在此录入上述图片的描述说明。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159817353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7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40223" y="24821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职业发展目标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89873" y="1066800"/>
            <a:ext cx="9271072" cy="5583500"/>
            <a:chOff x="1089873" y="1066800"/>
            <a:chExt cx="9271072" cy="5583500"/>
          </a:xfrm>
        </p:grpSpPr>
        <p:sp>
          <p:nvSpPr>
            <p:cNvPr id="4" name="任意多边形 3"/>
            <p:cNvSpPr>
              <a:spLocks/>
            </p:cNvSpPr>
            <p:nvPr/>
          </p:nvSpPr>
          <p:spPr bwMode="auto">
            <a:xfrm>
              <a:off x="2412522" y="4567785"/>
              <a:ext cx="6498403" cy="1804429"/>
            </a:xfrm>
            <a:custGeom>
              <a:avLst/>
              <a:gdLst>
                <a:gd name="connsiteX0" fmla="*/ 5814391 w 5814391"/>
                <a:gd name="connsiteY0" fmla="*/ 0 h 1614498"/>
                <a:gd name="connsiteX1" fmla="*/ 5645815 w 5814391"/>
                <a:gd name="connsiteY1" fmla="*/ 193195 h 1614498"/>
                <a:gd name="connsiteX2" fmla="*/ 3493867 w 5814391"/>
                <a:gd name="connsiteY2" fmla="*/ 1508498 h 1614498"/>
                <a:gd name="connsiteX3" fmla="*/ 55396 w 5814391"/>
                <a:gd name="connsiteY3" fmla="*/ 446946 h 1614498"/>
                <a:gd name="connsiteX4" fmla="*/ 10337 w 5814391"/>
                <a:gd name="connsiteY4" fmla="*/ 217743 h 1614498"/>
                <a:gd name="connsiteX5" fmla="*/ 0 w 5814391"/>
                <a:gd name="connsiteY5" fmla="*/ 141437 h 1614498"/>
                <a:gd name="connsiteX6" fmla="*/ 250033 w 5814391"/>
                <a:gd name="connsiteY6" fmla="*/ 173614 h 1614498"/>
                <a:gd name="connsiteX7" fmla="*/ 5343584 w 5814391"/>
                <a:gd name="connsiteY7" fmla="*/ 78116 h 161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4391" h="1614498">
                  <a:moveTo>
                    <a:pt x="5814391" y="0"/>
                  </a:moveTo>
                  <a:lnTo>
                    <a:pt x="5645815" y="193195"/>
                  </a:lnTo>
                  <a:cubicBezTo>
                    <a:pt x="5054788" y="821141"/>
                    <a:pt x="4319854" y="1312229"/>
                    <a:pt x="3493867" y="1508498"/>
                  </a:cubicBezTo>
                  <a:cubicBezTo>
                    <a:pt x="1288278" y="2031881"/>
                    <a:pt x="55396" y="446946"/>
                    <a:pt x="55396" y="446946"/>
                  </a:cubicBezTo>
                  <a:cubicBezTo>
                    <a:pt x="55396" y="446946"/>
                    <a:pt x="31801" y="362118"/>
                    <a:pt x="10337" y="217743"/>
                  </a:cubicBezTo>
                  <a:lnTo>
                    <a:pt x="0" y="141437"/>
                  </a:lnTo>
                  <a:lnTo>
                    <a:pt x="250033" y="173614"/>
                  </a:lnTo>
                  <a:cubicBezTo>
                    <a:pt x="1944013" y="363657"/>
                    <a:pt x="3648431" y="331511"/>
                    <a:pt x="5343584" y="78116"/>
                  </a:cubicBezTo>
                  <a:close/>
                </a:path>
              </a:pathLst>
            </a:custGeom>
            <a:solidFill>
              <a:srgbClr val="3481AA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Freeform 21"/>
            <p:cNvSpPr>
              <a:spLocks/>
            </p:cNvSpPr>
            <p:nvPr/>
          </p:nvSpPr>
          <p:spPr bwMode="auto">
            <a:xfrm>
              <a:off x="1089873" y="4837011"/>
              <a:ext cx="1690866" cy="1813289"/>
            </a:xfrm>
            <a:custGeom>
              <a:avLst/>
              <a:gdLst>
                <a:gd name="T0" fmla="*/ 77 w 400"/>
                <a:gd name="T1" fmla="*/ 246 h 430"/>
                <a:gd name="T2" fmla="*/ 360 w 400"/>
                <a:gd name="T3" fmla="*/ 0 h 430"/>
                <a:gd name="T4" fmla="*/ 400 w 400"/>
                <a:gd name="T5" fmla="*/ 78 h 430"/>
                <a:gd name="T6" fmla="*/ 107 w 400"/>
                <a:gd name="T7" fmla="*/ 430 h 430"/>
                <a:gd name="T8" fmla="*/ 77 w 400"/>
                <a:gd name="T9" fmla="*/ 24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30">
                  <a:moveTo>
                    <a:pt x="77" y="246"/>
                  </a:moveTo>
                  <a:cubicBezTo>
                    <a:pt x="77" y="246"/>
                    <a:pt x="221" y="51"/>
                    <a:pt x="360" y="0"/>
                  </a:cubicBezTo>
                  <a:cubicBezTo>
                    <a:pt x="400" y="78"/>
                    <a:pt x="400" y="78"/>
                    <a:pt x="400" y="78"/>
                  </a:cubicBezTo>
                  <a:cubicBezTo>
                    <a:pt x="400" y="78"/>
                    <a:pt x="184" y="171"/>
                    <a:pt x="107" y="430"/>
                  </a:cubicBezTo>
                  <a:cubicBezTo>
                    <a:pt x="107" y="430"/>
                    <a:pt x="0" y="344"/>
                    <a:pt x="77" y="246"/>
                  </a:cubicBezTo>
                  <a:close/>
                </a:path>
              </a:pathLst>
            </a:custGeom>
            <a:solidFill>
              <a:srgbClr val="3481AA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多边形 5"/>
            <p:cNvSpPr>
              <a:spLocks/>
            </p:cNvSpPr>
            <p:nvPr/>
          </p:nvSpPr>
          <p:spPr bwMode="auto">
            <a:xfrm>
              <a:off x="2381411" y="2105368"/>
              <a:ext cx="7884217" cy="2815105"/>
            </a:xfrm>
            <a:custGeom>
              <a:avLst/>
              <a:gdLst>
                <a:gd name="connsiteX0" fmla="*/ 7086503 w 7086503"/>
                <a:gd name="connsiteY0" fmla="*/ 0 h 2704724"/>
                <a:gd name="connsiteX1" fmla="*/ 7066860 w 7086503"/>
                <a:gd name="connsiteY1" fmla="*/ 95593 h 2704724"/>
                <a:gd name="connsiteX2" fmla="*/ 5953089 w 7086503"/>
                <a:gd name="connsiteY2" fmla="*/ 2276758 h 2704724"/>
                <a:gd name="connsiteX3" fmla="*/ 5837577 w 7086503"/>
                <a:gd name="connsiteY3" fmla="*/ 2409140 h 2704724"/>
                <a:gd name="connsiteX4" fmla="*/ 5367055 w 7086503"/>
                <a:gd name="connsiteY4" fmla="*/ 2487215 h 2704724"/>
                <a:gd name="connsiteX5" fmla="*/ 273380 w 7086503"/>
                <a:gd name="connsiteY5" fmla="*/ 2582725 h 2704724"/>
                <a:gd name="connsiteX6" fmla="*/ 24133 w 7086503"/>
                <a:gd name="connsiteY6" fmla="*/ 2550646 h 2704724"/>
                <a:gd name="connsiteX7" fmla="*/ 23899 w 7086503"/>
                <a:gd name="connsiteY7" fmla="*/ 2548919 h 2704724"/>
                <a:gd name="connsiteX8" fmla="*/ 395912 w 7086503"/>
                <a:gd name="connsiteY8" fmla="*/ 680006 h 2704724"/>
                <a:gd name="connsiteX9" fmla="*/ 538600 w 7086503"/>
                <a:gd name="connsiteY9" fmla="*/ 478570 h 2704724"/>
                <a:gd name="connsiteX10" fmla="*/ 1111599 w 7086503"/>
                <a:gd name="connsiteY10" fmla="*/ 533125 h 2704724"/>
                <a:gd name="connsiteX11" fmla="*/ 6926250 w 7086503"/>
                <a:gd name="connsiteY11" fmla="*/ 42553 h 270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6503" h="2704724">
                  <a:moveTo>
                    <a:pt x="7086503" y="0"/>
                  </a:moveTo>
                  <a:lnTo>
                    <a:pt x="7066860" y="95593"/>
                  </a:lnTo>
                  <a:cubicBezTo>
                    <a:pt x="6883555" y="827872"/>
                    <a:pt x="6494680" y="1607580"/>
                    <a:pt x="5953089" y="2276758"/>
                  </a:cubicBezTo>
                  <a:lnTo>
                    <a:pt x="5837577" y="2409140"/>
                  </a:lnTo>
                  <a:lnTo>
                    <a:pt x="5367055" y="2487215"/>
                  </a:lnTo>
                  <a:cubicBezTo>
                    <a:pt x="3671861" y="2740641"/>
                    <a:pt x="1967401" y="2772791"/>
                    <a:pt x="273380" y="2582725"/>
                  </a:cubicBezTo>
                  <a:lnTo>
                    <a:pt x="24133" y="2550646"/>
                  </a:lnTo>
                  <a:lnTo>
                    <a:pt x="23899" y="2548919"/>
                  </a:lnTo>
                  <a:cubicBezTo>
                    <a:pt x="-26199" y="2140114"/>
                    <a:pt x="-36181" y="1385472"/>
                    <a:pt x="395912" y="680006"/>
                  </a:cubicBezTo>
                  <a:lnTo>
                    <a:pt x="538600" y="478570"/>
                  </a:lnTo>
                  <a:lnTo>
                    <a:pt x="1111599" y="533125"/>
                  </a:lnTo>
                  <a:cubicBezTo>
                    <a:pt x="3049755" y="685876"/>
                    <a:pt x="4999274" y="522047"/>
                    <a:pt x="6926250" y="42553"/>
                  </a:cubicBezTo>
                  <a:close/>
                </a:path>
              </a:pathLst>
            </a:custGeom>
            <a:solidFill>
              <a:srgbClr val="35ABC5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 6"/>
            <p:cNvSpPr>
              <a:spLocks/>
            </p:cNvSpPr>
            <p:nvPr/>
          </p:nvSpPr>
          <p:spPr bwMode="auto">
            <a:xfrm rot="60000">
              <a:off x="2983311" y="1066800"/>
              <a:ext cx="7377634" cy="1716384"/>
            </a:xfrm>
            <a:custGeom>
              <a:avLst/>
              <a:gdLst>
                <a:gd name="connsiteX0" fmla="*/ 6645958 w 6650051"/>
                <a:gd name="connsiteY0" fmla="*/ 0 h 1535720"/>
                <a:gd name="connsiteX1" fmla="*/ 6606062 w 6650051"/>
                <a:gd name="connsiteY1" fmla="*/ 681645 h 1535720"/>
                <a:gd name="connsiteX2" fmla="*/ 6551404 w 6650051"/>
                <a:gd name="connsiteY2" fmla="*/ 947625 h 1535720"/>
                <a:gd name="connsiteX3" fmla="*/ 6390832 w 6650051"/>
                <a:gd name="connsiteY3" fmla="*/ 990237 h 1535720"/>
                <a:gd name="connsiteX4" fmla="*/ 576642 w 6650051"/>
                <a:gd name="connsiteY4" fmla="*/ 1480469 h 1535720"/>
                <a:gd name="connsiteX5" fmla="*/ 0 w 6650051"/>
                <a:gd name="connsiteY5" fmla="*/ 1425600 h 1535720"/>
                <a:gd name="connsiteX6" fmla="*/ 58204 w 6650051"/>
                <a:gd name="connsiteY6" fmla="*/ 1348886 h 1535720"/>
                <a:gd name="connsiteX7" fmla="*/ 1433555 w 6650051"/>
                <a:gd name="connsiteY7" fmla="*/ 399191 h 1535720"/>
                <a:gd name="connsiteX8" fmla="*/ 4026452 w 6650051"/>
                <a:gd name="connsiteY8" fmla="*/ 340051 h 1535720"/>
                <a:gd name="connsiteX9" fmla="*/ 6645958 w 6650051"/>
                <a:gd name="connsiteY9" fmla="*/ 0 h 153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0051" h="1535720">
                  <a:moveTo>
                    <a:pt x="6645958" y="0"/>
                  </a:moveTo>
                  <a:cubicBezTo>
                    <a:pt x="6657784" y="215120"/>
                    <a:pt x="6643833" y="444285"/>
                    <a:pt x="6606062" y="681645"/>
                  </a:cubicBezTo>
                  <a:lnTo>
                    <a:pt x="6551404" y="947625"/>
                  </a:lnTo>
                  <a:lnTo>
                    <a:pt x="6390832" y="990237"/>
                  </a:lnTo>
                  <a:cubicBezTo>
                    <a:pt x="4464008" y="1469398"/>
                    <a:pt x="2514644" y="1633114"/>
                    <a:pt x="576642" y="1480469"/>
                  </a:cubicBezTo>
                  <a:lnTo>
                    <a:pt x="0" y="1425600"/>
                  </a:lnTo>
                  <a:lnTo>
                    <a:pt x="58204" y="1348886"/>
                  </a:lnTo>
                  <a:cubicBezTo>
                    <a:pt x="355337" y="983377"/>
                    <a:pt x="793462" y="646837"/>
                    <a:pt x="1433555" y="399191"/>
                  </a:cubicBezTo>
                  <a:cubicBezTo>
                    <a:pt x="2808352" y="-106451"/>
                    <a:pt x="4026452" y="340051"/>
                    <a:pt x="4026452" y="340051"/>
                  </a:cubicBezTo>
                  <a:cubicBezTo>
                    <a:pt x="5838818" y="789511"/>
                    <a:pt x="6645958" y="0"/>
                    <a:pt x="6645958" y="0"/>
                  </a:cubicBezTo>
                  <a:close/>
                </a:path>
              </a:pathLst>
            </a:custGeom>
            <a:solidFill>
              <a:srgbClr val="77C0E7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89645" y="1563841"/>
            <a:ext cx="4820791" cy="1006375"/>
            <a:chOff x="4189645" y="1563841"/>
            <a:chExt cx="4820791" cy="1006375"/>
          </a:xfrm>
        </p:grpSpPr>
        <p:sp>
          <p:nvSpPr>
            <p:cNvPr id="9" name="Freeform 51"/>
            <p:cNvSpPr>
              <a:spLocks noEditPoints="1"/>
            </p:cNvSpPr>
            <p:nvPr/>
          </p:nvSpPr>
          <p:spPr bwMode="auto">
            <a:xfrm>
              <a:off x="4189645" y="1756704"/>
              <a:ext cx="793597" cy="577918"/>
            </a:xfrm>
            <a:custGeom>
              <a:avLst/>
              <a:gdLst>
                <a:gd name="T0" fmla="*/ 56 w 376"/>
                <a:gd name="T1" fmla="*/ 29 h 274"/>
                <a:gd name="T2" fmla="*/ 318 w 376"/>
                <a:gd name="T3" fmla="*/ 29 h 274"/>
                <a:gd name="T4" fmla="*/ 318 w 376"/>
                <a:gd name="T5" fmla="*/ 187 h 274"/>
                <a:gd name="T6" fmla="*/ 56 w 376"/>
                <a:gd name="T7" fmla="*/ 187 h 274"/>
                <a:gd name="T8" fmla="*/ 56 w 376"/>
                <a:gd name="T9" fmla="*/ 29 h 274"/>
                <a:gd name="T10" fmla="*/ 86 w 376"/>
                <a:gd name="T11" fmla="*/ 146 h 274"/>
                <a:gd name="T12" fmla="*/ 86 w 376"/>
                <a:gd name="T13" fmla="*/ 155 h 274"/>
                <a:gd name="T14" fmla="*/ 256 w 376"/>
                <a:gd name="T15" fmla="*/ 155 h 274"/>
                <a:gd name="T16" fmla="*/ 256 w 376"/>
                <a:gd name="T17" fmla="*/ 146 h 274"/>
                <a:gd name="T18" fmla="*/ 86 w 376"/>
                <a:gd name="T19" fmla="*/ 146 h 274"/>
                <a:gd name="T20" fmla="*/ 86 w 376"/>
                <a:gd name="T21" fmla="*/ 125 h 274"/>
                <a:gd name="T22" fmla="*/ 86 w 376"/>
                <a:gd name="T23" fmla="*/ 134 h 274"/>
                <a:gd name="T24" fmla="*/ 256 w 376"/>
                <a:gd name="T25" fmla="*/ 134 h 274"/>
                <a:gd name="T26" fmla="*/ 256 w 376"/>
                <a:gd name="T27" fmla="*/ 125 h 274"/>
                <a:gd name="T28" fmla="*/ 86 w 376"/>
                <a:gd name="T29" fmla="*/ 125 h 274"/>
                <a:gd name="T30" fmla="*/ 86 w 376"/>
                <a:gd name="T31" fmla="*/ 100 h 274"/>
                <a:gd name="T32" fmla="*/ 86 w 376"/>
                <a:gd name="T33" fmla="*/ 108 h 274"/>
                <a:gd name="T34" fmla="*/ 304 w 376"/>
                <a:gd name="T35" fmla="*/ 108 h 274"/>
                <a:gd name="T36" fmla="*/ 304 w 376"/>
                <a:gd name="T37" fmla="*/ 100 h 274"/>
                <a:gd name="T38" fmla="*/ 86 w 376"/>
                <a:gd name="T39" fmla="*/ 100 h 274"/>
                <a:gd name="T40" fmla="*/ 86 w 376"/>
                <a:gd name="T41" fmla="*/ 76 h 274"/>
                <a:gd name="T42" fmla="*/ 86 w 376"/>
                <a:gd name="T43" fmla="*/ 85 h 274"/>
                <a:gd name="T44" fmla="*/ 304 w 376"/>
                <a:gd name="T45" fmla="*/ 85 h 274"/>
                <a:gd name="T46" fmla="*/ 304 w 376"/>
                <a:gd name="T47" fmla="*/ 76 h 274"/>
                <a:gd name="T48" fmla="*/ 86 w 376"/>
                <a:gd name="T49" fmla="*/ 76 h 274"/>
                <a:gd name="T50" fmla="*/ 86 w 376"/>
                <a:gd name="T51" fmla="*/ 52 h 274"/>
                <a:gd name="T52" fmla="*/ 86 w 376"/>
                <a:gd name="T53" fmla="*/ 61 h 274"/>
                <a:gd name="T54" fmla="*/ 304 w 376"/>
                <a:gd name="T55" fmla="*/ 61 h 274"/>
                <a:gd name="T56" fmla="*/ 304 w 376"/>
                <a:gd name="T57" fmla="*/ 52 h 274"/>
                <a:gd name="T58" fmla="*/ 86 w 376"/>
                <a:gd name="T59" fmla="*/ 52 h 274"/>
                <a:gd name="T60" fmla="*/ 167 w 376"/>
                <a:gd name="T61" fmla="*/ 230 h 274"/>
                <a:gd name="T62" fmla="*/ 207 w 376"/>
                <a:gd name="T63" fmla="*/ 230 h 274"/>
                <a:gd name="T64" fmla="*/ 221 w 376"/>
                <a:gd name="T65" fmla="*/ 253 h 274"/>
                <a:gd name="T66" fmla="*/ 155 w 376"/>
                <a:gd name="T67" fmla="*/ 253 h 274"/>
                <a:gd name="T68" fmla="*/ 167 w 376"/>
                <a:gd name="T69" fmla="*/ 230 h 274"/>
                <a:gd name="T70" fmla="*/ 57 w 376"/>
                <a:gd name="T71" fmla="*/ 0 h 274"/>
                <a:gd name="T72" fmla="*/ 30 w 376"/>
                <a:gd name="T73" fmla="*/ 27 h 274"/>
                <a:gd name="T74" fmla="*/ 30 w 376"/>
                <a:gd name="T75" fmla="*/ 183 h 274"/>
                <a:gd name="T76" fmla="*/ 50 w 376"/>
                <a:gd name="T77" fmla="*/ 210 h 274"/>
                <a:gd name="T78" fmla="*/ 50 w 376"/>
                <a:gd name="T79" fmla="*/ 210 h 274"/>
                <a:gd name="T80" fmla="*/ 0 w 376"/>
                <a:gd name="T81" fmla="*/ 249 h 274"/>
                <a:gd name="T82" fmla="*/ 0 w 376"/>
                <a:gd name="T83" fmla="*/ 274 h 274"/>
                <a:gd name="T84" fmla="*/ 376 w 376"/>
                <a:gd name="T85" fmla="*/ 274 h 274"/>
                <a:gd name="T86" fmla="*/ 376 w 376"/>
                <a:gd name="T87" fmla="*/ 249 h 274"/>
                <a:gd name="T88" fmla="*/ 322 w 376"/>
                <a:gd name="T89" fmla="*/ 210 h 274"/>
                <a:gd name="T90" fmla="*/ 344 w 376"/>
                <a:gd name="T91" fmla="*/ 183 h 274"/>
                <a:gd name="T92" fmla="*/ 344 w 376"/>
                <a:gd name="T93" fmla="*/ 27 h 274"/>
                <a:gd name="T94" fmla="*/ 316 w 376"/>
                <a:gd name="T95" fmla="*/ 0 h 274"/>
                <a:gd name="T96" fmla="*/ 57 w 376"/>
                <a:gd name="T9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274">
                  <a:moveTo>
                    <a:pt x="56" y="29"/>
                  </a:moveTo>
                  <a:cubicBezTo>
                    <a:pt x="318" y="29"/>
                    <a:pt x="318" y="29"/>
                    <a:pt x="318" y="29"/>
                  </a:cubicBezTo>
                  <a:cubicBezTo>
                    <a:pt x="318" y="187"/>
                    <a:pt x="318" y="187"/>
                    <a:pt x="318" y="187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86" y="146"/>
                  </a:moveTo>
                  <a:cubicBezTo>
                    <a:pt x="86" y="155"/>
                    <a:pt x="86" y="155"/>
                    <a:pt x="86" y="155"/>
                  </a:cubicBezTo>
                  <a:cubicBezTo>
                    <a:pt x="256" y="155"/>
                    <a:pt x="256" y="155"/>
                    <a:pt x="256" y="15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86" y="146"/>
                    <a:pt x="86" y="146"/>
                    <a:pt x="86" y="146"/>
                  </a:cubicBezTo>
                  <a:close/>
                  <a:moveTo>
                    <a:pt x="86" y="125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86" y="125"/>
                    <a:pt x="86" y="125"/>
                    <a:pt x="86" y="125"/>
                  </a:cubicBezTo>
                  <a:close/>
                  <a:moveTo>
                    <a:pt x="86" y="100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304" y="108"/>
                    <a:pt x="304" y="108"/>
                    <a:pt x="304" y="108"/>
                  </a:cubicBezTo>
                  <a:cubicBezTo>
                    <a:pt x="304" y="100"/>
                    <a:pt x="304" y="100"/>
                    <a:pt x="304" y="100"/>
                  </a:cubicBezTo>
                  <a:cubicBezTo>
                    <a:pt x="86" y="100"/>
                    <a:pt x="86" y="100"/>
                    <a:pt x="86" y="100"/>
                  </a:cubicBezTo>
                  <a:close/>
                  <a:moveTo>
                    <a:pt x="86" y="76"/>
                  </a:moveTo>
                  <a:cubicBezTo>
                    <a:pt x="86" y="85"/>
                    <a:pt x="86" y="85"/>
                    <a:pt x="86" y="85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76"/>
                    <a:pt x="304" y="76"/>
                    <a:pt x="304" y="76"/>
                  </a:cubicBezTo>
                  <a:cubicBezTo>
                    <a:pt x="86" y="76"/>
                    <a:pt x="86" y="76"/>
                    <a:pt x="86" y="76"/>
                  </a:cubicBezTo>
                  <a:close/>
                  <a:moveTo>
                    <a:pt x="86" y="52"/>
                  </a:moveTo>
                  <a:cubicBezTo>
                    <a:pt x="86" y="61"/>
                    <a:pt x="86" y="61"/>
                    <a:pt x="86" y="61"/>
                  </a:cubicBezTo>
                  <a:cubicBezTo>
                    <a:pt x="304" y="61"/>
                    <a:pt x="304" y="61"/>
                    <a:pt x="304" y="6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86" y="52"/>
                    <a:pt x="86" y="52"/>
                    <a:pt x="86" y="52"/>
                  </a:cubicBezTo>
                  <a:close/>
                  <a:moveTo>
                    <a:pt x="167" y="230"/>
                  </a:moveTo>
                  <a:cubicBezTo>
                    <a:pt x="207" y="230"/>
                    <a:pt x="207" y="230"/>
                    <a:pt x="207" y="230"/>
                  </a:cubicBezTo>
                  <a:cubicBezTo>
                    <a:pt x="221" y="253"/>
                    <a:pt x="221" y="253"/>
                    <a:pt x="221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67" y="230"/>
                    <a:pt x="167" y="230"/>
                    <a:pt x="167" y="230"/>
                  </a:cubicBezTo>
                  <a:close/>
                  <a:moveTo>
                    <a:pt x="57" y="0"/>
                  </a:moveTo>
                  <a:cubicBezTo>
                    <a:pt x="42" y="0"/>
                    <a:pt x="30" y="12"/>
                    <a:pt x="30" y="27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96"/>
                    <a:pt x="38" y="207"/>
                    <a:pt x="50" y="210"/>
                  </a:cubicBezTo>
                  <a:cubicBezTo>
                    <a:pt x="50" y="210"/>
                    <a:pt x="50" y="210"/>
                    <a:pt x="50" y="21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376" y="274"/>
                    <a:pt x="376" y="274"/>
                    <a:pt x="376" y="274"/>
                  </a:cubicBezTo>
                  <a:cubicBezTo>
                    <a:pt x="376" y="249"/>
                    <a:pt x="376" y="249"/>
                    <a:pt x="376" y="249"/>
                  </a:cubicBezTo>
                  <a:cubicBezTo>
                    <a:pt x="322" y="210"/>
                    <a:pt x="322" y="210"/>
                    <a:pt x="322" y="210"/>
                  </a:cubicBezTo>
                  <a:cubicBezTo>
                    <a:pt x="335" y="208"/>
                    <a:pt x="344" y="196"/>
                    <a:pt x="344" y="183"/>
                  </a:cubicBezTo>
                  <a:cubicBezTo>
                    <a:pt x="344" y="27"/>
                    <a:pt x="344" y="27"/>
                    <a:pt x="344" y="27"/>
                  </a:cubicBezTo>
                  <a:cubicBezTo>
                    <a:pt x="344" y="12"/>
                    <a:pt x="332" y="0"/>
                    <a:pt x="316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113937" y="1563841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金桥简老宋" pitchFamily="2" charset="-122"/>
                </a:rPr>
                <a:t>目标一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5113937" y="1960818"/>
              <a:ext cx="3896499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在此录入上述图片的描述说明，在此录入上述图片的描述说明。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19439" y="3248309"/>
            <a:ext cx="5713356" cy="1572349"/>
            <a:chOff x="3119439" y="3248309"/>
            <a:chExt cx="5713356" cy="1572349"/>
          </a:xfrm>
        </p:grpSpPr>
        <p:sp>
          <p:nvSpPr>
            <p:cNvPr id="13" name="Freeform 56"/>
            <p:cNvSpPr>
              <a:spLocks noEditPoints="1"/>
            </p:cNvSpPr>
            <p:nvPr/>
          </p:nvSpPr>
          <p:spPr bwMode="auto">
            <a:xfrm>
              <a:off x="7975987" y="3248917"/>
              <a:ext cx="856808" cy="860512"/>
            </a:xfrm>
            <a:custGeom>
              <a:avLst/>
              <a:gdLst>
                <a:gd name="T0" fmla="*/ 49 w 98"/>
                <a:gd name="T1" fmla="*/ 0 h 98"/>
                <a:gd name="T2" fmla="*/ 83 w 98"/>
                <a:gd name="T3" fmla="*/ 15 h 98"/>
                <a:gd name="T4" fmla="*/ 98 w 98"/>
                <a:gd name="T5" fmla="*/ 49 h 98"/>
                <a:gd name="T6" fmla="*/ 83 w 98"/>
                <a:gd name="T7" fmla="*/ 83 h 98"/>
                <a:gd name="T8" fmla="*/ 49 w 98"/>
                <a:gd name="T9" fmla="*/ 98 h 98"/>
                <a:gd name="T10" fmla="*/ 15 w 98"/>
                <a:gd name="T11" fmla="*/ 83 h 98"/>
                <a:gd name="T12" fmla="*/ 0 w 98"/>
                <a:gd name="T13" fmla="*/ 49 h 98"/>
                <a:gd name="T14" fmla="*/ 15 w 98"/>
                <a:gd name="T15" fmla="*/ 15 h 98"/>
                <a:gd name="T16" fmla="*/ 49 w 98"/>
                <a:gd name="T17" fmla="*/ 0 h 98"/>
                <a:gd name="T18" fmla="*/ 55 w 98"/>
                <a:gd name="T19" fmla="*/ 47 h 98"/>
                <a:gd name="T20" fmla="*/ 54 w 98"/>
                <a:gd name="T21" fmla="*/ 45 h 98"/>
                <a:gd name="T22" fmla="*/ 69 w 98"/>
                <a:gd name="T23" fmla="*/ 24 h 98"/>
                <a:gd name="T24" fmla="*/ 65 w 98"/>
                <a:gd name="T25" fmla="*/ 22 h 98"/>
                <a:gd name="T26" fmla="*/ 50 w 98"/>
                <a:gd name="T27" fmla="*/ 43 h 98"/>
                <a:gd name="T28" fmla="*/ 46 w 98"/>
                <a:gd name="T29" fmla="*/ 44 h 98"/>
                <a:gd name="T30" fmla="*/ 42 w 98"/>
                <a:gd name="T31" fmla="*/ 53 h 98"/>
                <a:gd name="T32" fmla="*/ 51 w 98"/>
                <a:gd name="T33" fmla="*/ 57 h 98"/>
                <a:gd name="T34" fmla="*/ 53 w 98"/>
                <a:gd name="T35" fmla="*/ 56 h 98"/>
                <a:gd name="T36" fmla="*/ 70 w 98"/>
                <a:gd name="T37" fmla="*/ 61 h 98"/>
                <a:gd name="T38" fmla="*/ 71 w 98"/>
                <a:gd name="T39" fmla="*/ 57 h 98"/>
                <a:gd name="T40" fmla="*/ 56 w 98"/>
                <a:gd name="T41" fmla="*/ 50 h 98"/>
                <a:gd name="T42" fmla="*/ 55 w 98"/>
                <a:gd name="T43" fmla="*/ 47 h 98"/>
                <a:gd name="T44" fmla="*/ 74 w 98"/>
                <a:gd name="T45" fmla="*/ 24 h 98"/>
                <a:gd name="T46" fmla="*/ 49 w 98"/>
                <a:gd name="T47" fmla="*/ 14 h 98"/>
                <a:gd name="T48" fmla="*/ 24 w 98"/>
                <a:gd name="T49" fmla="*/ 24 h 98"/>
                <a:gd name="T50" fmla="*/ 13 w 98"/>
                <a:gd name="T51" fmla="*/ 49 h 98"/>
                <a:gd name="T52" fmla="*/ 24 w 98"/>
                <a:gd name="T53" fmla="*/ 74 h 98"/>
                <a:gd name="T54" fmla="*/ 49 w 98"/>
                <a:gd name="T55" fmla="*/ 85 h 98"/>
                <a:gd name="T56" fmla="*/ 74 w 98"/>
                <a:gd name="T57" fmla="*/ 74 h 98"/>
                <a:gd name="T58" fmla="*/ 84 w 98"/>
                <a:gd name="T59" fmla="*/ 49 h 98"/>
                <a:gd name="T60" fmla="*/ 74 w 98"/>
                <a:gd name="T6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98">
                  <a:moveTo>
                    <a:pt x="49" y="0"/>
                  </a:moveTo>
                  <a:cubicBezTo>
                    <a:pt x="62" y="0"/>
                    <a:pt x="75" y="6"/>
                    <a:pt x="83" y="15"/>
                  </a:cubicBezTo>
                  <a:cubicBezTo>
                    <a:pt x="92" y="23"/>
                    <a:pt x="98" y="36"/>
                    <a:pt x="98" y="49"/>
                  </a:cubicBezTo>
                  <a:cubicBezTo>
                    <a:pt x="98" y="62"/>
                    <a:pt x="92" y="75"/>
                    <a:pt x="83" y="83"/>
                  </a:cubicBezTo>
                  <a:cubicBezTo>
                    <a:pt x="75" y="92"/>
                    <a:pt x="62" y="98"/>
                    <a:pt x="49" y="98"/>
                  </a:cubicBezTo>
                  <a:cubicBezTo>
                    <a:pt x="36" y="98"/>
                    <a:pt x="23" y="92"/>
                    <a:pt x="15" y="83"/>
                  </a:cubicBezTo>
                  <a:cubicBezTo>
                    <a:pt x="6" y="75"/>
                    <a:pt x="0" y="62"/>
                    <a:pt x="0" y="49"/>
                  </a:cubicBezTo>
                  <a:cubicBezTo>
                    <a:pt x="0" y="36"/>
                    <a:pt x="6" y="23"/>
                    <a:pt x="15" y="15"/>
                  </a:cubicBezTo>
                  <a:cubicBezTo>
                    <a:pt x="23" y="6"/>
                    <a:pt x="36" y="0"/>
                    <a:pt x="49" y="0"/>
                  </a:cubicBezTo>
                  <a:close/>
                  <a:moveTo>
                    <a:pt x="55" y="47"/>
                  </a:moveTo>
                  <a:cubicBezTo>
                    <a:pt x="55" y="46"/>
                    <a:pt x="54" y="46"/>
                    <a:pt x="54" y="45"/>
                  </a:cubicBezTo>
                  <a:cubicBezTo>
                    <a:pt x="59" y="39"/>
                    <a:pt x="64" y="32"/>
                    <a:pt x="69" y="24"/>
                  </a:cubicBezTo>
                  <a:cubicBezTo>
                    <a:pt x="68" y="23"/>
                    <a:pt x="67" y="22"/>
                    <a:pt x="65" y="22"/>
                  </a:cubicBezTo>
                  <a:cubicBezTo>
                    <a:pt x="59" y="28"/>
                    <a:pt x="54" y="35"/>
                    <a:pt x="50" y="43"/>
                  </a:cubicBezTo>
                  <a:cubicBezTo>
                    <a:pt x="49" y="43"/>
                    <a:pt x="47" y="43"/>
                    <a:pt x="46" y="44"/>
                  </a:cubicBezTo>
                  <a:cubicBezTo>
                    <a:pt x="42" y="45"/>
                    <a:pt x="41" y="49"/>
                    <a:pt x="42" y="53"/>
                  </a:cubicBezTo>
                  <a:cubicBezTo>
                    <a:pt x="44" y="56"/>
                    <a:pt x="48" y="58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8" y="58"/>
                    <a:pt x="64" y="60"/>
                    <a:pt x="70" y="61"/>
                  </a:cubicBezTo>
                  <a:cubicBezTo>
                    <a:pt x="70" y="60"/>
                    <a:pt x="71" y="58"/>
                    <a:pt x="71" y="57"/>
                  </a:cubicBezTo>
                  <a:cubicBezTo>
                    <a:pt x="66" y="54"/>
                    <a:pt x="61" y="52"/>
                    <a:pt x="56" y="50"/>
                  </a:cubicBezTo>
                  <a:cubicBezTo>
                    <a:pt x="56" y="49"/>
                    <a:pt x="56" y="48"/>
                    <a:pt x="55" y="47"/>
                  </a:cubicBezTo>
                  <a:close/>
                  <a:moveTo>
                    <a:pt x="74" y="24"/>
                  </a:moveTo>
                  <a:cubicBezTo>
                    <a:pt x="68" y="18"/>
                    <a:pt x="59" y="14"/>
                    <a:pt x="49" y="14"/>
                  </a:cubicBezTo>
                  <a:cubicBezTo>
                    <a:pt x="39" y="14"/>
                    <a:pt x="30" y="18"/>
                    <a:pt x="24" y="24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9"/>
                    <a:pt x="17" y="68"/>
                    <a:pt x="24" y="74"/>
                  </a:cubicBezTo>
                  <a:cubicBezTo>
                    <a:pt x="30" y="81"/>
                    <a:pt x="39" y="85"/>
                    <a:pt x="49" y="85"/>
                  </a:cubicBezTo>
                  <a:cubicBezTo>
                    <a:pt x="59" y="85"/>
                    <a:pt x="68" y="81"/>
                    <a:pt x="74" y="74"/>
                  </a:cubicBezTo>
                  <a:cubicBezTo>
                    <a:pt x="80" y="68"/>
                    <a:pt x="84" y="59"/>
                    <a:pt x="84" y="49"/>
                  </a:cubicBezTo>
                  <a:cubicBezTo>
                    <a:pt x="84" y="39"/>
                    <a:pt x="80" y="30"/>
                    <a:pt x="7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866046" y="3248309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dirty="0">
                  <a:latin typeface="微软雅黑" panose="020B0503020204020204" pitchFamily="34" charset="-122"/>
                  <a:ea typeface="金桥简老宋" pitchFamily="2" charset="-122"/>
                </a:rPr>
                <a:t>目标二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119439" y="3694196"/>
              <a:ext cx="4723703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在此录入上述图片的描述说明，在此录入上述图片的描述说明。在此录入上述图片的描述说明，在此录入上述图片的描述说明。</a:t>
              </a:r>
            </a:p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endParaRPr lang="zh-CN" altLang="en-US" sz="1400" dirty="0">
                <a:solidFill>
                  <a:schemeClr val="bg1"/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44413" y="4997477"/>
            <a:ext cx="3528323" cy="960931"/>
            <a:chOff x="3644413" y="4997477"/>
            <a:chExt cx="3528323" cy="960931"/>
          </a:xfrm>
        </p:grpSpPr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3644413" y="5061150"/>
              <a:ext cx="642326" cy="668363"/>
            </a:xfrm>
            <a:custGeom>
              <a:avLst/>
              <a:gdLst>
                <a:gd name="T0" fmla="*/ 81 w 94"/>
                <a:gd name="T1" fmla="*/ 57 h 98"/>
                <a:gd name="T2" fmla="*/ 81 w 94"/>
                <a:gd name="T3" fmla="*/ 95 h 98"/>
                <a:gd name="T4" fmla="*/ 81 w 94"/>
                <a:gd name="T5" fmla="*/ 98 h 98"/>
                <a:gd name="T6" fmla="*/ 78 w 94"/>
                <a:gd name="T7" fmla="*/ 98 h 98"/>
                <a:gd name="T8" fmla="*/ 67 w 94"/>
                <a:gd name="T9" fmla="*/ 98 h 98"/>
                <a:gd name="T10" fmla="*/ 67 w 94"/>
                <a:gd name="T11" fmla="*/ 68 h 98"/>
                <a:gd name="T12" fmla="*/ 62 w 94"/>
                <a:gd name="T13" fmla="*/ 64 h 98"/>
                <a:gd name="T14" fmla="*/ 49 w 94"/>
                <a:gd name="T15" fmla="*/ 64 h 98"/>
                <a:gd name="T16" fmla="*/ 45 w 94"/>
                <a:gd name="T17" fmla="*/ 68 h 98"/>
                <a:gd name="T18" fmla="*/ 45 w 94"/>
                <a:gd name="T19" fmla="*/ 98 h 98"/>
                <a:gd name="T20" fmla="*/ 15 w 94"/>
                <a:gd name="T21" fmla="*/ 98 h 98"/>
                <a:gd name="T22" fmla="*/ 12 w 94"/>
                <a:gd name="T23" fmla="*/ 98 h 98"/>
                <a:gd name="T24" fmla="*/ 12 w 94"/>
                <a:gd name="T25" fmla="*/ 95 h 98"/>
                <a:gd name="T26" fmla="*/ 12 w 94"/>
                <a:gd name="T27" fmla="*/ 57 h 98"/>
                <a:gd name="T28" fmla="*/ 3 w 94"/>
                <a:gd name="T29" fmla="*/ 57 h 98"/>
                <a:gd name="T30" fmla="*/ 0 w 94"/>
                <a:gd name="T31" fmla="*/ 50 h 98"/>
                <a:gd name="T32" fmla="*/ 44 w 94"/>
                <a:gd name="T33" fmla="*/ 3 h 98"/>
                <a:gd name="T34" fmla="*/ 47 w 94"/>
                <a:gd name="T35" fmla="*/ 0 h 98"/>
                <a:gd name="T36" fmla="*/ 50 w 94"/>
                <a:gd name="T37" fmla="*/ 3 h 98"/>
                <a:gd name="T38" fmla="*/ 94 w 94"/>
                <a:gd name="T39" fmla="*/ 50 h 98"/>
                <a:gd name="T40" fmla="*/ 90 w 94"/>
                <a:gd name="T41" fmla="*/ 57 h 98"/>
                <a:gd name="T42" fmla="*/ 81 w 94"/>
                <a:gd name="T43" fmla="*/ 57 h 98"/>
                <a:gd name="T44" fmla="*/ 74 w 94"/>
                <a:gd name="T45" fmla="*/ 8 h 98"/>
                <a:gd name="T46" fmla="*/ 77 w 94"/>
                <a:gd name="T47" fmla="*/ 8 h 98"/>
                <a:gd name="T48" fmla="*/ 77 w 94"/>
                <a:gd name="T49" fmla="*/ 2 h 98"/>
                <a:gd name="T50" fmla="*/ 61 w 94"/>
                <a:gd name="T51" fmla="*/ 2 h 98"/>
                <a:gd name="T52" fmla="*/ 61 w 94"/>
                <a:gd name="T53" fmla="*/ 8 h 98"/>
                <a:gd name="T54" fmla="*/ 64 w 94"/>
                <a:gd name="T55" fmla="*/ 8 h 98"/>
                <a:gd name="T56" fmla="*/ 64 w 94"/>
                <a:gd name="T57" fmla="*/ 13 h 98"/>
                <a:gd name="T58" fmla="*/ 74 w 94"/>
                <a:gd name="T59" fmla="*/ 25 h 98"/>
                <a:gd name="T60" fmla="*/ 74 w 94"/>
                <a:gd name="T6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98">
                  <a:moveTo>
                    <a:pt x="81" y="57"/>
                  </a:moveTo>
                  <a:cubicBezTo>
                    <a:pt x="81" y="95"/>
                    <a:pt x="81" y="95"/>
                    <a:pt x="81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7" y="66"/>
                    <a:pt x="65" y="64"/>
                    <a:pt x="62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7" y="64"/>
                    <a:pt x="45" y="66"/>
                    <a:pt x="45" y="6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1" y="57"/>
                    <a:pt x="81" y="57"/>
                    <a:pt x="81" y="57"/>
                  </a:cubicBezTo>
                  <a:close/>
                  <a:moveTo>
                    <a:pt x="74" y="8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74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金桥简老宋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86468" y="4997477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金桥简老宋" pitchFamily="2" charset="-122"/>
                </a:rPr>
                <a:t>目标三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386468" y="5349010"/>
              <a:ext cx="2786268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在此录入上述图片的描述说明，在此录入上述图片的描述说明。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331244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34739" y="24821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增强职业竞争力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41157" y="1562044"/>
            <a:ext cx="1063828" cy="1063828"/>
            <a:chOff x="6406391" y="3446094"/>
            <a:chExt cx="838200" cy="838200"/>
          </a:xfrm>
        </p:grpSpPr>
        <p:sp>
          <p:nvSpPr>
            <p:cNvPr id="4" name="椭圆 3"/>
            <p:cNvSpPr/>
            <p:nvPr/>
          </p:nvSpPr>
          <p:spPr>
            <a:xfrm>
              <a:off x="6406391" y="3446094"/>
              <a:ext cx="838200" cy="838200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Freeform 28"/>
            <p:cNvSpPr>
              <a:spLocks noEditPoints="1"/>
            </p:cNvSpPr>
            <p:nvPr/>
          </p:nvSpPr>
          <p:spPr bwMode="auto">
            <a:xfrm>
              <a:off x="6525545" y="3642360"/>
              <a:ext cx="599892" cy="445668"/>
            </a:xfrm>
            <a:custGeom>
              <a:avLst/>
              <a:gdLst>
                <a:gd name="T0" fmla="*/ 44 w 209"/>
                <a:gd name="T1" fmla="*/ 99 h 155"/>
                <a:gd name="T2" fmla="*/ 24 w 209"/>
                <a:gd name="T3" fmla="*/ 87 h 155"/>
                <a:gd name="T4" fmla="*/ 28 w 209"/>
                <a:gd name="T5" fmla="*/ 4 h 155"/>
                <a:gd name="T6" fmla="*/ 179 w 209"/>
                <a:gd name="T7" fmla="*/ 4 h 155"/>
                <a:gd name="T8" fmla="*/ 182 w 209"/>
                <a:gd name="T9" fmla="*/ 87 h 155"/>
                <a:gd name="T10" fmla="*/ 161 w 209"/>
                <a:gd name="T11" fmla="*/ 99 h 155"/>
                <a:gd name="T12" fmla="*/ 209 w 209"/>
                <a:gd name="T13" fmla="*/ 141 h 155"/>
                <a:gd name="T14" fmla="*/ 7 w 209"/>
                <a:gd name="T15" fmla="*/ 155 h 155"/>
                <a:gd name="T16" fmla="*/ 63 w 209"/>
                <a:gd name="T17" fmla="*/ 102 h 155"/>
                <a:gd name="T18" fmla="*/ 63 w 209"/>
                <a:gd name="T19" fmla="*/ 99 h 155"/>
                <a:gd name="T20" fmla="*/ 36 w 209"/>
                <a:gd name="T21" fmla="*/ 12 h 155"/>
                <a:gd name="T22" fmla="*/ 36 w 209"/>
                <a:gd name="T23" fmla="*/ 12 h 155"/>
                <a:gd name="T24" fmla="*/ 36 w 209"/>
                <a:gd name="T25" fmla="*/ 87 h 155"/>
                <a:gd name="T26" fmla="*/ 170 w 209"/>
                <a:gd name="T27" fmla="*/ 87 h 155"/>
                <a:gd name="T28" fmla="*/ 170 w 209"/>
                <a:gd name="T29" fmla="*/ 12 h 155"/>
                <a:gd name="T30" fmla="*/ 27 w 209"/>
                <a:gd name="T31" fmla="*/ 133 h 155"/>
                <a:gd name="T32" fmla="*/ 31 w 209"/>
                <a:gd name="T33" fmla="*/ 126 h 155"/>
                <a:gd name="T34" fmla="*/ 61 w 209"/>
                <a:gd name="T35" fmla="*/ 115 h 155"/>
                <a:gd name="T36" fmla="*/ 157 w 209"/>
                <a:gd name="T37" fmla="*/ 110 h 155"/>
                <a:gd name="T38" fmla="*/ 170 w 209"/>
                <a:gd name="T39" fmla="*/ 110 h 155"/>
                <a:gd name="T40" fmla="*/ 140 w 209"/>
                <a:gd name="T41" fmla="*/ 115 h 155"/>
                <a:gd name="T42" fmla="*/ 139 w 209"/>
                <a:gd name="T43" fmla="*/ 110 h 155"/>
                <a:gd name="T44" fmla="*/ 136 w 209"/>
                <a:gd name="T45" fmla="*/ 115 h 155"/>
                <a:gd name="T46" fmla="*/ 103 w 209"/>
                <a:gd name="T47" fmla="*/ 110 h 155"/>
                <a:gd name="T48" fmla="*/ 117 w 209"/>
                <a:gd name="T49" fmla="*/ 110 h 155"/>
                <a:gd name="T50" fmla="*/ 84 w 209"/>
                <a:gd name="T51" fmla="*/ 115 h 155"/>
                <a:gd name="T52" fmla="*/ 85 w 209"/>
                <a:gd name="T53" fmla="*/ 110 h 155"/>
                <a:gd name="T54" fmla="*/ 80 w 209"/>
                <a:gd name="T55" fmla="*/ 115 h 155"/>
                <a:gd name="T56" fmla="*/ 152 w 209"/>
                <a:gd name="T57" fmla="*/ 117 h 155"/>
                <a:gd name="T58" fmla="*/ 175 w 209"/>
                <a:gd name="T59" fmla="*/ 117 h 155"/>
                <a:gd name="T60" fmla="*/ 134 w 209"/>
                <a:gd name="T61" fmla="*/ 123 h 155"/>
                <a:gd name="T62" fmla="*/ 132 w 209"/>
                <a:gd name="T63" fmla="*/ 117 h 155"/>
                <a:gd name="T64" fmla="*/ 129 w 209"/>
                <a:gd name="T65" fmla="*/ 123 h 155"/>
                <a:gd name="T66" fmla="*/ 94 w 209"/>
                <a:gd name="T67" fmla="*/ 117 h 155"/>
                <a:gd name="T68" fmla="*/ 109 w 209"/>
                <a:gd name="T69" fmla="*/ 117 h 155"/>
                <a:gd name="T70" fmla="*/ 73 w 209"/>
                <a:gd name="T71" fmla="*/ 123 h 155"/>
                <a:gd name="T72" fmla="*/ 75 w 209"/>
                <a:gd name="T73" fmla="*/ 117 h 155"/>
                <a:gd name="T74" fmla="*/ 68 w 209"/>
                <a:gd name="T75" fmla="*/ 123 h 155"/>
                <a:gd name="T76" fmla="*/ 37 w 209"/>
                <a:gd name="T77" fmla="*/ 117 h 155"/>
                <a:gd name="T78" fmla="*/ 51 w 209"/>
                <a:gd name="T79" fmla="*/ 117 h 155"/>
                <a:gd name="T80" fmla="*/ 163 w 209"/>
                <a:gd name="T81" fmla="*/ 133 h 155"/>
                <a:gd name="T82" fmla="*/ 160 w 209"/>
                <a:gd name="T83" fmla="*/ 126 h 155"/>
                <a:gd name="T84" fmla="*/ 158 w 209"/>
                <a:gd name="T85" fmla="*/ 133 h 155"/>
                <a:gd name="T86" fmla="*/ 119 w 209"/>
                <a:gd name="T87" fmla="*/ 126 h 155"/>
                <a:gd name="T88" fmla="*/ 135 w 209"/>
                <a:gd name="T89" fmla="*/ 126 h 155"/>
                <a:gd name="T90" fmla="*/ 98 w 209"/>
                <a:gd name="T91" fmla="*/ 133 h 155"/>
                <a:gd name="T92" fmla="*/ 98 w 209"/>
                <a:gd name="T93" fmla="*/ 126 h 155"/>
                <a:gd name="T94" fmla="*/ 92 w 209"/>
                <a:gd name="T95" fmla="*/ 133 h 155"/>
                <a:gd name="T96" fmla="*/ 57 w 209"/>
                <a:gd name="T97" fmla="*/ 126 h 155"/>
                <a:gd name="T98" fmla="*/ 73 w 209"/>
                <a:gd name="T99" fmla="*/ 12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9" h="155">
                  <a:moveTo>
                    <a:pt x="27" y="102"/>
                  </a:moveTo>
                  <a:cubicBezTo>
                    <a:pt x="44" y="102"/>
                    <a:pt x="44" y="102"/>
                    <a:pt x="44" y="102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3" y="99"/>
                    <a:pt x="30" y="98"/>
                    <a:pt x="28" y="96"/>
                  </a:cubicBezTo>
                  <a:cubicBezTo>
                    <a:pt x="25" y="93"/>
                    <a:pt x="24" y="90"/>
                    <a:pt x="24" y="8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5" y="6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1"/>
                    <a:pt x="33" y="0"/>
                    <a:pt x="36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3" y="0"/>
                    <a:pt x="177" y="1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1" y="6"/>
                    <a:pt x="182" y="9"/>
                    <a:pt x="182" y="12"/>
                  </a:cubicBezTo>
                  <a:cubicBezTo>
                    <a:pt x="182" y="87"/>
                    <a:pt x="182" y="87"/>
                    <a:pt x="182" y="87"/>
                  </a:cubicBezTo>
                  <a:cubicBezTo>
                    <a:pt x="182" y="90"/>
                    <a:pt x="181" y="93"/>
                    <a:pt x="179" y="96"/>
                  </a:cubicBezTo>
                  <a:cubicBezTo>
                    <a:pt x="177" y="98"/>
                    <a:pt x="173" y="99"/>
                    <a:pt x="170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7" y="102"/>
                    <a:pt x="27" y="102"/>
                    <a:pt x="27" y="102"/>
                  </a:cubicBezTo>
                  <a:close/>
                  <a:moveTo>
                    <a:pt x="63" y="102"/>
                  </a:moveTo>
                  <a:cubicBezTo>
                    <a:pt x="143" y="102"/>
                    <a:pt x="143" y="102"/>
                    <a:pt x="143" y="102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170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lose/>
                  <a:moveTo>
                    <a:pt x="31" y="126"/>
                  </a:moveTo>
                  <a:cubicBezTo>
                    <a:pt x="30" y="128"/>
                    <a:pt x="28" y="131"/>
                    <a:pt x="27" y="133"/>
                  </a:cubicBezTo>
                  <a:cubicBezTo>
                    <a:pt x="34" y="133"/>
                    <a:pt x="41" y="133"/>
                    <a:pt x="48" y="133"/>
                  </a:cubicBezTo>
                  <a:cubicBezTo>
                    <a:pt x="49" y="131"/>
                    <a:pt x="50" y="128"/>
                    <a:pt x="51" y="126"/>
                  </a:cubicBezTo>
                  <a:cubicBezTo>
                    <a:pt x="44" y="126"/>
                    <a:pt x="38" y="126"/>
                    <a:pt x="31" y="126"/>
                  </a:cubicBezTo>
                  <a:close/>
                  <a:moveTo>
                    <a:pt x="41" y="110"/>
                  </a:moveTo>
                  <a:cubicBezTo>
                    <a:pt x="40" y="111"/>
                    <a:pt x="39" y="113"/>
                    <a:pt x="38" y="115"/>
                  </a:cubicBezTo>
                  <a:cubicBezTo>
                    <a:pt x="46" y="115"/>
                    <a:pt x="53" y="115"/>
                    <a:pt x="61" y="115"/>
                  </a:cubicBezTo>
                  <a:cubicBezTo>
                    <a:pt x="62" y="113"/>
                    <a:pt x="62" y="111"/>
                    <a:pt x="63" y="110"/>
                  </a:cubicBezTo>
                  <a:cubicBezTo>
                    <a:pt x="56" y="110"/>
                    <a:pt x="49" y="110"/>
                    <a:pt x="41" y="110"/>
                  </a:cubicBezTo>
                  <a:close/>
                  <a:moveTo>
                    <a:pt x="157" y="110"/>
                  </a:moveTo>
                  <a:cubicBezTo>
                    <a:pt x="157" y="111"/>
                    <a:pt x="158" y="113"/>
                    <a:pt x="159" y="115"/>
                  </a:cubicBezTo>
                  <a:cubicBezTo>
                    <a:pt x="164" y="115"/>
                    <a:pt x="169" y="115"/>
                    <a:pt x="173" y="115"/>
                  </a:cubicBezTo>
                  <a:cubicBezTo>
                    <a:pt x="172" y="113"/>
                    <a:pt x="171" y="111"/>
                    <a:pt x="170" y="110"/>
                  </a:cubicBezTo>
                  <a:cubicBezTo>
                    <a:pt x="166" y="110"/>
                    <a:pt x="161" y="110"/>
                    <a:pt x="157" y="110"/>
                  </a:cubicBezTo>
                  <a:close/>
                  <a:moveTo>
                    <a:pt x="139" y="110"/>
                  </a:moveTo>
                  <a:cubicBezTo>
                    <a:pt x="139" y="111"/>
                    <a:pt x="140" y="113"/>
                    <a:pt x="140" y="115"/>
                  </a:cubicBezTo>
                  <a:cubicBezTo>
                    <a:pt x="145" y="115"/>
                    <a:pt x="150" y="115"/>
                    <a:pt x="155" y="115"/>
                  </a:cubicBezTo>
                  <a:cubicBezTo>
                    <a:pt x="154" y="113"/>
                    <a:pt x="153" y="111"/>
                    <a:pt x="152" y="110"/>
                  </a:cubicBezTo>
                  <a:cubicBezTo>
                    <a:pt x="148" y="110"/>
                    <a:pt x="143" y="110"/>
                    <a:pt x="139" y="110"/>
                  </a:cubicBezTo>
                  <a:close/>
                  <a:moveTo>
                    <a:pt x="121" y="110"/>
                  </a:moveTo>
                  <a:cubicBezTo>
                    <a:pt x="121" y="111"/>
                    <a:pt x="121" y="113"/>
                    <a:pt x="122" y="115"/>
                  </a:cubicBezTo>
                  <a:cubicBezTo>
                    <a:pt x="126" y="115"/>
                    <a:pt x="131" y="115"/>
                    <a:pt x="136" y="115"/>
                  </a:cubicBezTo>
                  <a:cubicBezTo>
                    <a:pt x="135" y="113"/>
                    <a:pt x="135" y="111"/>
                    <a:pt x="134" y="110"/>
                  </a:cubicBezTo>
                  <a:cubicBezTo>
                    <a:pt x="130" y="110"/>
                    <a:pt x="125" y="110"/>
                    <a:pt x="121" y="110"/>
                  </a:cubicBezTo>
                  <a:close/>
                  <a:moveTo>
                    <a:pt x="103" y="110"/>
                  </a:moveTo>
                  <a:cubicBezTo>
                    <a:pt x="103" y="111"/>
                    <a:pt x="103" y="113"/>
                    <a:pt x="103" y="115"/>
                  </a:cubicBezTo>
                  <a:cubicBezTo>
                    <a:pt x="108" y="115"/>
                    <a:pt x="113" y="115"/>
                    <a:pt x="117" y="115"/>
                  </a:cubicBezTo>
                  <a:cubicBezTo>
                    <a:pt x="117" y="113"/>
                    <a:pt x="117" y="111"/>
                    <a:pt x="117" y="110"/>
                  </a:cubicBezTo>
                  <a:cubicBezTo>
                    <a:pt x="112" y="110"/>
                    <a:pt x="108" y="110"/>
                    <a:pt x="103" y="110"/>
                  </a:cubicBezTo>
                  <a:close/>
                  <a:moveTo>
                    <a:pt x="85" y="110"/>
                  </a:moveTo>
                  <a:cubicBezTo>
                    <a:pt x="85" y="111"/>
                    <a:pt x="85" y="113"/>
                    <a:pt x="84" y="115"/>
                  </a:cubicBezTo>
                  <a:cubicBezTo>
                    <a:pt x="89" y="115"/>
                    <a:pt x="94" y="115"/>
                    <a:pt x="98" y="115"/>
                  </a:cubicBezTo>
                  <a:cubicBezTo>
                    <a:pt x="99" y="113"/>
                    <a:pt x="99" y="111"/>
                    <a:pt x="99" y="110"/>
                  </a:cubicBezTo>
                  <a:cubicBezTo>
                    <a:pt x="94" y="110"/>
                    <a:pt x="90" y="110"/>
                    <a:pt x="85" y="110"/>
                  </a:cubicBezTo>
                  <a:close/>
                  <a:moveTo>
                    <a:pt x="67" y="110"/>
                  </a:moveTo>
                  <a:cubicBezTo>
                    <a:pt x="67" y="111"/>
                    <a:pt x="66" y="113"/>
                    <a:pt x="66" y="115"/>
                  </a:cubicBezTo>
                  <a:cubicBezTo>
                    <a:pt x="70" y="115"/>
                    <a:pt x="75" y="115"/>
                    <a:pt x="80" y="115"/>
                  </a:cubicBezTo>
                  <a:cubicBezTo>
                    <a:pt x="80" y="113"/>
                    <a:pt x="81" y="111"/>
                    <a:pt x="81" y="110"/>
                  </a:cubicBezTo>
                  <a:cubicBezTo>
                    <a:pt x="77" y="110"/>
                    <a:pt x="72" y="110"/>
                    <a:pt x="67" y="110"/>
                  </a:cubicBezTo>
                  <a:close/>
                  <a:moveTo>
                    <a:pt x="152" y="117"/>
                  </a:moveTo>
                  <a:cubicBezTo>
                    <a:pt x="153" y="119"/>
                    <a:pt x="153" y="121"/>
                    <a:pt x="154" y="123"/>
                  </a:cubicBezTo>
                  <a:cubicBezTo>
                    <a:pt x="162" y="123"/>
                    <a:pt x="170" y="123"/>
                    <a:pt x="178" y="123"/>
                  </a:cubicBezTo>
                  <a:cubicBezTo>
                    <a:pt x="177" y="121"/>
                    <a:pt x="176" y="119"/>
                    <a:pt x="175" y="117"/>
                  </a:cubicBezTo>
                  <a:cubicBezTo>
                    <a:pt x="167" y="117"/>
                    <a:pt x="160" y="117"/>
                    <a:pt x="152" y="117"/>
                  </a:cubicBezTo>
                  <a:close/>
                  <a:moveTo>
                    <a:pt x="132" y="117"/>
                  </a:moveTo>
                  <a:cubicBezTo>
                    <a:pt x="133" y="119"/>
                    <a:pt x="133" y="121"/>
                    <a:pt x="134" y="123"/>
                  </a:cubicBezTo>
                  <a:cubicBezTo>
                    <a:pt x="139" y="123"/>
                    <a:pt x="144" y="123"/>
                    <a:pt x="149" y="123"/>
                  </a:cubicBezTo>
                  <a:cubicBezTo>
                    <a:pt x="148" y="121"/>
                    <a:pt x="148" y="119"/>
                    <a:pt x="147" y="117"/>
                  </a:cubicBezTo>
                  <a:cubicBezTo>
                    <a:pt x="142" y="117"/>
                    <a:pt x="137" y="117"/>
                    <a:pt x="132" y="117"/>
                  </a:cubicBezTo>
                  <a:close/>
                  <a:moveTo>
                    <a:pt x="113" y="117"/>
                  </a:moveTo>
                  <a:cubicBezTo>
                    <a:pt x="113" y="119"/>
                    <a:pt x="114" y="121"/>
                    <a:pt x="114" y="123"/>
                  </a:cubicBezTo>
                  <a:cubicBezTo>
                    <a:pt x="119" y="123"/>
                    <a:pt x="124" y="123"/>
                    <a:pt x="129" y="123"/>
                  </a:cubicBezTo>
                  <a:cubicBezTo>
                    <a:pt x="129" y="121"/>
                    <a:pt x="128" y="119"/>
                    <a:pt x="128" y="117"/>
                  </a:cubicBezTo>
                  <a:cubicBezTo>
                    <a:pt x="123" y="117"/>
                    <a:pt x="118" y="117"/>
                    <a:pt x="113" y="117"/>
                  </a:cubicBezTo>
                  <a:close/>
                  <a:moveTo>
                    <a:pt x="94" y="117"/>
                  </a:moveTo>
                  <a:cubicBezTo>
                    <a:pt x="94" y="119"/>
                    <a:pt x="94" y="121"/>
                    <a:pt x="93" y="123"/>
                  </a:cubicBezTo>
                  <a:cubicBezTo>
                    <a:pt x="99" y="123"/>
                    <a:pt x="104" y="123"/>
                    <a:pt x="109" y="123"/>
                  </a:cubicBezTo>
                  <a:cubicBezTo>
                    <a:pt x="109" y="121"/>
                    <a:pt x="109" y="119"/>
                    <a:pt x="109" y="117"/>
                  </a:cubicBezTo>
                  <a:cubicBezTo>
                    <a:pt x="104" y="117"/>
                    <a:pt x="99" y="117"/>
                    <a:pt x="94" y="117"/>
                  </a:cubicBezTo>
                  <a:close/>
                  <a:moveTo>
                    <a:pt x="75" y="117"/>
                  </a:moveTo>
                  <a:cubicBezTo>
                    <a:pt x="74" y="119"/>
                    <a:pt x="74" y="121"/>
                    <a:pt x="73" y="123"/>
                  </a:cubicBezTo>
                  <a:cubicBezTo>
                    <a:pt x="79" y="123"/>
                    <a:pt x="84" y="123"/>
                    <a:pt x="89" y="123"/>
                  </a:cubicBezTo>
                  <a:cubicBezTo>
                    <a:pt x="89" y="121"/>
                    <a:pt x="89" y="119"/>
                    <a:pt x="90" y="117"/>
                  </a:cubicBezTo>
                  <a:cubicBezTo>
                    <a:pt x="85" y="117"/>
                    <a:pt x="80" y="117"/>
                    <a:pt x="75" y="117"/>
                  </a:cubicBezTo>
                  <a:close/>
                  <a:moveTo>
                    <a:pt x="56" y="117"/>
                  </a:moveTo>
                  <a:cubicBezTo>
                    <a:pt x="55" y="119"/>
                    <a:pt x="54" y="121"/>
                    <a:pt x="53" y="123"/>
                  </a:cubicBezTo>
                  <a:cubicBezTo>
                    <a:pt x="58" y="123"/>
                    <a:pt x="63" y="123"/>
                    <a:pt x="68" y="123"/>
                  </a:cubicBezTo>
                  <a:cubicBezTo>
                    <a:pt x="69" y="121"/>
                    <a:pt x="70" y="119"/>
                    <a:pt x="70" y="117"/>
                  </a:cubicBezTo>
                  <a:cubicBezTo>
                    <a:pt x="65" y="117"/>
                    <a:pt x="60" y="117"/>
                    <a:pt x="56" y="117"/>
                  </a:cubicBezTo>
                  <a:close/>
                  <a:moveTo>
                    <a:pt x="37" y="117"/>
                  </a:moveTo>
                  <a:cubicBezTo>
                    <a:pt x="35" y="119"/>
                    <a:pt x="34" y="121"/>
                    <a:pt x="33" y="123"/>
                  </a:cubicBezTo>
                  <a:cubicBezTo>
                    <a:pt x="38" y="123"/>
                    <a:pt x="43" y="123"/>
                    <a:pt x="48" y="123"/>
                  </a:cubicBezTo>
                  <a:cubicBezTo>
                    <a:pt x="49" y="121"/>
                    <a:pt x="50" y="119"/>
                    <a:pt x="51" y="117"/>
                  </a:cubicBezTo>
                  <a:cubicBezTo>
                    <a:pt x="46" y="117"/>
                    <a:pt x="41" y="117"/>
                    <a:pt x="37" y="117"/>
                  </a:cubicBezTo>
                  <a:close/>
                  <a:moveTo>
                    <a:pt x="160" y="126"/>
                  </a:moveTo>
                  <a:cubicBezTo>
                    <a:pt x="161" y="128"/>
                    <a:pt x="162" y="131"/>
                    <a:pt x="163" y="133"/>
                  </a:cubicBezTo>
                  <a:cubicBezTo>
                    <a:pt x="170" y="133"/>
                    <a:pt x="177" y="133"/>
                    <a:pt x="184" y="133"/>
                  </a:cubicBezTo>
                  <a:cubicBezTo>
                    <a:pt x="183" y="131"/>
                    <a:pt x="182" y="128"/>
                    <a:pt x="180" y="126"/>
                  </a:cubicBezTo>
                  <a:cubicBezTo>
                    <a:pt x="174" y="126"/>
                    <a:pt x="167" y="126"/>
                    <a:pt x="160" y="126"/>
                  </a:cubicBezTo>
                  <a:close/>
                  <a:moveTo>
                    <a:pt x="139" y="126"/>
                  </a:moveTo>
                  <a:cubicBezTo>
                    <a:pt x="140" y="128"/>
                    <a:pt x="141" y="131"/>
                    <a:pt x="141" y="133"/>
                  </a:cubicBezTo>
                  <a:cubicBezTo>
                    <a:pt x="147" y="133"/>
                    <a:pt x="152" y="133"/>
                    <a:pt x="158" y="133"/>
                  </a:cubicBezTo>
                  <a:cubicBezTo>
                    <a:pt x="157" y="131"/>
                    <a:pt x="156" y="128"/>
                    <a:pt x="155" y="126"/>
                  </a:cubicBezTo>
                  <a:cubicBezTo>
                    <a:pt x="150" y="126"/>
                    <a:pt x="145" y="126"/>
                    <a:pt x="139" y="126"/>
                  </a:cubicBezTo>
                  <a:close/>
                  <a:moveTo>
                    <a:pt x="119" y="126"/>
                  </a:moveTo>
                  <a:cubicBezTo>
                    <a:pt x="119" y="128"/>
                    <a:pt x="119" y="131"/>
                    <a:pt x="119" y="133"/>
                  </a:cubicBezTo>
                  <a:cubicBezTo>
                    <a:pt x="125" y="133"/>
                    <a:pt x="131" y="133"/>
                    <a:pt x="136" y="133"/>
                  </a:cubicBezTo>
                  <a:cubicBezTo>
                    <a:pt x="136" y="131"/>
                    <a:pt x="135" y="128"/>
                    <a:pt x="135" y="126"/>
                  </a:cubicBezTo>
                  <a:cubicBezTo>
                    <a:pt x="129" y="126"/>
                    <a:pt x="124" y="126"/>
                    <a:pt x="119" y="126"/>
                  </a:cubicBezTo>
                  <a:close/>
                  <a:moveTo>
                    <a:pt x="98" y="126"/>
                  </a:moveTo>
                  <a:cubicBezTo>
                    <a:pt x="98" y="128"/>
                    <a:pt x="98" y="131"/>
                    <a:pt x="98" y="133"/>
                  </a:cubicBezTo>
                  <a:cubicBezTo>
                    <a:pt x="103" y="133"/>
                    <a:pt x="109" y="133"/>
                    <a:pt x="115" y="133"/>
                  </a:cubicBezTo>
                  <a:cubicBezTo>
                    <a:pt x="114" y="131"/>
                    <a:pt x="114" y="128"/>
                    <a:pt x="114" y="126"/>
                  </a:cubicBezTo>
                  <a:cubicBezTo>
                    <a:pt x="109" y="126"/>
                    <a:pt x="103" y="126"/>
                    <a:pt x="98" y="126"/>
                  </a:cubicBezTo>
                  <a:close/>
                  <a:moveTo>
                    <a:pt x="77" y="126"/>
                  </a:moveTo>
                  <a:cubicBezTo>
                    <a:pt x="77" y="128"/>
                    <a:pt x="76" y="131"/>
                    <a:pt x="76" y="133"/>
                  </a:cubicBezTo>
                  <a:cubicBezTo>
                    <a:pt x="81" y="133"/>
                    <a:pt x="87" y="133"/>
                    <a:pt x="92" y="133"/>
                  </a:cubicBezTo>
                  <a:cubicBezTo>
                    <a:pt x="93" y="131"/>
                    <a:pt x="93" y="128"/>
                    <a:pt x="93" y="126"/>
                  </a:cubicBezTo>
                  <a:cubicBezTo>
                    <a:pt x="88" y="126"/>
                    <a:pt x="83" y="126"/>
                    <a:pt x="77" y="126"/>
                  </a:cubicBezTo>
                  <a:close/>
                  <a:moveTo>
                    <a:pt x="57" y="126"/>
                  </a:moveTo>
                  <a:cubicBezTo>
                    <a:pt x="56" y="128"/>
                    <a:pt x="55" y="131"/>
                    <a:pt x="54" y="133"/>
                  </a:cubicBezTo>
                  <a:cubicBezTo>
                    <a:pt x="60" y="133"/>
                    <a:pt x="65" y="133"/>
                    <a:pt x="71" y="133"/>
                  </a:cubicBezTo>
                  <a:cubicBezTo>
                    <a:pt x="71" y="131"/>
                    <a:pt x="72" y="128"/>
                    <a:pt x="73" y="126"/>
                  </a:cubicBezTo>
                  <a:cubicBezTo>
                    <a:pt x="67" y="126"/>
                    <a:pt x="62" y="126"/>
                    <a:pt x="57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97484" y="1562043"/>
            <a:ext cx="8429386" cy="1150739"/>
            <a:chOff x="6568699" y="2146581"/>
            <a:chExt cx="5242301" cy="715654"/>
          </a:xfrm>
        </p:grpSpPr>
        <p:sp>
          <p:nvSpPr>
            <p:cNvPr id="7" name="文本框 6"/>
            <p:cNvSpPr txBox="1"/>
            <p:nvPr/>
          </p:nvSpPr>
          <p:spPr>
            <a:xfrm>
              <a:off x="6568699" y="2146581"/>
              <a:ext cx="1071889" cy="248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金桥简老宋" pitchFamily="2" charset="-122"/>
                </a:rPr>
                <a:t>输入文本内容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6568699" y="2456449"/>
              <a:ext cx="5242301" cy="405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在此录入上述图表的综合描述说明，在此录入上述图表的综合描述说明，在此录入上述图表的综合描述说明。在此录入上述图表的综合描述说明。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41157" y="3183187"/>
            <a:ext cx="1063828" cy="1063828"/>
            <a:chOff x="8096250" y="3600450"/>
            <a:chExt cx="838200" cy="838200"/>
          </a:xfrm>
        </p:grpSpPr>
        <p:sp>
          <p:nvSpPr>
            <p:cNvPr id="10" name="椭圆 9"/>
            <p:cNvSpPr/>
            <p:nvPr/>
          </p:nvSpPr>
          <p:spPr>
            <a:xfrm>
              <a:off x="8096250" y="3600450"/>
              <a:ext cx="838200" cy="838200"/>
            </a:xfrm>
            <a:prstGeom prst="ellipse">
              <a:avLst/>
            </a:prstGeom>
            <a:solidFill>
              <a:srgbClr val="348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283"/>
            <p:cNvSpPr>
              <a:spLocks noEditPoints="1"/>
            </p:cNvSpPr>
            <p:nvPr/>
          </p:nvSpPr>
          <p:spPr bwMode="auto">
            <a:xfrm>
              <a:off x="8319301" y="3747671"/>
              <a:ext cx="392098" cy="543758"/>
            </a:xfrm>
            <a:custGeom>
              <a:avLst/>
              <a:gdLst>
                <a:gd name="T0" fmla="*/ 6 w 45"/>
                <a:gd name="T1" fmla="*/ 0 h 62"/>
                <a:gd name="T2" fmla="*/ 39 w 45"/>
                <a:gd name="T3" fmla="*/ 0 h 62"/>
                <a:gd name="T4" fmla="*/ 45 w 45"/>
                <a:gd name="T5" fmla="*/ 5 h 62"/>
                <a:gd name="T6" fmla="*/ 45 w 45"/>
                <a:gd name="T7" fmla="*/ 56 h 62"/>
                <a:gd name="T8" fmla="*/ 39 w 45"/>
                <a:gd name="T9" fmla="*/ 62 h 62"/>
                <a:gd name="T10" fmla="*/ 6 w 45"/>
                <a:gd name="T11" fmla="*/ 62 h 62"/>
                <a:gd name="T12" fmla="*/ 0 w 45"/>
                <a:gd name="T13" fmla="*/ 56 h 62"/>
                <a:gd name="T14" fmla="*/ 0 w 45"/>
                <a:gd name="T15" fmla="*/ 5 h 62"/>
                <a:gd name="T16" fmla="*/ 6 w 45"/>
                <a:gd name="T17" fmla="*/ 0 h 62"/>
                <a:gd name="T18" fmla="*/ 20 w 45"/>
                <a:gd name="T19" fmla="*/ 54 h 62"/>
                <a:gd name="T20" fmla="*/ 20 w 45"/>
                <a:gd name="T21" fmla="*/ 59 h 62"/>
                <a:gd name="T22" fmla="*/ 25 w 45"/>
                <a:gd name="T23" fmla="*/ 59 h 62"/>
                <a:gd name="T24" fmla="*/ 25 w 45"/>
                <a:gd name="T25" fmla="*/ 54 h 62"/>
                <a:gd name="T26" fmla="*/ 20 w 45"/>
                <a:gd name="T27" fmla="*/ 54 h 62"/>
                <a:gd name="T28" fmla="*/ 15 w 45"/>
                <a:gd name="T29" fmla="*/ 3 h 62"/>
                <a:gd name="T30" fmla="*/ 15 w 45"/>
                <a:gd name="T31" fmla="*/ 5 h 62"/>
                <a:gd name="T32" fmla="*/ 29 w 45"/>
                <a:gd name="T33" fmla="*/ 5 h 62"/>
                <a:gd name="T34" fmla="*/ 29 w 45"/>
                <a:gd name="T35" fmla="*/ 3 h 62"/>
                <a:gd name="T36" fmla="*/ 15 w 45"/>
                <a:gd name="T37" fmla="*/ 3 h 62"/>
                <a:gd name="T38" fmla="*/ 5 w 45"/>
                <a:gd name="T39" fmla="*/ 8 h 62"/>
                <a:gd name="T40" fmla="*/ 5 w 45"/>
                <a:gd name="T41" fmla="*/ 51 h 62"/>
                <a:gd name="T42" fmla="*/ 40 w 45"/>
                <a:gd name="T43" fmla="*/ 51 h 62"/>
                <a:gd name="T44" fmla="*/ 40 w 45"/>
                <a:gd name="T45" fmla="*/ 8 h 62"/>
                <a:gd name="T46" fmla="*/ 5 w 45"/>
                <a:gd name="T47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62">
                  <a:moveTo>
                    <a:pt x="6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5" y="2"/>
                    <a:pt x="45" y="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9"/>
                    <a:pt x="42" y="62"/>
                    <a:pt x="39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2" y="62"/>
                    <a:pt x="0" y="59"/>
                    <a:pt x="0" y="5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20" y="54"/>
                  </a:moveTo>
                  <a:cubicBezTo>
                    <a:pt x="20" y="59"/>
                    <a:pt x="20" y="59"/>
                    <a:pt x="20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0" y="54"/>
                    <a:pt x="20" y="54"/>
                    <a:pt x="20" y="54"/>
                  </a:cubicBezTo>
                  <a:close/>
                  <a:moveTo>
                    <a:pt x="15" y="3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5" y="8"/>
                  </a:moveTo>
                  <a:cubicBezTo>
                    <a:pt x="5" y="51"/>
                    <a:pt x="5" y="51"/>
                    <a:pt x="5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8"/>
                    <a:pt x="40" y="8"/>
                    <a:pt x="40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97484" y="3183187"/>
            <a:ext cx="8429388" cy="1079971"/>
            <a:chOff x="6568699" y="3575724"/>
            <a:chExt cx="5242301" cy="671642"/>
          </a:xfrm>
        </p:grpSpPr>
        <p:sp>
          <p:nvSpPr>
            <p:cNvPr id="13" name="文本框 12"/>
            <p:cNvSpPr txBox="1"/>
            <p:nvPr/>
          </p:nvSpPr>
          <p:spPr>
            <a:xfrm>
              <a:off x="6568699" y="3575724"/>
              <a:ext cx="1071888" cy="24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金桥简老宋" pitchFamily="2" charset="-122"/>
                </a:rPr>
                <a:t>输入文本内容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568699" y="3841580"/>
              <a:ext cx="5242301" cy="405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在此录入上述图表的综合描述说明，在此录入上述图表的综合描述说明，在此录入上述图表的综合描述说明。在此录入上述图表的综合描述说明。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41157" y="4910733"/>
            <a:ext cx="1063828" cy="1063828"/>
            <a:chOff x="9429750" y="3600450"/>
            <a:chExt cx="838200" cy="838200"/>
          </a:xfrm>
        </p:grpSpPr>
        <p:sp>
          <p:nvSpPr>
            <p:cNvPr id="16" name="椭圆 15"/>
            <p:cNvSpPr/>
            <p:nvPr/>
          </p:nvSpPr>
          <p:spPr>
            <a:xfrm>
              <a:off x="9429750" y="3600450"/>
              <a:ext cx="838200" cy="838200"/>
            </a:xfrm>
            <a:prstGeom prst="ellipse">
              <a:avLst/>
            </a:prstGeom>
            <a:solidFill>
              <a:srgbClr val="35A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9660213" y="3721403"/>
              <a:ext cx="377274" cy="596294"/>
            </a:xfrm>
            <a:custGeom>
              <a:avLst/>
              <a:gdLst>
                <a:gd name="T0" fmla="*/ 107 w 126"/>
                <a:gd name="T1" fmla="*/ 19 h 199"/>
                <a:gd name="T2" fmla="*/ 117 w 126"/>
                <a:gd name="T3" fmla="*/ 95 h 199"/>
                <a:gd name="T4" fmla="*/ 97 w 126"/>
                <a:gd name="T5" fmla="*/ 123 h 199"/>
                <a:gd name="T6" fmla="*/ 104 w 126"/>
                <a:gd name="T7" fmla="*/ 122 h 199"/>
                <a:gd name="T8" fmla="*/ 108 w 126"/>
                <a:gd name="T9" fmla="*/ 137 h 199"/>
                <a:gd name="T10" fmla="*/ 105 w 126"/>
                <a:gd name="T11" fmla="*/ 149 h 199"/>
                <a:gd name="T12" fmla="*/ 108 w 126"/>
                <a:gd name="T13" fmla="*/ 161 h 199"/>
                <a:gd name="T14" fmla="*/ 104 w 126"/>
                <a:gd name="T15" fmla="*/ 175 h 199"/>
                <a:gd name="T16" fmla="*/ 29 w 126"/>
                <a:gd name="T17" fmla="*/ 181 h 199"/>
                <a:gd name="T18" fmla="*/ 22 w 126"/>
                <a:gd name="T19" fmla="*/ 177 h 199"/>
                <a:gd name="T20" fmla="*/ 22 w 126"/>
                <a:gd name="T21" fmla="*/ 156 h 199"/>
                <a:gd name="T22" fmla="*/ 22 w 126"/>
                <a:gd name="T23" fmla="*/ 153 h 199"/>
                <a:gd name="T24" fmla="*/ 22 w 126"/>
                <a:gd name="T25" fmla="*/ 132 h 199"/>
                <a:gd name="T26" fmla="*/ 28 w 126"/>
                <a:gd name="T27" fmla="*/ 129 h 199"/>
                <a:gd name="T28" fmla="*/ 31 w 126"/>
                <a:gd name="T29" fmla="*/ 117 h 199"/>
                <a:gd name="T30" fmla="*/ 0 w 126"/>
                <a:gd name="T31" fmla="*/ 63 h 199"/>
                <a:gd name="T32" fmla="*/ 63 w 126"/>
                <a:gd name="T33" fmla="*/ 0 h 199"/>
                <a:gd name="T34" fmla="*/ 52 w 126"/>
                <a:gd name="T35" fmla="*/ 76 h 199"/>
                <a:gd name="T36" fmla="*/ 57 w 126"/>
                <a:gd name="T37" fmla="*/ 73 h 199"/>
                <a:gd name="T38" fmla="*/ 63 w 126"/>
                <a:gd name="T39" fmla="*/ 76 h 199"/>
                <a:gd name="T40" fmla="*/ 68 w 126"/>
                <a:gd name="T41" fmla="*/ 73 h 199"/>
                <a:gd name="T42" fmla="*/ 74 w 126"/>
                <a:gd name="T43" fmla="*/ 76 h 199"/>
                <a:gd name="T44" fmla="*/ 81 w 126"/>
                <a:gd name="T45" fmla="*/ 71 h 199"/>
                <a:gd name="T46" fmla="*/ 73 w 126"/>
                <a:gd name="T47" fmla="*/ 96 h 199"/>
                <a:gd name="T48" fmla="*/ 84 w 126"/>
                <a:gd name="T49" fmla="*/ 124 h 199"/>
                <a:gd name="T50" fmla="*/ 84 w 126"/>
                <a:gd name="T51" fmla="*/ 109 h 199"/>
                <a:gd name="T52" fmla="*/ 106 w 126"/>
                <a:gd name="T53" fmla="*/ 88 h 199"/>
                <a:gd name="T54" fmla="*/ 98 w 126"/>
                <a:gd name="T55" fmla="*/ 28 h 199"/>
                <a:gd name="T56" fmla="*/ 28 w 126"/>
                <a:gd name="T57" fmla="*/ 28 h 199"/>
                <a:gd name="T58" fmla="*/ 20 w 126"/>
                <a:gd name="T59" fmla="*/ 89 h 199"/>
                <a:gd name="T60" fmla="*/ 44 w 126"/>
                <a:gd name="T61" fmla="*/ 109 h 199"/>
                <a:gd name="T62" fmla="*/ 44 w 126"/>
                <a:gd name="T63" fmla="*/ 125 h 199"/>
                <a:gd name="T64" fmla="*/ 55 w 126"/>
                <a:gd name="T65" fmla="*/ 96 h 199"/>
                <a:gd name="T66" fmla="*/ 47 w 126"/>
                <a:gd name="T67" fmla="*/ 71 h 199"/>
                <a:gd name="T68" fmla="*/ 76 w 126"/>
                <a:gd name="T69" fmla="*/ 79 h 199"/>
                <a:gd name="T70" fmla="*/ 68 w 126"/>
                <a:gd name="T71" fmla="*/ 78 h 199"/>
                <a:gd name="T72" fmla="*/ 57 w 126"/>
                <a:gd name="T73" fmla="*/ 78 h 199"/>
                <a:gd name="T74" fmla="*/ 52 w 126"/>
                <a:gd name="T75" fmla="*/ 79 h 199"/>
                <a:gd name="T76" fmla="*/ 61 w 126"/>
                <a:gd name="T77" fmla="*/ 94 h 199"/>
                <a:gd name="T78" fmla="*/ 61 w 126"/>
                <a:gd name="T79" fmla="*/ 125 h 199"/>
                <a:gd name="T80" fmla="*/ 66 w 126"/>
                <a:gd name="T81" fmla="*/ 95 h 199"/>
                <a:gd name="T82" fmla="*/ 67 w 126"/>
                <a:gd name="T83" fmla="*/ 93 h 199"/>
                <a:gd name="T84" fmla="*/ 82 w 126"/>
                <a:gd name="T85" fmla="*/ 180 h 199"/>
                <a:gd name="T86" fmla="*/ 64 w 126"/>
                <a:gd name="T87" fmla="*/ 199 h 199"/>
                <a:gd name="T88" fmla="*/ 82 w 126"/>
                <a:gd name="T89" fmla="*/ 180 h 199"/>
                <a:gd name="T90" fmla="*/ 33 w 126"/>
                <a:gd name="T91" fmla="*/ 165 h 199"/>
                <a:gd name="T92" fmla="*/ 33 w 126"/>
                <a:gd name="T93" fmla="*/ 168 h 199"/>
                <a:gd name="T94" fmla="*/ 95 w 126"/>
                <a:gd name="T95" fmla="*/ 161 h 199"/>
                <a:gd name="T96" fmla="*/ 95 w 126"/>
                <a:gd name="T97" fmla="*/ 136 h 199"/>
                <a:gd name="T98" fmla="*/ 33 w 126"/>
                <a:gd name="T99" fmla="*/ 143 h 199"/>
                <a:gd name="T100" fmla="*/ 95 w 126"/>
                <a:gd name="T101" fmla="*/ 139 h 199"/>
                <a:gd name="T102" fmla="*/ 95 w 126"/>
                <a:gd name="T103" fmla="*/ 13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99">
                  <a:moveTo>
                    <a:pt x="63" y="0"/>
                  </a:moveTo>
                  <a:cubicBezTo>
                    <a:pt x="80" y="0"/>
                    <a:pt x="96" y="7"/>
                    <a:pt x="107" y="19"/>
                  </a:cubicBezTo>
                  <a:cubicBezTo>
                    <a:pt x="119" y="30"/>
                    <a:pt x="126" y="46"/>
                    <a:pt x="126" y="63"/>
                  </a:cubicBezTo>
                  <a:cubicBezTo>
                    <a:pt x="126" y="75"/>
                    <a:pt x="123" y="86"/>
                    <a:pt x="117" y="95"/>
                  </a:cubicBezTo>
                  <a:cubicBezTo>
                    <a:pt x="112" y="104"/>
                    <a:pt x="105" y="111"/>
                    <a:pt x="97" y="116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7" y="130"/>
                    <a:pt x="108" y="134"/>
                    <a:pt x="108" y="137"/>
                  </a:cubicBezTo>
                  <a:cubicBezTo>
                    <a:pt x="108" y="141"/>
                    <a:pt x="107" y="144"/>
                    <a:pt x="106" y="148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4"/>
                    <a:pt x="108" y="157"/>
                    <a:pt x="108" y="161"/>
                  </a:cubicBezTo>
                  <a:cubicBezTo>
                    <a:pt x="108" y="164"/>
                    <a:pt x="107" y="168"/>
                    <a:pt x="106" y="171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4"/>
                    <a:pt x="20" y="171"/>
                    <a:pt x="20" y="167"/>
                  </a:cubicBezTo>
                  <a:cubicBezTo>
                    <a:pt x="20" y="164"/>
                    <a:pt x="21" y="160"/>
                    <a:pt x="22" y="156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1" y="150"/>
                    <a:pt x="20" y="147"/>
                    <a:pt x="20" y="144"/>
                  </a:cubicBezTo>
                  <a:cubicBezTo>
                    <a:pt x="20" y="140"/>
                    <a:pt x="21" y="136"/>
                    <a:pt x="22" y="132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2" y="112"/>
                    <a:pt x="15" y="104"/>
                    <a:pt x="9" y="96"/>
                  </a:cubicBezTo>
                  <a:cubicBezTo>
                    <a:pt x="3" y="86"/>
                    <a:pt x="0" y="75"/>
                    <a:pt x="0" y="63"/>
                  </a:cubicBezTo>
                  <a:cubicBezTo>
                    <a:pt x="0" y="46"/>
                    <a:pt x="7" y="30"/>
                    <a:pt x="19" y="19"/>
                  </a:cubicBezTo>
                  <a:cubicBezTo>
                    <a:pt x="30" y="7"/>
                    <a:pt x="46" y="0"/>
                    <a:pt x="63" y="0"/>
                  </a:cubicBezTo>
                  <a:close/>
                  <a:moveTo>
                    <a:pt x="49" y="75"/>
                  </a:moveTo>
                  <a:cubicBezTo>
                    <a:pt x="50" y="76"/>
                    <a:pt x="51" y="76"/>
                    <a:pt x="52" y="76"/>
                  </a:cubicBezTo>
                  <a:cubicBezTo>
                    <a:pt x="54" y="76"/>
                    <a:pt x="55" y="75"/>
                    <a:pt x="56" y="7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5" y="76"/>
                    <a:pt x="67" y="74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1" y="76"/>
                    <a:pt x="72" y="76"/>
                    <a:pt x="74" y="76"/>
                  </a:cubicBezTo>
                  <a:cubicBezTo>
                    <a:pt x="76" y="76"/>
                    <a:pt x="77" y="75"/>
                    <a:pt x="79" y="75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95" y="102"/>
                    <a:pt x="101" y="96"/>
                    <a:pt x="106" y="88"/>
                  </a:cubicBezTo>
                  <a:cubicBezTo>
                    <a:pt x="110" y="81"/>
                    <a:pt x="113" y="72"/>
                    <a:pt x="113" y="63"/>
                  </a:cubicBezTo>
                  <a:cubicBezTo>
                    <a:pt x="113" y="49"/>
                    <a:pt x="107" y="37"/>
                    <a:pt x="98" y="28"/>
                  </a:cubicBezTo>
                  <a:cubicBezTo>
                    <a:pt x="89" y="19"/>
                    <a:pt x="77" y="13"/>
                    <a:pt x="63" y="13"/>
                  </a:cubicBezTo>
                  <a:cubicBezTo>
                    <a:pt x="49" y="13"/>
                    <a:pt x="37" y="19"/>
                    <a:pt x="28" y="28"/>
                  </a:cubicBezTo>
                  <a:cubicBezTo>
                    <a:pt x="19" y="37"/>
                    <a:pt x="13" y="49"/>
                    <a:pt x="13" y="63"/>
                  </a:cubicBezTo>
                  <a:cubicBezTo>
                    <a:pt x="13" y="73"/>
                    <a:pt x="16" y="81"/>
                    <a:pt x="20" y="89"/>
                  </a:cubicBezTo>
                  <a:cubicBezTo>
                    <a:pt x="25" y="97"/>
                    <a:pt x="32" y="103"/>
                    <a:pt x="40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76" y="79"/>
                  </a:moveTo>
                  <a:cubicBezTo>
                    <a:pt x="75" y="79"/>
                    <a:pt x="75" y="79"/>
                    <a:pt x="74" y="79"/>
                  </a:cubicBezTo>
                  <a:cubicBezTo>
                    <a:pt x="72" y="80"/>
                    <a:pt x="70" y="79"/>
                    <a:pt x="68" y="78"/>
                  </a:cubicBezTo>
                  <a:cubicBezTo>
                    <a:pt x="66" y="79"/>
                    <a:pt x="65" y="80"/>
                    <a:pt x="63" y="80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9"/>
                    <a:pt x="54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82" y="180"/>
                  </a:moveTo>
                  <a:cubicBezTo>
                    <a:pt x="46" y="184"/>
                    <a:pt x="46" y="184"/>
                    <a:pt x="46" y="184"/>
                  </a:cubicBezTo>
                  <a:cubicBezTo>
                    <a:pt x="47" y="192"/>
                    <a:pt x="54" y="199"/>
                    <a:pt x="64" y="199"/>
                  </a:cubicBezTo>
                  <a:cubicBezTo>
                    <a:pt x="74" y="199"/>
                    <a:pt x="82" y="191"/>
                    <a:pt x="82" y="181"/>
                  </a:cubicBezTo>
                  <a:cubicBezTo>
                    <a:pt x="82" y="181"/>
                    <a:pt x="82" y="181"/>
                    <a:pt x="82" y="180"/>
                  </a:cubicBezTo>
                  <a:close/>
                  <a:moveTo>
                    <a:pt x="95" y="159"/>
                  </a:move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7"/>
                  </a:cubicBezTo>
                  <a:cubicBezTo>
                    <a:pt x="33" y="167"/>
                    <a:pt x="33" y="167"/>
                    <a:pt x="33" y="168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5" y="162"/>
                    <a:pt x="95" y="161"/>
                    <a:pt x="95" y="161"/>
                  </a:cubicBezTo>
                  <a:cubicBezTo>
                    <a:pt x="95" y="160"/>
                    <a:pt x="95" y="160"/>
                    <a:pt x="95" y="159"/>
                  </a:cubicBezTo>
                  <a:close/>
                  <a:moveTo>
                    <a:pt x="95" y="136"/>
                  </a:move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6"/>
                    <a:pt x="95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97485" y="4910734"/>
            <a:ext cx="8604088" cy="1079973"/>
            <a:chOff x="6568699" y="4960855"/>
            <a:chExt cx="5350948" cy="671643"/>
          </a:xfrm>
        </p:grpSpPr>
        <p:sp>
          <p:nvSpPr>
            <p:cNvPr id="19" name="文本框 18"/>
            <p:cNvSpPr txBox="1"/>
            <p:nvPr/>
          </p:nvSpPr>
          <p:spPr>
            <a:xfrm>
              <a:off x="6568700" y="4960855"/>
              <a:ext cx="1071888" cy="24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金桥简老宋" pitchFamily="2" charset="-122"/>
                </a:rPr>
                <a:t>输入文本内容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568699" y="5226712"/>
              <a:ext cx="5350948" cy="405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金桥简老宋" pitchFamily="2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在此录入上述图表的综合描述说明，在此录入上述图表的综合描述说明，在此录入上述图表的综合描述说明。在此录入上述图表的综合描述说明。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0814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80303" y="2643122"/>
            <a:ext cx="1599605" cy="1177154"/>
            <a:chOff x="1680303" y="2643122"/>
            <a:chExt cx="1599605" cy="1177154"/>
          </a:xfrm>
        </p:grpSpPr>
        <p:sp>
          <p:nvSpPr>
            <p:cNvPr id="11" name="圆角矩形 10"/>
            <p:cNvSpPr/>
            <p:nvPr/>
          </p:nvSpPr>
          <p:spPr>
            <a:xfrm>
              <a:off x="1680303" y="2643122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rgbClr val="35ABC5"/>
            </a:solidFill>
            <a:ln w="69850">
              <a:solidFill>
                <a:schemeClr val="bg1">
                  <a:alpha val="38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sp>
          <p:nvSpPr>
            <p:cNvPr id="12" name="Freeform 50"/>
            <p:cNvSpPr>
              <a:spLocks noEditPoints="1"/>
            </p:cNvSpPr>
            <p:nvPr/>
          </p:nvSpPr>
          <p:spPr bwMode="auto">
            <a:xfrm>
              <a:off x="2109500" y="2910580"/>
              <a:ext cx="436444" cy="366018"/>
            </a:xfrm>
            <a:custGeom>
              <a:avLst/>
              <a:gdLst>
                <a:gd name="T0" fmla="*/ 0 w 471"/>
                <a:gd name="T1" fmla="*/ 395 h 395"/>
                <a:gd name="T2" fmla="*/ 90 w 471"/>
                <a:gd name="T3" fmla="*/ 395 h 395"/>
                <a:gd name="T4" fmla="*/ 90 w 471"/>
                <a:gd name="T5" fmla="*/ 234 h 395"/>
                <a:gd name="T6" fmla="*/ 0 w 471"/>
                <a:gd name="T7" fmla="*/ 234 h 395"/>
                <a:gd name="T8" fmla="*/ 0 w 471"/>
                <a:gd name="T9" fmla="*/ 395 h 395"/>
                <a:gd name="T10" fmla="*/ 19 w 471"/>
                <a:gd name="T11" fmla="*/ 253 h 395"/>
                <a:gd name="T12" fmla="*/ 71 w 471"/>
                <a:gd name="T13" fmla="*/ 253 h 395"/>
                <a:gd name="T14" fmla="*/ 71 w 471"/>
                <a:gd name="T15" fmla="*/ 376 h 395"/>
                <a:gd name="T16" fmla="*/ 19 w 471"/>
                <a:gd name="T17" fmla="*/ 376 h 395"/>
                <a:gd name="T18" fmla="*/ 19 w 471"/>
                <a:gd name="T19" fmla="*/ 253 h 395"/>
                <a:gd name="T20" fmla="*/ 128 w 471"/>
                <a:gd name="T21" fmla="*/ 395 h 395"/>
                <a:gd name="T22" fmla="*/ 218 w 471"/>
                <a:gd name="T23" fmla="*/ 395 h 395"/>
                <a:gd name="T24" fmla="*/ 218 w 471"/>
                <a:gd name="T25" fmla="*/ 87 h 395"/>
                <a:gd name="T26" fmla="*/ 128 w 471"/>
                <a:gd name="T27" fmla="*/ 87 h 395"/>
                <a:gd name="T28" fmla="*/ 128 w 471"/>
                <a:gd name="T29" fmla="*/ 395 h 395"/>
                <a:gd name="T30" fmla="*/ 147 w 471"/>
                <a:gd name="T31" fmla="*/ 106 h 395"/>
                <a:gd name="T32" fmla="*/ 199 w 471"/>
                <a:gd name="T33" fmla="*/ 106 h 395"/>
                <a:gd name="T34" fmla="*/ 199 w 471"/>
                <a:gd name="T35" fmla="*/ 376 h 395"/>
                <a:gd name="T36" fmla="*/ 147 w 471"/>
                <a:gd name="T37" fmla="*/ 376 h 395"/>
                <a:gd name="T38" fmla="*/ 147 w 471"/>
                <a:gd name="T39" fmla="*/ 106 h 395"/>
                <a:gd name="T40" fmla="*/ 383 w 471"/>
                <a:gd name="T41" fmla="*/ 156 h 395"/>
                <a:gd name="T42" fmla="*/ 383 w 471"/>
                <a:gd name="T43" fmla="*/ 395 h 395"/>
                <a:gd name="T44" fmla="*/ 471 w 471"/>
                <a:gd name="T45" fmla="*/ 395 h 395"/>
                <a:gd name="T46" fmla="*/ 471 w 471"/>
                <a:gd name="T47" fmla="*/ 156 h 395"/>
                <a:gd name="T48" fmla="*/ 383 w 471"/>
                <a:gd name="T49" fmla="*/ 156 h 395"/>
                <a:gd name="T50" fmla="*/ 452 w 471"/>
                <a:gd name="T51" fmla="*/ 376 h 395"/>
                <a:gd name="T52" fmla="*/ 402 w 471"/>
                <a:gd name="T53" fmla="*/ 376 h 395"/>
                <a:gd name="T54" fmla="*/ 402 w 471"/>
                <a:gd name="T55" fmla="*/ 175 h 395"/>
                <a:gd name="T56" fmla="*/ 452 w 471"/>
                <a:gd name="T57" fmla="*/ 175 h 395"/>
                <a:gd name="T58" fmla="*/ 452 w 471"/>
                <a:gd name="T59" fmla="*/ 376 h 395"/>
                <a:gd name="T60" fmla="*/ 256 w 471"/>
                <a:gd name="T61" fmla="*/ 395 h 395"/>
                <a:gd name="T62" fmla="*/ 346 w 471"/>
                <a:gd name="T63" fmla="*/ 395 h 395"/>
                <a:gd name="T64" fmla="*/ 346 w 471"/>
                <a:gd name="T65" fmla="*/ 0 h 395"/>
                <a:gd name="T66" fmla="*/ 256 w 471"/>
                <a:gd name="T67" fmla="*/ 0 h 395"/>
                <a:gd name="T68" fmla="*/ 256 w 471"/>
                <a:gd name="T69" fmla="*/ 395 h 395"/>
                <a:gd name="T70" fmla="*/ 275 w 471"/>
                <a:gd name="T71" fmla="*/ 19 h 395"/>
                <a:gd name="T72" fmla="*/ 327 w 471"/>
                <a:gd name="T73" fmla="*/ 19 h 395"/>
                <a:gd name="T74" fmla="*/ 327 w 471"/>
                <a:gd name="T75" fmla="*/ 376 h 395"/>
                <a:gd name="T76" fmla="*/ 275 w 471"/>
                <a:gd name="T77" fmla="*/ 376 h 395"/>
                <a:gd name="T78" fmla="*/ 275 w 471"/>
                <a:gd name="T79" fmla="*/ 1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1" h="395">
                  <a:moveTo>
                    <a:pt x="0" y="395"/>
                  </a:moveTo>
                  <a:lnTo>
                    <a:pt x="90" y="395"/>
                  </a:lnTo>
                  <a:lnTo>
                    <a:pt x="90" y="234"/>
                  </a:lnTo>
                  <a:lnTo>
                    <a:pt x="0" y="234"/>
                  </a:lnTo>
                  <a:lnTo>
                    <a:pt x="0" y="395"/>
                  </a:lnTo>
                  <a:close/>
                  <a:moveTo>
                    <a:pt x="19" y="253"/>
                  </a:moveTo>
                  <a:lnTo>
                    <a:pt x="71" y="253"/>
                  </a:lnTo>
                  <a:lnTo>
                    <a:pt x="71" y="376"/>
                  </a:lnTo>
                  <a:lnTo>
                    <a:pt x="19" y="376"/>
                  </a:lnTo>
                  <a:lnTo>
                    <a:pt x="19" y="253"/>
                  </a:lnTo>
                  <a:close/>
                  <a:moveTo>
                    <a:pt x="128" y="395"/>
                  </a:moveTo>
                  <a:lnTo>
                    <a:pt x="218" y="395"/>
                  </a:lnTo>
                  <a:lnTo>
                    <a:pt x="218" y="87"/>
                  </a:lnTo>
                  <a:lnTo>
                    <a:pt x="128" y="87"/>
                  </a:lnTo>
                  <a:lnTo>
                    <a:pt x="128" y="395"/>
                  </a:lnTo>
                  <a:close/>
                  <a:moveTo>
                    <a:pt x="147" y="106"/>
                  </a:moveTo>
                  <a:lnTo>
                    <a:pt x="199" y="106"/>
                  </a:lnTo>
                  <a:lnTo>
                    <a:pt x="199" y="376"/>
                  </a:lnTo>
                  <a:lnTo>
                    <a:pt x="147" y="376"/>
                  </a:lnTo>
                  <a:lnTo>
                    <a:pt x="147" y="106"/>
                  </a:lnTo>
                  <a:close/>
                  <a:moveTo>
                    <a:pt x="383" y="156"/>
                  </a:moveTo>
                  <a:lnTo>
                    <a:pt x="383" y="395"/>
                  </a:lnTo>
                  <a:lnTo>
                    <a:pt x="471" y="395"/>
                  </a:lnTo>
                  <a:lnTo>
                    <a:pt x="471" y="156"/>
                  </a:lnTo>
                  <a:lnTo>
                    <a:pt x="383" y="156"/>
                  </a:lnTo>
                  <a:close/>
                  <a:moveTo>
                    <a:pt x="452" y="376"/>
                  </a:moveTo>
                  <a:lnTo>
                    <a:pt x="402" y="376"/>
                  </a:lnTo>
                  <a:lnTo>
                    <a:pt x="402" y="175"/>
                  </a:lnTo>
                  <a:lnTo>
                    <a:pt x="452" y="175"/>
                  </a:lnTo>
                  <a:lnTo>
                    <a:pt x="452" y="376"/>
                  </a:lnTo>
                  <a:close/>
                  <a:moveTo>
                    <a:pt x="256" y="395"/>
                  </a:moveTo>
                  <a:lnTo>
                    <a:pt x="346" y="395"/>
                  </a:lnTo>
                  <a:lnTo>
                    <a:pt x="346" y="0"/>
                  </a:lnTo>
                  <a:lnTo>
                    <a:pt x="256" y="0"/>
                  </a:lnTo>
                  <a:lnTo>
                    <a:pt x="256" y="395"/>
                  </a:lnTo>
                  <a:close/>
                  <a:moveTo>
                    <a:pt x="275" y="19"/>
                  </a:moveTo>
                  <a:lnTo>
                    <a:pt x="327" y="19"/>
                  </a:lnTo>
                  <a:lnTo>
                    <a:pt x="327" y="376"/>
                  </a:lnTo>
                  <a:lnTo>
                    <a:pt x="275" y="376"/>
                  </a:lnTo>
                  <a:lnTo>
                    <a:pt x="275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046396" y="3433622"/>
              <a:ext cx="1233512" cy="386654"/>
              <a:chOff x="2499360" y="3195046"/>
              <a:chExt cx="1584960" cy="496818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  <a:ea typeface="金桥简老宋" pitchFamily="2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645910" y="3256850"/>
                <a:ext cx="1291859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金桥简老宋" pitchFamily="2" charset="-122"/>
                  </a:rPr>
                  <a:t>添加信息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115441" y="2472674"/>
            <a:ext cx="1599606" cy="1152766"/>
            <a:chOff x="4115441" y="2472674"/>
            <a:chExt cx="1599606" cy="1152766"/>
          </a:xfrm>
        </p:grpSpPr>
        <p:sp>
          <p:nvSpPr>
            <p:cNvPr id="17" name="圆角矩形 16"/>
            <p:cNvSpPr/>
            <p:nvPr/>
          </p:nvSpPr>
          <p:spPr>
            <a:xfrm>
              <a:off x="4115441" y="2643122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rgbClr val="3481AA"/>
            </a:solidFill>
            <a:ln w="69850">
              <a:solidFill>
                <a:srgbClr val="3481AA">
                  <a:alpha val="38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499212" y="2903165"/>
              <a:ext cx="513925" cy="429315"/>
            </a:xfrm>
            <a:custGeom>
              <a:avLst/>
              <a:gdLst>
                <a:gd name="T0" fmla="*/ 192 w 208"/>
                <a:gd name="T1" fmla="*/ 64 h 174"/>
                <a:gd name="T2" fmla="*/ 193 w 208"/>
                <a:gd name="T3" fmla="*/ 57 h 174"/>
                <a:gd name="T4" fmla="*/ 136 w 208"/>
                <a:gd name="T5" fmla="*/ 0 h 174"/>
                <a:gd name="T6" fmla="*/ 89 w 208"/>
                <a:gd name="T7" fmla="*/ 25 h 174"/>
                <a:gd name="T8" fmla="*/ 72 w 208"/>
                <a:gd name="T9" fmla="*/ 21 h 174"/>
                <a:gd name="T10" fmla="*/ 35 w 208"/>
                <a:gd name="T11" fmla="*/ 55 h 174"/>
                <a:gd name="T12" fmla="*/ 0 w 208"/>
                <a:gd name="T13" fmla="*/ 96 h 174"/>
                <a:gd name="T14" fmla="*/ 42 w 208"/>
                <a:gd name="T15" fmla="*/ 138 h 174"/>
                <a:gd name="T16" fmla="*/ 88 w 208"/>
                <a:gd name="T17" fmla="*/ 138 h 174"/>
                <a:gd name="T18" fmla="*/ 88 w 208"/>
                <a:gd name="T19" fmla="*/ 164 h 174"/>
                <a:gd name="T20" fmla="*/ 98 w 208"/>
                <a:gd name="T21" fmla="*/ 174 h 174"/>
                <a:gd name="T22" fmla="*/ 118 w 208"/>
                <a:gd name="T23" fmla="*/ 174 h 174"/>
                <a:gd name="T24" fmla="*/ 128 w 208"/>
                <a:gd name="T25" fmla="*/ 164 h 174"/>
                <a:gd name="T26" fmla="*/ 128 w 208"/>
                <a:gd name="T27" fmla="*/ 138 h 174"/>
                <a:gd name="T28" fmla="*/ 166 w 208"/>
                <a:gd name="T29" fmla="*/ 138 h 174"/>
                <a:gd name="T30" fmla="*/ 208 w 208"/>
                <a:gd name="T31" fmla="*/ 96 h 174"/>
                <a:gd name="T32" fmla="*/ 192 w 208"/>
                <a:gd name="T33" fmla="*/ 64 h 174"/>
                <a:gd name="T34" fmla="*/ 120 w 208"/>
                <a:gd name="T35" fmla="*/ 164 h 174"/>
                <a:gd name="T36" fmla="*/ 118 w 208"/>
                <a:gd name="T37" fmla="*/ 166 h 174"/>
                <a:gd name="T38" fmla="*/ 98 w 208"/>
                <a:gd name="T39" fmla="*/ 166 h 174"/>
                <a:gd name="T40" fmla="*/ 96 w 208"/>
                <a:gd name="T41" fmla="*/ 164 h 174"/>
                <a:gd name="T42" fmla="*/ 96 w 208"/>
                <a:gd name="T43" fmla="*/ 138 h 174"/>
                <a:gd name="T44" fmla="*/ 96 w 208"/>
                <a:gd name="T45" fmla="*/ 109 h 174"/>
                <a:gd name="T46" fmla="*/ 69 w 208"/>
                <a:gd name="T47" fmla="*/ 109 h 174"/>
                <a:gd name="T48" fmla="*/ 106 w 208"/>
                <a:gd name="T49" fmla="*/ 60 h 174"/>
                <a:gd name="T50" fmla="*/ 110 w 208"/>
                <a:gd name="T51" fmla="*/ 60 h 174"/>
                <a:gd name="T52" fmla="*/ 147 w 208"/>
                <a:gd name="T53" fmla="*/ 109 h 174"/>
                <a:gd name="T54" fmla="*/ 120 w 208"/>
                <a:gd name="T55" fmla="*/ 109 h 174"/>
                <a:gd name="T56" fmla="*/ 120 w 208"/>
                <a:gd name="T57" fmla="*/ 138 h 174"/>
                <a:gd name="T58" fmla="*/ 120 w 208"/>
                <a:gd name="T59" fmla="*/ 164 h 174"/>
                <a:gd name="T60" fmla="*/ 166 w 208"/>
                <a:gd name="T61" fmla="*/ 130 h 174"/>
                <a:gd name="T62" fmla="*/ 128 w 208"/>
                <a:gd name="T63" fmla="*/ 130 h 174"/>
                <a:gd name="T64" fmla="*/ 128 w 208"/>
                <a:gd name="T65" fmla="*/ 117 h 174"/>
                <a:gd name="T66" fmla="*/ 147 w 208"/>
                <a:gd name="T67" fmla="*/ 117 h 174"/>
                <a:gd name="T68" fmla="*/ 155 w 208"/>
                <a:gd name="T69" fmla="*/ 112 h 174"/>
                <a:gd name="T70" fmla="*/ 153 w 208"/>
                <a:gd name="T71" fmla="*/ 104 h 174"/>
                <a:gd name="T72" fmla="*/ 116 w 208"/>
                <a:gd name="T73" fmla="*/ 55 h 174"/>
                <a:gd name="T74" fmla="*/ 108 w 208"/>
                <a:gd name="T75" fmla="*/ 51 h 174"/>
                <a:gd name="T76" fmla="*/ 100 w 208"/>
                <a:gd name="T77" fmla="*/ 55 h 174"/>
                <a:gd name="T78" fmla="*/ 62 w 208"/>
                <a:gd name="T79" fmla="*/ 104 h 174"/>
                <a:gd name="T80" fmla="*/ 61 w 208"/>
                <a:gd name="T81" fmla="*/ 112 h 174"/>
                <a:gd name="T82" fmla="*/ 69 w 208"/>
                <a:gd name="T83" fmla="*/ 117 h 174"/>
                <a:gd name="T84" fmla="*/ 88 w 208"/>
                <a:gd name="T85" fmla="*/ 117 h 174"/>
                <a:gd name="T86" fmla="*/ 88 w 208"/>
                <a:gd name="T87" fmla="*/ 130 h 174"/>
                <a:gd name="T88" fmla="*/ 42 w 208"/>
                <a:gd name="T89" fmla="*/ 130 h 174"/>
                <a:gd name="T90" fmla="*/ 8 w 208"/>
                <a:gd name="T91" fmla="*/ 96 h 174"/>
                <a:gd name="T92" fmla="*/ 39 w 208"/>
                <a:gd name="T93" fmla="*/ 62 h 174"/>
                <a:gd name="T94" fmla="*/ 43 w 208"/>
                <a:gd name="T95" fmla="*/ 62 h 174"/>
                <a:gd name="T96" fmla="*/ 43 w 208"/>
                <a:gd name="T97" fmla="*/ 58 h 174"/>
                <a:gd name="T98" fmla="*/ 72 w 208"/>
                <a:gd name="T99" fmla="*/ 29 h 174"/>
                <a:gd name="T100" fmla="*/ 88 w 208"/>
                <a:gd name="T101" fmla="*/ 34 h 174"/>
                <a:gd name="T102" fmla="*/ 92 w 208"/>
                <a:gd name="T103" fmla="*/ 36 h 174"/>
                <a:gd name="T104" fmla="*/ 94 w 208"/>
                <a:gd name="T105" fmla="*/ 32 h 174"/>
                <a:gd name="T106" fmla="*/ 136 w 208"/>
                <a:gd name="T107" fmla="*/ 8 h 174"/>
                <a:gd name="T108" fmla="*/ 185 w 208"/>
                <a:gd name="T109" fmla="*/ 57 h 174"/>
                <a:gd name="T110" fmla="*/ 184 w 208"/>
                <a:gd name="T111" fmla="*/ 65 h 174"/>
                <a:gd name="T112" fmla="*/ 184 w 208"/>
                <a:gd name="T113" fmla="*/ 67 h 174"/>
                <a:gd name="T114" fmla="*/ 186 w 208"/>
                <a:gd name="T115" fmla="*/ 69 h 174"/>
                <a:gd name="T116" fmla="*/ 200 w 208"/>
                <a:gd name="T117" fmla="*/ 96 h 174"/>
                <a:gd name="T118" fmla="*/ 166 w 208"/>
                <a:gd name="T119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" h="174">
                  <a:moveTo>
                    <a:pt x="192" y="64"/>
                  </a:moveTo>
                  <a:cubicBezTo>
                    <a:pt x="193" y="61"/>
                    <a:pt x="193" y="59"/>
                    <a:pt x="193" y="57"/>
                  </a:cubicBezTo>
                  <a:cubicBezTo>
                    <a:pt x="193" y="25"/>
                    <a:pt x="167" y="0"/>
                    <a:pt x="136" y="0"/>
                  </a:cubicBezTo>
                  <a:cubicBezTo>
                    <a:pt x="117" y="0"/>
                    <a:pt x="100" y="9"/>
                    <a:pt x="89" y="25"/>
                  </a:cubicBezTo>
                  <a:cubicBezTo>
                    <a:pt x="84" y="22"/>
                    <a:pt x="78" y="21"/>
                    <a:pt x="72" y="21"/>
                  </a:cubicBezTo>
                  <a:cubicBezTo>
                    <a:pt x="53" y="21"/>
                    <a:pt x="37" y="35"/>
                    <a:pt x="35" y="55"/>
                  </a:cubicBezTo>
                  <a:cubicBezTo>
                    <a:pt x="15" y="58"/>
                    <a:pt x="0" y="76"/>
                    <a:pt x="0" y="96"/>
                  </a:cubicBezTo>
                  <a:cubicBezTo>
                    <a:pt x="0" y="119"/>
                    <a:pt x="19" y="138"/>
                    <a:pt x="42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70"/>
                    <a:pt x="92" y="174"/>
                    <a:pt x="9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24" y="174"/>
                    <a:pt x="128" y="170"/>
                    <a:pt x="128" y="164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89" y="138"/>
                    <a:pt x="208" y="119"/>
                    <a:pt x="208" y="96"/>
                  </a:cubicBezTo>
                  <a:cubicBezTo>
                    <a:pt x="208" y="84"/>
                    <a:pt x="202" y="72"/>
                    <a:pt x="192" y="64"/>
                  </a:cubicBezTo>
                  <a:close/>
                  <a:moveTo>
                    <a:pt x="120" y="164"/>
                  </a:moveTo>
                  <a:cubicBezTo>
                    <a:pt x="120" y="165"/>
                    <a:pt x="119" y="166"/>
                    <a:pt x="118" y="166"/>
                  </a:cubicBezTo>
                  <a:cubicBezTo>
                    <a:pt x="98" y="166"/>
                    <a:pt x="98" y="166"/>
                    <a:pt x="98" y="166"/>
                  </a:cubicBezTo>
                  <a:cubicBezTo>
                    <a:pt x="97" y="166"/>
                    <a:pt x="96" y="165"/>
                    <a:pt x="96" y="164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9" y="59"/>
                    <a:pt x="110" y="6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20" y="109"/>
                    <a:pt x="120" y="109"/>
                    <a:pt x="120" y="109"/>
                  </a:cubicBezTo>
                  <a:cubicBezTo>
                    <a:pt x="120" y="138"/>
                    <a:pt x="120" y="138"/>
                    <a:pt x="120" y="138"/>
                  </a:cubicBezTo>
                  <a:lnTo>
                    <a:pt x="120" y="164"/>
                  </a:lnTo>
                  <a:close/>
                  <a:moveTo>
                    <a:pt x="166" y="130"/>
                  </a:moveTo>
                  <a:cubicBezTo>
                    <a:pt x="128" y="130"/>
                    <a:pt x="128" y="130"/>
                    <a:pt x="128" y="130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51" y="117"/>
                    <a:pt x="154" y="115"/>
                    <a:pt x="155" y="112"/>
                  </a:cubicBezTo>
                  <a:cubicBezTo>
                    <a:pt x="156" y="110"/>
                    <a:pt x="156" y="107"/>
                    <a:pt x="153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114" y="53"/>
                    <a:pt x="111" y="51"/>
                    <a:pt x="108" y="51"/>
                  </a:cubicBezTo>
                  <a:cubicBezTo>
                    <a:pt x="105" y="51"/>
                    <a:pt x="102" y="53"/>
                    <a:pt x="100" y="5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0" y="107"/>
                    <a:pt x="60" y="110"/>
                    <a:pt x="61" y="112"/>
                  </a:cubicBezTo>
                  <a:cubicBezTo>
                    <a:pt x="62" y="115"/>
                    <a:pt x="65" y="117"/>
                    <a:pt x="69" y="117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23" y="130"/>
                    <a:pt x="8" y="115"/>
                    <a:pt x="8" y="96"/>
                  </a:cubicBezTo>
                  <a:cubicBezTo>
                    <a:pt x="8" y="78"/>
                    <a:pt x="22" y="64"/>
                    <a:pt x="39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42"/>
                    <a:pt x="56" y="29"/>
                    <a:pt x="72" y="29"/>
                  </a:cubicBezTo>
                  <a:cubicBezTo>
                    <a:pt x="78" y="29"/>
                    <a:pt x="84" y="30"/>
                    <a:pt x="88" y="34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03" y="17"/>
                    <a:pt x="119" y="8"/>
                    <a:pt x="136" y="8"/>
                  </a:cubicBezTo>
                  <a:cubicBezTo>
                    <a:pt x="163" y="8"/>
                    <a:pt x="185" y="30"/>
                    <a:pt x="185" y="57"/>
                  </a:cubicBezTo>
                  <a:cubicBezTo>
                    <a:pt x="185" y="59"/>
                    <a:pt x="185" y="62"/>
                    <a:pt x="184" y="65"/>
                  </a:cubicBezTo>
                  <a:cubicBezTo>
                    <a:pt x="184" y="67"/>
                    <a:pt x="184" y="67"/>
                    <a:pt x="184" y="67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95" y="75"/>
                    <a:pt x="200" y="85"/>
                    <a:pt x="200" y="96"/>
                  </a:cubicBezTo>
                  <a:cubicBezTo>
                    <a:pt x="200" y="115"/>
                    <a:pt x="184" y="130"/>
                    <a:pt x="166" y="1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481535" y="2472674"/>
              <a:ext cx="1233512" cy="386653"/>
              <a:chOff x="2499360" y="3195046"/>
              <a:chExt cx="1584960" cy="496817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rgbClr val="348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  <a:ea typeface="金桥简老宋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645910" y="3256850"/>
                <a:ext cx="1291859" cy="435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金桥简老宋" pitchFamily="2" charset="-122"/>
                  </a:rPr>
                  <a:t>添加信息</a:t>
                </a:r>
              </a:p>
            </p:txBody>
          </p:sp>
        </p:grpSp>
      </p:grpSp>
      <p:sp>
        <p:nvSpPr>
          <p:cNvPr id="22" name="弧形 21"/>
          <p:cNvSpPr/>
          <p:nvPr/>
        </p:nvSpPr>
        <p:spPr>
          <a:xfrm rot="8100000">
            <a:off x="2857789" y="2725613"/>
            <a:ext cx="1609154" cy="1609154"/>
          </a:xfrm>
          <a:prstGeom prst="arc">
            <a:avLst>
              <a:gd name="adj1" fmla="val 14567799"/>
              <a:gd name="adj2" fmla="val 1217756"/>
            </a:avLst>
          </a:prstGeom>
          <a:ln w="50800">
            <a:solidFill>
              <a:srgbClr val="35ABC5"/>
            </a:solidFill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3" name="弧形 22"/>
          <p:cNvSpPr/>
          <p:nvPr/>
        </p:nvSpPr>
        <p:spPr>
          <a:xfrm rot="2700000" flipH="1">
            <a:off x="5255335" y="1931988"/>
            <a:ext cx="1609154" cy="1609154"/>
          </a:xfrm>
          <a:prstGeom prst="arc">
            <a:avLst>
              <a:gd name="adj1" fmla="val 14470304"/>
              <a:gd name="adj2" fmla="val 1217756"/>
            </a:avLst>
          </a:prstGeom>
          <a:ln w="50800">
            <a:solidFill>
              <a:srgbClr val="3481AA"/>
            </a:solidFill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463857" y="2624974"/>
            <a:ext cx="1599604" cy="1177155"/>
            <a:chOff x="6463857" y="2624974"/>
            <a:chExt cx="1599604" cy="1177155"/>
          </a:xfrm>
        </p:grpSpPr>
        <p:sp>
          <p:nvSpPr>
            <p:cNvPr id="25" name="圆角矩形 24"/>
            <p:cNvSpPr/>
            <p:nvPr/>
          </p:nvSpPr>
          <p:spPr>
            <a:xfrm>
              <a:off x="6463857" y="2624974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rgbClr val="35ABC5"/>
            </a:solidFill>
            <a:ln w="69850">
              <a:solidFill>
                <a:srgbClr val="35ABC5">
                  <a:alpha val="38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sp>
          <p:nvSpPr>
            <p:cNvPr id="26" name="Freeform 120"/>
            <p:cNvSpPr>
              <a:spLocks noEditPoints="1"/>
            </p:cNvSpPr>
            <p:nvPr/>
          </p:nvSpPr>
          <p:spPr bwMode="auto">
            <a:xfrm>
              <a:off x="6908386" y="2872125"/>
              <a:ext cx="451270" cy="442928"/>
            </a:xfrm>
            <a:custGeom>
              <a:avLst/>
              <a:gdLst>
                <a:gd name="T0" fmla="*/ 46 w 206"/>
                <a:gd name="T1" fmla="*/ 64 h 202"/>
                <a:gd name="T2" fmla="*/ 104 w 206"/>
                <a:gd name="T3" fmla="*/ 65 h 202"/>
                <a:gd name="T4" fmla="*/ 54 w 206"/>
                <a:gd name="T5" fmla="*/ 67 h 202"/>
                <a:gd name="T6" fmla="*/ 83 w 206"/>
                <a:gd name="T7" fmla="*/ 98 h 202"/>
                <a:gd name="T8" fmla="*/ 121 w 206"/>
                <a:gd name="T9" fmla="*/ 113 h 202"/>
                <a:gd name="T10" fmla="*/ 145 w 206"/>
                <a:gd name="T11" fmla="*/ 89 h 202"/>
                <a:gd name="T12" fmla="*/ 149 w 206"/>
                <a:gd name="T13" fmla="*/ 62 h 202"/>
                <a:gd name="T14" fmla="*/ 122 w 206"/>
                <a:gd name="T15" fmla="*/ 40 h 202"/>
                <a:gd name="T16" fmla="*/ 114 w 206"/>
                <a:gd name="T17" fmla="*/ 10 h 202"/>
                <a:gd name="T18" fmla="*/ 69 w 206"/>
                <a:gd name="T19" fmla="*/ 17 h 202"/>
                <a:gd name="T20" fmla="*/ 35 w 206"/>
                <a:gd name="T21" fmla="*/ 12 h 202"/>
                <a:gd name="T22" fmla="*/ 18 w 206"/>
                <a:gd name="T23" fmla="*/ 34 h 202"/>
                <a:gd name="T24" fmla="*/ 17 w 206"/>
                <a:gd name="T25" fmla="*/ 69 h 202"/>
                <a:gd name="T26" fmla="*/ 1 w 206"/>
                <a:gd name="T27" fmla="*/ 96 h 202"/>
                <a:gd name="T28" fmla="*/ 38 w 206"/>
                <a:gd name="T29" fmla="*/ 122 h 202"/>
                <a:gd name="T30" fmla="*/ 54 w 206"/>
                <a:gd name="T31" fmla="*/ 150 h 202"/>
                <a:gd name="T32" fmla="*/ 86 w 206"/>
                <a:gd name="T33" fmla="*/ 146 h 202"/>
                <a:gd name="T34" fmla="*/ 116 w 206"/>
                <a:gd name="T35" fmla="*/ 140 h 202"/>
                <a:gd name="T36" fmla="*/ 84 w 206"/>
                <a:gd name="T37" fmla="*/ 126 h 202"/>
                <a:gd name="T38" fmla="*/ 41 w 206"/>
                <a:gd name="T39" fmla="*/ 136 h 202"/>
                <a:gd name="T40" fmla="*/ 31 w 206"/>
                <a:gd name="T41" fmla="*/ 102 h 202"/>
                <a:gd name="T42" fmla="*/ 25 w 206"/>
                <a:gd name="T43" fmla="*/ 84 h 202"/>
                <a:gd name="T44" fmla="*/ 15 w 206"/>
                <a:gd name="T45" fmla="*/ 42 h 202"/>
                <a:gd name="T46" fmla="*/ 49 w 206"/>
                <a:gd name="T47" fmla="*/ 32 h 202"/>
                <a:gd name="T48" fmla="*/ 67 w 206"/>
                <a:gd name="T49" fmla="*/ 26 h 202"/>
                <a:gd name="T50" fmla="*/ 110 w 206"/>
                <a:gd name="T51" fmla="*/ 17 h 202"/>
                <a:gd name="T52" fmla="*/ 119 w 206"/>
                <a:gd name="T53" fmla="*/ 50 h 202"/>
                <a:gd name="T54" fmla="*/ 126 w 206"/>
                <a:gd name="T55" fmla="*/ 68 h 202"/>
                <a:gd name="T56" fmla="*/ 135 w 206"/>
                <a:gd name="T57" fmla="*/ 111 h 202"/>
                <a:gd name="T58" fmla="*/ 102 w 206"/>
                <a:gd name="T59" fmla="*/ 120 h 202"/>
                <a:gd name="T60" fmla="*/ 159 w 206"/>
                <a:gd name="T61" fmla="*/ 175 h 202"/>
                <a:gd name="T62" fmla="*/ 161 w 206"/>
                <a:gd name="T63" fmla="*/ 167 h 202"/>
                <a:gd name="T64" fmla="*/ 171 w 206"/>
                <a:gd name="T65" fmla="*/ 154 h 202"/>
                <a:gd name="T66" fmla="*/ 193 w 206"/>
                <a:gd name="T67" fmla="*/ 140 h 202"/>
                <a:gd name="T68" fmla="*/ 192 w 206"/>
                <a:gd name="T69" fmla="*/ 122 h 202"/>
                <a:gd name="T70" fmla="*/ 166 w 206"/>
                <a:gd name="T71" fmla="*/ 119 h 202"/>
                <a:gd name="T72" fmla="*/ 145 w 206"/>
                <a:gd name="T73" fmla="*/ 112 h 202"/>
                <a:gd name="T74" fmla="*/ 134 w 206"/>
                <a:gd name="T75" fmla="*/ 122 h 202"/>
                <a:gd name="T76" fmla="*/ 120 w 206"/>
                <a:gd name="T77" fmla="*/ 139 h 202"/>
                <a:gd name="T78" fmla="*/ 114 w 206"/>
                <a:gd name="T79" fmla="*/ 152 h 202"/>
                <a:gd name="T80" fmla="*/ 127 w 206"/>
                <a:gd name="T81" fmla="*/ 171 h 202"/>
                <a:gd name="T82" fmla="*/ 127 w 206"/>
                <a:gd name="T83" fmla="*/ 189 h 202"/>
                <a:gd name="T84" fmla="*/ 153 w 206"/>
                <a:gd name="T85" fmla="*/ 191 h 202"/>
                <a:gd name="T86" fmla="*/ 174 w 206"/>
                <a:gd name="T87" fmla="*/ 199 h 202"/>
                <a:gd name="T88" fmla="*/ 185 w 206"/>
                <a:gd name="T89" fmla="*/ 189 h 202"/>
                <a:gd name="T90" fmla="*/ 194 w 206"/>
                <a:gd name="T91" fmla="*/ 168 h 202"/>
                <a:gd name="T92" fmla="*/ 206 w 206"/>
                <a:gd name="T93" fmla="*/ 155 h 202"/>
                <a:gd name="T94" fmla="*/ 185 w 206"/>
                <a:gd name="T95" fmla="*/ 168 h 202"/>
                <a:gd name="T96" fmla="*/ 180 w 206"/>
                <a:gd name="T97" fmla="*/ 175 h 202"/>
                <a:gd name="T98" fmla="*/ 167 w 206"/>
                <a:gd name="T99" fmla="*/ 193 h 202"/>
                <a:gd name="T100" fmla="*/ 148 w 206"/>
                <a:gd name="T101" fmla="*/ 181 h 202"/>
                <a:gd name="T102" fmla="*/ 140 w 206"/>
                <a:gd name="T103" fmla="*/ 176 h 202"/>
                <a:gd name="T104" fmla="*/ 121 w 206"/>
                <a:gd name="T105" fmla="*/ 163 h 202"/>
                <a:gd name="T106" fmla="*/ 134 w 206"/>
                <a:gd name="T107" fmla="*/ 143 h 202"/>
                <a:gd name="T108" fmla="*/ 139 w 206"/>
                <a:gd name="T109" fmla="*/ 136 h 202"/>
                <a:gd name="T110" fmla="*/ 152 w 206"/>
                <a:gd name="T111" fmla="*/ 117 h 202"/>
                <a:gd name="T112" fmla="*/ 172 w 206"/>
                <a:gd name="T113" fmla="*/ 130 h 202"/>
                <a:gd name="T114" fmla="*/ 179 w 206"/>
                <a:gd name="T115" fmla="*/ 135 h 202"/>
                <a:gd name="T116" fmla="*/ 197 w 206"/>
                <a:gd name="T117" fmla="*/ 14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" h="202">
                  <a:moveTo>
                    <a:pt x="104" y="65"/>
                  </a:moveTo>
                  <a:cubicBezTo>
                    <a:pt x="99" y="53"/>
                    <a:pt x="88" y="45"/>
                    <a:pt x="75" y="45"/>
                  </a:cubicBezTo>
                  <a:cubicBezTo>
                    <a:pt x="71" y="45"/>
                    <a:pt x="67" y="46"/>
                    <a:pt x="63" y="47"/>
                  </a:cubicBezTo>
                  <a:cubicBezTo>
                    <a:pt x="56" y="50"/>
                    <a:pt x="50" y="56"/>
                    <a:pt x="46" y="64"/>
                  </a:cubicBezTo>
                  <a:cubicBezTo>
                    <a:pt x="43" y="72"/>
                    <a:pt x="43" y="80"/>
                    <a:pt x="46" y="88"/>
                  </a:cubicBezTo>
                  <a:cubicBezTo>
                    <a:pt x="51" y="100"/>
                    <a:pt x="62" y="107"/>
                    <a:pt x="75" y="107"/>
                  </a:cubicBezTo>
                  <a:cubicBezTo>
                    <a:pt x="79" y="107"/>
                    <a:pt x="83" y="106"/>
                    <a:pt x="86" y="105"/>
                  </a:cubicBezTo>
                  <a:cubicBezTo>
                    <a:pt x="102" y="99"/>
                    <a:pt x="110" y="81"/>
                    <a:pt x="104" y="65"/>
                  </a:cubicBezTo>
                  <a:close/>
                  <a:moveTo>
                    <a:pt x="83" y="98"/>
                  </a:moveTo>
                  <a:cubicBezTo>
                    <a:pt x="81" y="99"/>
                    <a:pt x="78" y="99"/>
                    <a:pt x="75" y="99"/>
                  </a:cubicBezTo>
                  <a:cubicBezTo>
                    <a:pt x="65" y="99"/>
                    <a:pt x="57" y="93"/>
                    <a:pt x="54" y="85"/>
                  </a:cubicBezTo>
                  <a:cubicBezTo>
                    <a:pt x="51" y="79"/>
                    <a:pt x="51" y="73"/>
                    <a:pt x="54" y="67"/>
                  </a:cubicBezTo>
                  <a:cubicBezTo>
                    <a:pt x="56" y="61"/>
                    <a:pt x="61" y="57"/>
                    <a:pt x="66" y="55"/>
                  </a:cubicBezTo>
                  <a:cubicBezTo>
                    <a:pt x="69" y="54"/>
                    <a:pt x="72" y="53"/>
                    <a:pt x="75" y="53"/>
                  </a:cubicBezTo>
                  <a:cubicBezTo>
                    <a:pt x="84" y="53"/>
                    <a:pt x="93" y="59"/>
                    <a:pt x="96" y="68"/>
                  </a:cubicBezTo>
                  <a:cubicBezTo>
                    <a:pt x="101" y="79"/>
                    <a:pt x="95" y="93"/>
                    <a:pt x="83" y="98"/>
                  </a:cubicBezTo>
                  <a:close/>
                  <a:moveTo>
                    <a:pt x="116" y="140"/>
                  </a:moveTo>
                  <a:cubicBezTo>
                    <a:pt x="117" y="138"/>
                    <a:pt x="117" y="136"/>
                    <a:pt x="116" y="135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5" y="120"/>
                    <a:pt x="118" y="117"/>
                    <a:pt x="121" y="113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6" y="120"/>
                    <a:pt x="140" y="118"/>
                    <a:pt x="141" y="115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50" y="95"/>
                    <a:pt x="149" y="90"/>
                    <a:pt x="145" y="89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35" y="79"/>
                    <a:pt x="135" y="75"/>
                    <a:pt x="134" y="70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47" y="65"/>
                    <a:pt x="148" y="63"/>
                    <a:pt x="149" y="62"/>
                  </a:cubicBezTo>
                  <a:cubicBezTo>
                    <a:pt x="150" y="60"/>
                    <a:pt x="150" y="58"/>
                    <a:pt x="149" y="56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41" y="36"/>
                    <a:pt x="137" y="34"/>
                    <a:pt x="134" y="36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120" y="36"/>
                    <a:pt x="116" y="33"/>
                    <a:pt x="113" y="30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17"/>
                    <a:pt x="118" y="15"/>
                    <a:pt x="118" y="14"/>
                  </a:cubicBezTo>
                  <a:cubicBezTo>
                    <a:pt x="117" y="12"/>
                    <a:pt x="116" y="11"/>
                    <a:pt x="114" y="10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4" y="1"/>
                    <a:pt x="90" y="3"/>
                    <a:pt x="88" y="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79" y="17"/>
                    <a:pt x="74" y="17"/>
                    <a:pt x="69" y="1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2"/>
                    <a:pt x="59" y="0"/>
                    <a:pt x="56" y="2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7" y="9"/>
                    <a:pt x="36" y="10"/>
                    <a:pt x="35" y="12"/>
                  </a:cubicBezTo>
                  <a:cubicBezTo>
                    <a:pt x="34" y="14"/>
                    <a:pt x="34" y="16"/>
                    <a:pt x="35" y="17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6" y="32"/>
                    <a:pt x="32" y="35"/>
                    <a:pt x="29" y="39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4" y="33"/>
                    <a:pt x="10" y="34"/>
                    <a:pt x="8" y="38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0" y="58"/>
                    <a:pt x="1" y="62"/>
                    <a:pt x="5" y="63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73"/>
                    <a:pt x="16" y="78"/>
                    <a:pt x="17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3" y="88"/>
                    <a:pt x="1" y="89"/>
                    <a:pt x="1" y="91"/>
                  </a:cubicBezTo>
                  <a:cubicBezTo>
                    <a:pt x="0" y="92"/>
                    <a:pt x="0" y="94"/>
                    <a:pt x="1" y="96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9" y="116"/>
                    <a:pt x="13" y="118"/>
                    <a:pt x="16" y="117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31" y="116"/>
                    <a:pt x="35" y="119"/>
                    <a:pt x="38" y="122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3" y="136"/>
                    <a:pt x="33" y="137"/>
                    <a:pt x="33" y="139"/>
                  </a:cubicBezTo>
                  <a:cubicBezTo>
                    <a:pt x="34" y="141"/>
                    <a:pt x="35" y="142"/>
                    <a:pt x="37" y="143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7" y="152"/>
                    <a:pt x="61" y="150"/>
                    <a:pt x="63" y="146"/>
                  </a:cubicBezTo>
                  <a:cubicBezTo>
                    <a:pt x="68" y="135"/>
                    <a:pt x="68" y="135"/>
                    <a:pt x="68" y="135"/>
                  </a:cubicBezTo>
                  <a:cubicBezTo>
                    <a:pt x="72" y="135"/>
                    <a:pt x="77" y="135"/>
                    <a:pt x="82" y="135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87" y="149"/>
                    <a:pt x="90" y="151"/>
                    <a:pt x="93" y="151"/>
                  </a:cubicBezTo>
                  <a:cubicBezTo>
                    <a:pt x="94" y="151"/>
                    <a:pt x="94" y="151"/>
                    <a:pt x="95" y="150"/>
                  </a:cubicBezTo>
                  <a:cubicBezTo>
                    <a:pt x="112" y="144"/>
                    <a:pt x="112" y="144"/>
                    <a:pt x="112" y="144"/>
                  </a:cubicBezTo>
                  <a:cubicBezTo>
                    <a:pt x="114" y="143"/>
                    <a:pt x="115" y="142"/>
                    <a:pt x="116" y="140"/>
                  </a:cubicBezTo>
                  <a:close/>
                  <a:moveTo>
                    <a:pt x="108" y="137"/>
                  </a:moveTo>
                  <a:cubicBezTo>
                    <a:pt x="93" y="142"/>
                    <a:pt x="93" y="142"/>
                    <a:pt x="93" y="142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78" y="127"/>
                    <a:pt x="72" y="127"/>
                    <a:pt x="66" y="126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1" y="114"/>
                    <a:pt x="37" y="110"/>
                    <a:pt x="33" y="105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78"/>
                    <a:pt x="24" y="73"/>
                    <a:pt x="25" y="67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7" y="41"/>
                    <a:pt x="42" y="37"/>
                    <a:pt x="47" y="34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73" y="25"/>
                    <a:pt x="79" y="25"/>
                    <a:pt x="85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10" y="38"/>
                    <a:pt x="114" y="42"/>
                    <a:pt x="118" y="47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25" y="65"/>
                    <a:pt x="125" y="65"/>
                    <a:pt x="125" y="65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7" y="74"/>
                    <a:pt x="127" y="80"/>
                    <a:pt x="126" y="86"/>
                  </a:cubicBezTo>
                  <a:cubicBezTo>
                    <a:pt x="125" y="89"/>
                    <a:pt x="125" y="89"/>
                    <a:pt x="125" y="89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13" y="111"/>
                    <a:pt x="109" y="115"/>
                    <a:pt x="104" y="118"/>
                  </a:cubicBezTo>
                  <a:cubicBezTo>
                    <a:pt x="102" y="120"/>
                    <a:pt x="102" y="120"/>
                    <a:pt x="102" y="120"/>
                  </a:cubicBezTo>
                  <a:lnTo>
                    <a:pt x="108" y="137"/>
                  </a:lnTo>
                  <a:close/>
                  <a:moveTo>
                    <a:pt x="157" y="136"/>
                  </a:moveTo>
                  <a:cubicBezTo>
                    <a:pt x="146" y="137"/>
                    <a:pt x="138" y="147"/>
                    <a:pt x="140" y="158"/>
                  </a:cubicBezTo>
                  <a:cubicBezTo>
                    <a:pt x="141" y="168"/>
                    <a:pt x="149" y="175"/>
                    <a:pt x="159" y="175"/>
                  </a:cubicBezTo>
                  <a:cubicBezTo>
                    <a:pt x="160" y="175"/>
                    <a:pt x="161" y="175"/>
                    <a:pt x="162" y="175"/>
                  </a:cubicBezTo>
                  <a:cubicBezTo>
                    <a:pt x="173" y="174"/>
                    <a:pt x="180" y="164"/>
                    <a:pt x="179" y="153"/>
                  </a:cubicBezTo>
                  <a:cubicBezTo>
                    <a:pt x="178" y="142"/>
                    <a:pt x="168" y="134"/>
                    <a:pt x="157" y="136"/>
                  </a:cubicBezTo>
                  <a:close/>
                  <a:moveTo>
                    <a:pt x="161" y="167"/>
                  </a:moveTo>
                  <a:cubicBezTo>
                    <a:pt x="154" y="168"/>
                    <a:pt x="148" y="163"/>
                    <a:pt x="147" y="157"/>
                  </a:cubicBezTo>
                  <a:cubicBezTo>
                    <a:pt x="147" y="150"/>
                    <a:pt x="151" y="144"/>
                    <a:pt x="158" y="144"/>
                  </a:cubicBezTo>
                  <a:cubicBezTo>
                    <a:pt x="158" y="143"/>
                    <a:pt x="159" y="143"/>
                    <a:pt x="159" y="143"/>
                  </a:cubicBezTo>
                  <a:cubicBezTo>
                    <a:pt x="165" y="143"/>
                    <a:pt x="170" y="148"/>
                    <a:pt x="171" y="154"/>
                  </a:cubicBezTo>
                  <a:cubicBezTo>
                    <a:pt x="172" y="160"/>
                    <a:pt x="167" y="166"/>
                    <a:pt x="161" y="167"/>
                  </a:cubicBezTo>
                  <a:close/>
                  <a:moveTo>
                    <a:pt x="205" y="144"/>
                  </a:moveTo>
                  <a:cubicBezTo>
                    <a:pt x="204" y="141"/>
                    <a:pt x="202" y="139"/>
                    <a:pt x="199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2" y="138"/>
                    <a:pt x="191" y="136"/>
                    <a:pt x="190" y="135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4" y="129"/>
                    <a:pt x="195" y="127"/>
                    <a:pt x="194" y="126"/>
                  </a:cubicBezTo>
                  <a:cubicBezTo>
                    <a:pt x="194" y="124"/>
                    <a:pt x="193" y="123"/>
                    <a:pt x="192" y="122"/>
                  </a:cubicBezTo>
                  <a:cubicBezTo>
                    <a:pt x="184" y="115"/>
                    <a:pt x="184" y="115"/>
                    <a:pt x="184" y="115"/>
                  </a:cubicBezTo>
                  <a:cubicBezTo>
                    <a:pt x="181" y="114"/>
                    <a:pt x="178" y="114"/>
                    <a:pt x="176" y="116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170" y="120"/>
                    <a:pt x="168" y="120"/>
                    <a:pt x="166" y="119"/>
                  </a:cubicBezTo>
                  <a:cubicBezTo>
                    <a:pt x="165" y="113"/>
                    <a:pt x="165" y="113"/>
                    <a:pt x="165" y="113"/>
                  </a:cubicBezTo>
                  <a:cubicBezTo>
                    <a:pt x="165" y="111"/>
                    <a:pt x="163" y="108"/>
                    <a:pt x="160" y="108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10"/>
                    <a:pt x="146" y="111"/>
                    <a:pt x="145" y="112"/>
                  </a:cubicBezTo>
                  <a:cubicBezTo>
                    <a:pt x="144" y="113"/>
                    <a:pt x="143" y="115"/>
                    <a:pt x="143" y="116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2" y="123"/>
                    <a:pt x="140" y="124"/>
                    <a:pt x="139" y="125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1" y="120"/>
                    <a:pt x="128" y="120"/>
                    <a:pt x="126" y="123"/>
                  </a:cubicBezTo>
                  <a:cubicBezTo>
                    <a:pt x="119" y="131"/>
                    <a:pt x="119" y="131"/>
                    <a:pt x="119" y="131"/>
                  </a:cubicBezTo>
                  <a:cubicBezTo>
                    <a:pt x="118" y="132"/>
                    <a:pt x="118" y="134"/>
                    <a:pt x="118" y="135"/>
                  </a:cubicBezTo>
                  <a:cubicBezTo>
                    <a:pt x="118" y="137"/>
                    <a:pt x="119" y="138"/>
                    <a:pt x="120" y="139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5"/>
                    <a:pt x="124" y="147"/>
                    <a:pt x="124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6" y="150"/>
                    <a:pt x="115" y="150"/>
                    <a:pt x="114" y="152"/>
                  </a:cubicBezTo>
                  <a:cubicBezTo>
                    <a:pt x="113" y="153"/>
                    <a:pt x="112" y="154"/>
                    <a:pt x="112" y="156"/>
                  </a:cubicBezTo>
                  <a:cubicBezTo>
                    <a:pt x="114" y="166"/>
                    <a:pt x="114" y="166"/>
                    <a:pt x="114" y="166"/>
                  </a:cubicBezTo>
                  <a:cubicBezTo>
                    <a:pt x="114" y="169"/>
                    <a:pt x="117" y="171"/>
                    <a:pt x="119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2"/>
                    <a:pt x="128" y="174"/>
                    <a:pt x="130" y="176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25" y="182"/>
                    <a:pt x="124" y="184"/>
                    <a:pt x="125" y="185"/>
                  </a:cubicBezTo>
                  <a:cubicBezTo>
                    <a:pt x="125" y="187"/>
                    <a:pt x="126" y="188"/>
                    <a:pt x="127" y="189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8" y="197"/>
                    <a:pt x="141" y="197"/>
                    <a:pt x="143" y="194"/>
                  </a:cubicBezTo>
                  <a:cubicBezTo>
                    <a:pt x="147" y="189"/>
                    <a:pt x="147" y="189"/>
                    <a:pt x="147" y="189"/>
                  </a:cubicBezTo>
                  <a:cubicBezTo>
                    <a:pt x="149" y="190"/>
                    <a:pt x="151" y="191"/>
                    <a:pt x="153" y="191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00"/>
                    <a:pt x="156" y="202"/>
                    <a:pt x="159" y="202"/>
                  </a:cubicBezTo>
                  <a:cubicBezTo>
                    <a:pt x="171" y="201"/>
                    <a:pt x="171" y="201"/>
                    <a:pt x="171" y="201"/>
                  </a:cubicBezTo>
                  <a:cubicBezTo>
                    <a:pt x="172" y="201"/>
                    <a:pt x="174" y="200"/>
                    <a:pt x="174" y="199"/>
                  </a:cubicBezTo>
                  <a:cubicBezTo>
                    <a:pt x="175" y="197"/>
                    <a:pt x="176" y="196"/>
                    <a:pt x="176" y="194"/>
                  </a:cubicBezTo>
                  <a:cubicBezTo>
                    <a:pt x="175" y="188"/>
                    <a:pt x="175" y="188"/>
                    <a:pt x="175" y="188"/>
                  </a:cubicBezTo>
                  <a:cubicBezTo>
                    <a:pt x="177" y="187"/>
                    <a:pt x="178" y="186"/>
                    <a:pt x="180" y="185"/>
                  </a:cubicBezTo>
                  <a:cubicBezTo>
                    <a:pt x="185" y="189"/>
                    <a:pt x="185" y="189"/>
                    <a:pt x="185" y="189"/>
                  </a:cubicBezTo>
                  <a:cubicBezTo>
                    <a:pt x="187" y="191"/>
                    <a:pt x="191" y="190"/>
                    <a:pt x="193" y="18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01" y="177"/>
                    <a:pt x="201" y="173"/>
                    <a:pt x="198" y="172"/>
                  </a:cubicBezTo>
                  <a:cubicBezTo>
                    <a:pt x="194" y="168"/>
                    <a:pt x="194" y="168"/>
                    <a:pt x="194" y="168"/>
                  </a:cubicBezTo>
                  <a:cubicBezTo>
                    <a:pt x="194" y="166"/>
                    <a:pt x="195" y="164"/>
                    <a:pt x="195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3" y="161"/>
                    <a:pt x="204" y="160"/>
                    <a:pt x="205" y="159"/>
                  </a:cubicBezTo>
                  <a:cubicBezTo>
                    <a:pt x="206" y="158"/>
                    <a:pt x="206" y="156"/>
                    <a:pt x="206" y="155"/>
                  </a:cubicBezTo>
                  <a:lnTo>
                    <a:pt x="205" y="144"/>
                  </a:lnTo>
                  <a:close/>
                  <a:moveTo>
                    <a:pt x="188" y="155"/>
                  </a:moveTo>
                  <a:cubicBezTo>
                    <a:pt x="188" y="158"/>
                    <a:pt x="188" y="158"/>
                    <a:pt x="188" y="158"/>
                  </a:cubicBezTo>
                  <a:cubicBezTo>
                    <a:pt x="188" y="161"/>
                    <a:pt x="187" y="164"/>
                    <a:pt x="185" y="168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92" y="176"/>
                    <a:pt x="192" y="176"/>
                    <a:pt x="192" y="176"/>
                  </a:cubicBezTo>
                  <a:cubicBezTo>
                    <a:pt x="188" y="181"/>
                    <a:pt x="188" y="181"/>
                    <a:pt x="188" y="181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77" y="177"/>
                    <a:pt x="177" y="177"/>
                    <a:pt x="177" y="177"/>
                  </a:cubicBezTo>
                  <a:cubicBezTo>
                    <a:pt x="175" y="179"/>
                    <a:pt x="172" y="181"/>
                    <a:pt x="169" y="182"/>
                  </a:cubicBezTo>
                  <a:cubicBezTo>
                    <a:pt x="166" y="183"/>
                    <a:pt x="166" y="183"/>
                    <a:pt x="166" y="183"/>
                  </a:cubicBezTo>
                  <a:cubicBezTo>
                    <a:pt x="167" y="193"/>
                    <a:pt x="167" y="193"/>
                    <a:pt x="167" y="193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0" y="184"/>
                    <a:pt x="160" y="184"/>
                    <a:pt x="160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4" y="183"/>
                    <a:pt x="150" y="182"/>
                    <a:pt x="148" y="181"/>
                  </a:cubicBezTo>
                  <a:cubicBezTo>
                    <a:pt x="145" y="180"/>
                    <a:pt x="145" y="180"/>
                    <a:pt x="145" y="180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40" y="176"/>
                    <a:pt x="140" y="176"/>
                    <a:pt x="140" y="176"/>
                  </a:cubicBezTo>
                  <a:cubicBezTo>
                    <a:pt x="138" y="173"/>
                    <a:pt x="138" y="173"/>
                    <a:pt x="138" y="173"/>
                  </a:cubicBezTo>
                  <a:cubicBezTo>
                    <a:pt x="136" y="171"/>
                    <a:pt x="134" y="168"/>
                    <a:pt x="133" y="165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1" y="157"/>
                    <a:pt x="121" y="157"/>
                    <a:pt x="121" y="157"/>
                  </a:cubicBezTo>
                  <a:cubicBezTo>
                    <a:pt x="131" y="156"/>
                    <a:pt x="131" y="156"/>
                    <a:pt x="131" y="156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132" y="149"/>
                    <a:pt x="132" y="146"/>
                    <a:pt x="134" y="143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9" y="136"/>
                    <a:pt x="139" y="136"/>
                    <a:pt x="139" y="136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4" y="131"/>
                    <a:pt x="147" y="130"/>
                    <a:pt x="150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162" y="127"/>
                    <a:pt x="162" y="127"/>
                    <a:pt x="162" y="127"/>
                  </a:cubicBezTo>
                  <a:cubicBezTo>
                    <a:pt x="165" y="127"/>
                    <a:pt x="169" y="128"/>
                    <a:pt x="172" y="130"/>
                  </a:cubicBezTo>
                  <a:cubicBezTo>
                    <a:pt x="175" y="131"/>
                    <a:pt x="175" y="131"/>
                    <a:pt x="175" y="131"/>
                  </a:cubicBezTo>
                  <a:cubicBezTo>
                    <a:pt x="181" y="123"/>
                    <a:pt x="181" y="123"/>
                    <a:pt x="181" y="123"/>
                  </a:cubicBezTo>
                  <a:cubicBezTo>
                    <a:pt x="185" y="127"/>
                    <a:pt x="185" y="127"/>
                    <a:pt x="185" y="127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4" y="140"/>
                    <a:pt x="185" y="143"/>
                    <a:pt x="186" y="146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53"/>
                    <a:pt x="198" y="153"/>
                    <a:pt x="198" y="153"/>
                  </a:cubicBezTo>
                  <a:lnTo>
                    <a:pt x="188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829950" y="3415474"/>
              <a:ext cx="1233511" cy="386655"/>
              <a:chOff x="2499360" y="3195046"/>
              <a:chExt cx="1584960" cy="49681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rgbClr val="35A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  <a:ea typeface="金桥简老宋" pitchFamily="2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645909" y="3256851"/>
                <a:ext cx="1291860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金桥简老宋" pitchFamily="2" charset="-122"/>
                  </a:rPr>
                  <a:t>添加信息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8898995" y="2454529"/>
            <a:ext cx="1599605" cy="1152763"/>
            <a:chOff x="8898995" y="2454529"/>
            <a:chExt cx="1599605" cy="1152763"/>
          </a:xfrm>
        </p:grpSpPr>
        <p:sp>
          <p:nvSpPr>
            <p:cNvPr id="31" name="圆角矩形 30"/>
            <p:cNvSpPr/>
            <p:nvPr/>
          </p:nvSpPr>
          <p:spPr>
            <a:xfrm>
              <a:off x="8898995" y="2624974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rgbClr val="3481AA">
                <a:alpha val="88000"/>
              </a:srgbClr>
            </a:solidFill>
            <a:ln w="69850">
              <a:solidFill>
                <a:srgbClr val="3481AA">
                  <a:alpha val="38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sp>
          <p:nvSpPr>
            <p:cNvPr id="32" name="Freeform 98"/>
            <p:cNvSpPr>
              <a:spLocks noEditPoints="1"/>
            </p:cNvSpPr>
            <p:nvPr/>
          </p:nvSpPr>
          <p:spPr bwMode="auto">
            <a:xfrm>
              <a:off x="9312926" y="2863322"/>
              <a:ext cx="475362" cy="460534"/>
            </a:xfrm>
            <a:custGeom>
              <a:avLst/>
              <a:gdLst>
                <a:gd name="T0" fmla="*/ 449 w 513"/>
                <a:gd name="T1" fmla="*/ 497 h 497"/>
                <a:gd name="T2" fmla="*/ 289 w 513"/>
                <a:gd name="T3" fmla="*/ 497 h 497"/>
                <a:gd name="T4" fmla="*/ 289 w 513"/>
                <a:gd name="T5" fmla="*/ 326 h 497"/>
                <a:gd name="T6" fmla="*/ 227 w 513"/>
                <a:gd name="T7" fmla="*/ 326 h 497"/>
                <a:gd name="T8" fmla="*/ 227 w 513"/>
                <a:gd name="T9" fmla="*/ 497 h 497"/>
                <a:gd name="T10" fmla="*/ 66 w 513"/>
                <a:gd name="T11" fmla="*/ 497 h 497"/>
                <a:gd name="T12" fmla="*/ 66 w 513"/>
                <a:gd name="T13" fmla="*/ 296 h 497"/>
                <a:gd name="T14" fmla="*/ 0 w 513"/>
                <a:gd name="T15" fmla="*/ 296 h 497"/>
                <a:gd name="T16" fmla="*/ 99 w 513"/>
                <a:gd name="T17" fmla="*/ 180 h 497"/>
                <a:gd name="T18" fmla="*/ 99 w 513"/>
                <a:gd name="T19" fmla="*/ 43 h 497"/>
                <a:gd name="T20" fmla="*/ 187 w 513"/>
                <a:gd name="T21" fmla="*/ 43 h 497"/>
                <a:gd name="T22" fmla="*/ 187 w 513"/>
                <a:gd name="T23" fmla="*/ 80 h 497"/>
                <a:gd name="T24" fmla="*/ 258 w 513"/>
                <a:gd name="T25" fmla="*/ 0 h 497"/>
                <a:gd name="T26" fmla="*/ 513 w 513"/>
                <a:gd name="T27" fmla="*/ 296 h 497"/>
                <a:gd name="T28" fmla="*/ 449 w 513"/>
                <a:gd name="T29" fmla="*/ 296 h 497"/>
                <a:gd name="T30" fmla="*/ 449 w 513"/>
                <a:gd name="T31" fmla="*/ 497 h 497"/>
                <a:gd name="T32" fmla="*/ 308 w 513"/>
                <a:gd name="T33" fmla="*/ 478 h 497"/>
                <a:gd name="T34" fmla="*/ 431 w 513"/>
                <a:gd name="T35" fmla="*/ 478 h 497"/>
                <a:gd name="T36" fmla="*/ 431 w 513"/>
                <a:gd name="T37" fmla="*/ 277 h 497"/>
                <a:gd name="T38" fmla="*/ 473 w 513"/>
                <a:gd name="T39" fmla="*/ 277 h 497"/>
                <a:gd name="T40" fmla="*/ 258 w 513"/>
                <a:gd name="T41" fmla="*/ 28 h 497"/>
                <a:gd name="T42" fmla="*/ 168 w 513"/>
                <a:gd name="T43" fmla="*/ 132 h 497"/>
                <a:gd name="T44" fmla="*/ 168 w 513"/>
                <a:gd name="T45" fmla="*/ 62 h 497"/>
                <a:gd name="T46" fmla="*/ 118 w 513"/>
                <a:gd name="T47" fmla="*/ 62 h 497"/>
                <a:gd name="T48" fmla="*/ 118 w 513"/>
                <a:gd name="T49" fmla="*/ 187 h 497"/>
                <a:gd name="T50" fmla="*/ 40 w 513"/>
                <a:gd name="T51" fmla="*/ 277 h 497"/>
                <a:gd name="T52" fmla="*/ 85 w 513"/>
                <a:gd name="T53" fmla="*/ 277 h 497"/>
                <a:gd name="T54" fmla="*/ 85 w 513"/>
                <a:gd name="T55" fmla="*/ 478 h 497"/>
                <a:gd name="T56" fmla="*/ 208 w 513"/>
                <a:gd name="T57" fmla="*/ 478 h 497"/>
                <a:gd name="T58" fmla="*/ 208 w 513"/>
                <a:gd name="T59" fmla="*/ 307 h 497"/>
                <a:gd name="T60" fmla="*/ 308 w 513"/>
                <a:gd name="T61" fmla="*/ 307 h 497"/>
                <a:gd name="T62" fmla="*/ 308 w 513"/>
                <a:gd name="T63" fmla="*/ 47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3" h="497">
                  <a:moveTo>
                    <a:pt x="449" y="497"/>
                  </a:moveTo>
                  <a:lnTo>
                    <a:pt x="289" y="497"/>
                  </a:lnTo>
                  <a:lnTo>
                    <a:pt x="289" y="326"/>
                  </a:lnTo>
                  <a:lnTo>
                    <a:pt x="227" y="326"/>
                  </a:lnTo>
                  <a:lnTo>
                    <a:pt x="227" y="497"/>
                  </a:lnTo>
                  <a:lnTo>
                    <a:pt x="66" y="497"/>
                  </a:lnTo>
                  <a:lnTo>
                    <a:pt x="66" y="296"/>
                  </a:lnTo>
                  <a:lnTo>
                    <a:pt x="0" y="296"/>
                  </a:lnTo>
                  <a:lnTo>
                    <a:pt x="99" y="180"/>
                  </a:lnTo>
                  <a:lnTo>
                    <a:pt x="99" y="43"/>
                  </a:lnTo>
                  <a:lnTo>
                    <a:pt x="187" y="43"/>
                  </a:lnTo>
                  <a:lnTo>
                    <a:pt x="187" y="80"/>
                  </a:lnTo>
                  <a:lnTo>
                    <a:pt x="258" y="0"/>
                  </a:lnTo>
                  <a:lnTo>
                    <a:pt x="513" y="296"/>
                  </a:lnTo>
                  <a:lnTo>
                    <a:pt x="449" y="296"/>
                  </a:lnTo>
                  <a:lnTo>
                    <a:pt x="449" y="497"/>
                  </a:lnTo>
                  <a:close/>
                  <a:moveTo>
                    <a:pt x="308" y="478"/>
                  </a:moveTo>
                  <a:lnTo>
                    <a:pt x="431" y="478"/>
                  </a:lnTo>
                  <a:lnTo>
                    <a:pt x="431" y="277"/>
                  </a:lnTo>
                  <a:lnTo>
                    <a:pt x="473" y="277"/>
                  </a:lnTo>
                  <a:lnTo>
                    <a:pt x="258" y="28"/>
                  </a:lnTo>
                  <a:lnTo>
                    <a:pt x="168" y="132"/>
                  </a:lnTo>
                  <a:lnTo>
                    <a:pt x="168" y="62"/>
                  </a:lnTo>
                  <a:lnTo>
                    <a:pt x="118" y="62"/>
                  </a:lnTo>
                  <a:lnTo>
                    <a:pt x="118" y="187"/>
                  </a:lnTo>
                  <a:lnTo>
                    <a:pt x="40" y="277"/>
                  </a:lnTo>
                  <a:lnTo>
                    <a:pt x="85" y="277"/>
                  </a:lnTo>
                  <a:lnTo>
                    <a:pt x="85" y="478"/>
                  </a:lnTo>
                  <a:lnTo>
                    <a:pt x="208" y="478"/>
                  </a:lnTo>
                  <a:lnTo>
                    <a:pt x="208" y="307"/>
                  </a:lnTo>
                  <a:lnTo>
                    <a:pt x="308" y="307"/>
                  </a:lnTo>
                  <a:lnTo>
                    <a:pt x="308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  <a:ea typeface="金桥简老宋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9265089" y="2454529"/>
              <a:ext cx="1233511" cy="386655"/>
              <a:chOff x="2499360" y="3195046"/>
              <a:chExt cx="1584960" cy="496819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rgbClr val="348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  <a:ea typeface="金桥简老宋" pitchFamily="2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2645909" y="3256851"/>
                <a:ext cx="1291860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金桥简老宋" pitchFamily="2" charset="-122"/>
                  </a:rPr>
                  <a:t>添加信息</a:t>
                </a:r>
              </a:p>
            </p:txBody>
          </p:sp>
        </p:grpSp>
      </p:grpSp>
      <p:sp>
        <p:nvSpPr>
          <p:cNvPr id="36" name="弧形 35"/>
          <p:cNvSpPr/>
          <p:nvPr/>
        </p:nvSpPr>
        <p:spPr>
          <a:xfrm rot="8100000">
            <a:off x="7641343" y="2707466"/>
            <a:ext cx="1609153" cy="1609154"/>
          </a:xfrm>
          <a:prstGeom prst="arc">
            <a:avLst>
              <a:gd name="adj1" fmla="val 14613822"/>
              <a:gd name="adj2" fmla="val 1217756"/>
            </a:avLst>
          </a:prstGeom>
          <a:ln w="50800">
            <a:solidFill>
              <a:srgbClr val="35ABC5"/>
            </a:solidFill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680303" y="4690172"/>
            <a:ext cx="8968647" cy="0"/>
          </a:xfrm>
          <a:prstGeom prst="line">
            <a:avLst/>
          </a:prstGeom>
          <a:ln>
            <a:solidFill>
              <a:srgbClr val="35ABC5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537745" y="4955941"/>
            <a:ext cx="825054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在此录入上述图表的综合描述说明。在此录入上述图表的综合描述说明，在此录入上述图表的综合描述说明，在此录入上述图表的综合描述说明。在此录入上述图表的综合描述说明。</a:t>
            </a:r>
          </a:p>
        </p:txBody>
      </p:sp>
      <p:sp>
        <p:nvSpPr>
          <p:cNvPr id="39" name="矩形 38"/>
          <p:cNvSpPr/>
          <p:nvPr/>
        </p:nvSpPr>
        <p:spPr>
          <a:xfrm>
            <a:off x="5176527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职业规划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22522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6" grpId="0" animBg="1"/>
      <p:bldP spid="38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9539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职业规划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09610" y="1730742"/>
            <a:ext cx="3115273" cy="4359201"/>
            <a:chOff x="1109610" y="1730742"/>
            <a:chExt cx="3115273" cy="4359201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163114" y="5452921"/>
              <a:ext cx="1009467" cy="637022"/>
            </a:xfrm>
            <a:custGeom>
              <a:avLst/>
              <a:gdLst>
                <a:gd name="T0" fmla="*/ 0 w 1113"/>
                <a:gd name="T1" fmla="*/ 0 h 757"/>
                <a:gd name="T2" fmla="*/ 1113 w 1113"/>
                <a:gd name="T3" fmla="*/ 0 h 757"/>
                <a:gd name="T4" fmla="*/ 1113 w 1113"/>
                <a:gd name="T5" fmla="*/ 685 h 757"/>
                <a:gd name="T6" fmla="*/ 249 w 1113"/>
                <a:gd name="T7" fmla="*/ 685 h 757"/>
                <a:gd name="T8" fmla="*/ 177 w 1113"/>
                <a:gd name="T9" fmla="*/ 757 h 757"/>
                <a:gd name="T10" fmla="*/ 105 w 1113"/>
                <a:gd name="T11" fmla="*/ 685 h 757"/>
                <a:gd name="T12" fmla="*/ 0 w 1113"/>
                <a:gd name="T13" fmla="*/ 685 h 757"/>
                <a:gd name="T14" fmla="*/ 0 w 1113"/>
                <a:gd name="T15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3" h="757">
                  <a:moveTo>
                    <a:pt x="0" y="0"/>
                  </a:moveTo>
                  <a:lnTo>
                    <a:pt x="1113" y="0"/>
                  </a:lnTo>
                  <a:lnTo>
                    <a:pt x="1113" y="685"/>
                  </a:lnTo>
                  <a:lnTo>
                    <a:pt x="249" y="685"/>
                  </a:lnTo>
                  <a:lnTo>
                    <a:pt x="177" y="757"/>
                  </a:lnTo>
                  <a:lnTo>
                    <a:pt x="105" y="685"/>
                  </a:lnTo>
                  <a:lnTo>
                    <a:pt x="0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ABC5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lIns="81614" tIns="40807" rIns="81614" bIns="40807" anchor="ctr"/>
            <a:lstStyle/>
            <a:p>
              <a:pPr algn="ctr"/>
              <a:endParaRPr lang="zh-CN" altLang="en-US" sz="14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Freeform 8"/>
            <p:cNvSpPr>
              <a:spLocks/>
            </p:cNvSpPr>
            <p:nvPr/>
          </p:nvSpPr>
          <p:spPr bwMode="auto">
            <a:xfrm>
              <a:off x="1123415" y="1730742"/>
              <a:ext cx="3098444" cy="3542588"/>
            </a:xfrm>
            <a:custGeom>
              <a:avLst/>
              <a:gdLst>
                <a:gd name="T0" fmla="*/ 133 w 3381"/>
                <a:gd name="T1" fmla="*/ 2348 h 3999"/>
                <a:gd name="T2" fmla="*/ 0 w 3381"/>
                <a:gd name="T3" fmla="*/ 1703 h 3999"/>
                <a:gd name="T4" fmla="*/ 282 w 3381"/>
                <a:gd name="T5" fmla="*/ 767 h 3999"/>
                <a:gd name="T6" fmla="*/ 1039 w 3381"/>
                <a:gd name="T7" fmla="*/ 133 h 3999"/>
                <a:gd name="T8" fmla="*/ 1689 w 3381"/>
                <a:gd name="T9" fmla="*/ 0 h 3999"/>
                <a:gd name="T10" fmla="*/ 2885 w 3381"/>
                <a:gd name="T11" fmla="*/ 495 h 3999"/>
                <a:gd name="T12" fmla="*/ 3381 w 3381"/>
                <a:gd name="T13" fmla="*/ 1691 h 3999"/>
                <a:gd name="T14" fmla="*/ 3097 w 3381"/>
                <a:gd name="T15" fmla="*/ 2624 h 3999"/>
                <a:gd name="T16" fmla="*/ 2346 w 3381"/>
                <a:gd name="T17" fmla="*/ 3248 h 3999"/>
                <a:gd name="T18" fmla="*/ 2281 w 3381"/>
                <a:gd name="T19" fmla="*/ 3304 h 3999"/>
                <a:gd name="T20" fmla="*/ 2256 w 3381"/>
                <a:gd name="T21" fmla="*/ 3388 h 3999"/>
                <a:gd name="T22" fmla="*/ 2256 w 3381"/>
                <a:gd name="T23" fmla="*/ 3718 h 3999"/>
                <a:gd name="T24" fmla="*/ 1699 w 3381"/>
                <a:gd name="T25" fmla="*/ 3999 h 3999"/>
                <a:gd name="T26" fmla="*/ 1142 w 3381"/>
                <a:gd name="T27" fmla="*/ 3718 h 3999"/>
                <a:gd name="T28" fmla="*/ 1142 w 3381"/>
                <a:gd name="T29" fmla="*/ 3388 h 3999"/>
                <a:gd name="T30" fmla="*/ 1354 w 3381"/>
                <a:gd name="T31" fmla="*/ 2691 h 3999"/>
                <a:gd name="T32" fmla="*/ 1916 w 3381"/>
                <a:gd name="T33" fmla="*/ 2226 h 3999"/>
                <a:gd name="T34" fmla="*/ 2171 w 3381"/>
                <a:gd name="T35" fmla="*/ 2011 h 3999"/>
                <a:gd name="T36" fmla="*/ 2267 w 3381"/>
                <a:gd name="T37" fmla="*/ 1691 h 3999"/>
                <a:gd name="T38" fmla="*/ 2098 w 3381"/>
                <a:gd name="T39" fmla="*/ 1283 h 3999"/>
                <a:gd name="T40" fmla="*/ 1689 w 3381"/>
                <a:gd name="T41" fmla="*/ 1113 h 3999"/>
                <a:gd name="T42" fmla="*/ 1469 w 3381"/>
                <a:gd name="T43" fmla="*/ 1155 h 3999"/>
                <a:gd name="T44" fmla="*/ 1212 w 3381"/>
                <a:gd name="T45" fmla="*/ 1375 h 3999"/>
                <a:gd name="T46" fmla="*/ 1113 w 3381"/>
                <a:gd name="T47" fmla="*/ 1703 h 3999"/>
                <a:gd name="T48" fmla="*/ 1155 w 3381"/>
                <a:gd name="T49" fmla="*/ 1918 h 3999"/>
                <a:gd name="T50" fmla="*/ 133 w 3381"/>
                <a:gd name="T51" fmla="*/ 2348 h 3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81" h="3999">
                  <a:moveTo>
                    <a:pt x="133" y="2348"/>
                  </a:moveTo>
                  <a:cubicBezTo>
                    <a:pt x="42" y="2134"/>
                    <a:pt x="0" y="1915"/>
                    <a:pt x="0" y="1703"/>
                  </a:cubicBezTo>
                  <a:cubicBezTo>
                    <a:pt x="0" y="1368"/>
                    <a:pt x="102" y="1042"/>
                    <a:pt x="282" y="767"/>
                  </a:cubicBezTo>
                  <a:cubicBezTo>
                    <a:pt x="461" y="492"/>
                    <a:pt x="721" y="267"/>
                    <a:pt x="1039" y="133"/>
                  </a:cubicBezTo>
                  <a:cubicBezTo>
                    <a:pt x="1240" y="48"/>
                    <a:pt x="1459" y="0"/>
                    <a:pt x="1689" y="0"/>
                  </a:cubicBezTo>
                  <a:cubicBezTo>
                    <a:pt x="2156" y="0"/>
                    <a:pt x="2579" y="189"/>
                    <a:pt x="2885" y="495"/>
                  </a:cubicBezTo>
                  <a:cubicBezTo>
                    <a:pt x="3191" y="802"/>
                    <a:pt x="3381" y="1224"/>
                    <a:pt x="3381" y="1691"/>
                  </a:cubicBezTo>
                  <a:cubicBezTo>
                    <a:pt x="3381" y="2028"/>
                    <a:pt x="3278" y="2352"/>
                    <a:pt x="3097" y="2624"/>
                  </a:cubicBezTo>
                  <a:cubicBezTo>
                    <a:pt x="2918" y="2895"/>
                    <a:pt x="2659" y="3115"/>
                    <a:pt x="2346" y="3248"/>
                  </a:cubicBezTo>
                  <a:cubicBezTo>
                    <a:pt x="2320" y="3259"/>
                    <a:pt x="2298" y="3279"/>
                    <a:pt x="2281" y="3304"/>
                  </a:cubicBezTo>
                  <a:cubicBezTo>
                    <a:pt x="2265" y="3328"/>
                    <a:pt x="2256" y="3357"/>
                    <a:pt x="2256" y="3388"/>
                  </a:cubicBezTo>
                  <a:lnTo>
                    <a:pt x="2256" y="3718"/>
                  </a:lnTo>
                  <a:lnTo>
                    <a:pt x="1699" y="3999"/>
                  </a:lnTo>
                  <a:lnTo>
                    <a:pt x="1142" y="3718"/>
                  </a:lnTo>
                  <a:lnTo>
                    <a:pt x="1142" y="3388"/>
                  </a:lnTo>
                  <a:cubicBezTo>
                    <a:pt x="1142" y="3137"/>
                    <a:pt x="1219" y="2895"/>
                    <a:pt x="1354" y="2691"/>
                  </a:cubicBezTo>
                  <a:cubicBezTo>
                    <a:pt x="1488" y="2489"/>
                    <a:pt x="1681" y="2325"/>
                    <a:pt x="1916" y="2226"/>
                  </a:cubicBezTo>
                  <a:cubicBezTo>
                    <a:pt x="2020" y="2181"/>
                    <a:pt x="2108" y="2106"/>
                    <a:pt x="2171" y="2011"/>
                  </a:cubicBezTo>
                  <a:cubicBezTo>
                    <a:pt x="2232" y="1918"/>
                    <a:pt x="2267" y="1808"/>
                    <a:pt x="2267" y="1691"/>
                  </a:cubicBezTo>
                  <a:cubicBezTo>
                    <a:pt x="2267" y="1532"/>
                    <a:pt x="2203" y="1387"/>
                    <a:pt x="2098" y="1283"/>
                  </a:cubicBezTo>
                  <a:cubicBezTo>
                    <a:pt x="1993" y="1178"/>
                    <a:pt x="1849" y="1113"/>
                    <a:pt x="1689" y="1113"/>
                  </a:cubicBezTo>
                  <a:cubicBezTo>
                    <a:pt x="1606" y="1113"/>
                    <a:pt x="1532" y="1128"/>
                    <a:pt x="1469" y="1155"/>
                  </a:cubicBezTo>
                  <a:cubicBezTo>
                    <a:pt x="1365" y="1199"/>
                    <a:pt x="1276" y="1278"/>
                    <a:pt x="1212" y="1375"/>
                  </a:cubicBezTo>
                  <a:cubicBezTo>
                    <a:pt x="1149" y="1472"/>
                    <a:pt x="1113" y="1586"/>
                    <a:pt x="1113" y="1703"/>
                  </a:cubicBezTo>
                  <a:cubicBezTo>
                    <a:pt x="1113" y="1777"/>
                    <a:pt x="1127" y="1850"/>
                    <a:pt x="1155" y="1918"/>
                  </a:cubicBezTo>
                  <a:lnTo>
                    <a:pt x="133" y="2348"/>
                  </a:lnTo>
                  <a:close/>
                </a:path>
              </a:pathLst>
            </a:custGeom>
            <a:solidFill>
              <a:srgbClr val="3481AA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lIns="81614" tIns="40807" rIns="81614" bIns="40807" anchor="ctr"/>
            <a:lstStyle/>
            <a:p>
              <a:pPr algn="ctr"/>
              <a:endPara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1912842" y="1734451"/>
              <a:ext cx="2119922" cy="1279609"/>
            </a:xfrm>
            <a:custGeom>
              <a:avLst/>
              <a:gdLst>
                <a:gd name="T0" fmla="*/ 0 w 2313"/>
                <a:gd name="T1" fmla="*/ 221 h 1445"/>
                <a:gd name="T2" fmla="*/ 179 w 2313"/>
                <a:gd name="T3" fmla="*/ 133 h 1445"/>
                <a:gd name="T4" fmla="*/ 829 w 2313"/>
                <a:gd name="T5" fmla="*/ 0 h 1445"/>
                <a:gd name="T6" fmla="*/ 2025 w 2313"/>
                <a:gd name="T7" fmla="*/ 495 h 1445"/>
                <a:gd name="T8" fmla="*/ 2313 w 2313"/>
                <a:gd name="T9" fmla="*/ 879 h 1445"/>
                <a:gd name="T10" fmla="*/ 1353 w 2313"/>
                <a:gd name="T11" fmla="*/ 1445 h 1445"/>
                <a:gd name="T12" fmla="*/ 1238 w 2313"/>
                <a:gd name="T13" fmla="*/ 1283 h 1445"/>
                <a:gd name="T14" fmla="*/ 829 w 2313"/>
                <a:gd name="T15" fmla="*/ 1113 h 1445"/>
                <a:gd name="T16" fmla="*/ 609 w 2313"/>
                <a:gd name="T17" fmla="*/ 1155 h 1445"/>
                <a:gd name="T18" fmla="*/ 552 w 2313"/>
                <a:gd name="T19" fmla="*/ 1184 h 1445"/>
                <a:gd name="T20" fmla="*/ 0 w 2313"/>
                <a:gd name="T21" fmla="*/ 221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3" h="1445">
                  <a:moveTo>
                    <a:pt x="0" y="221"/>
                  </a:moveTo>
                  <a:cubicBezTo>
                    <a:pt x="57" y="189"/>
                    <a:pt x="117" y="159"/>
                    <a:pt x="179" y="133"/>
                  </a:cubicBezTo>
                  <a:cubicBezTo>
                    <a:pt x="380" y="48"/>
                    <a:pt x="599" y="0"/>
                    <a:pt x="829" y="0"/>
                  </a:cubicBezTo>
                  <a:cubicBezTo>
                    <a:pt x="1296" y="0"/>
                    <a:pt x="1719" y="189"/>
                    <a:pt x="2025" y="495"/>
                  </a:cubicBezTo>
                  <a:cubicBezTo>
                    <a:pt x="2138" y="609"/>
                    <a:pt x="2236" y="738"/>
                    <a:pt x="2313" y="879"/>
                  </a:cubicBezTo>
                  <a:lnTo>
                    <a:pt x="1353" y="1445"/>
                  </a:lnTo>
                  <a:cubicBezTo>
                    <a:pt x="1324" y="1385"/>
                    <a:pt x="1285" y="1330"/>
                    <a:pt x="1238" y="1283"/>
                  </a:cubicBezTo>
                  <a:cubicBezTo>
                    <a:pt x="1133" y="1178"/>
                    <a:pt x="989" y="1113"/>
                    <a:pt x="829" y="1113"/>
                  </a:cubicBezTo>
                  <a:cubicBezTo>
                    <a:pt x="746" y="1113"/>
                    <a:pt x="672" y="1128"/>
                    <a:pt x="609" y="1155"/>
                  </a:cubicBezTo>
                  <a:cubicBezTo>
                    <a:pt x="590" y="1163"/>
                    <a:pt x="570" y="1173"/>
                    <a:pt x="552" y="1184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3481AA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lIns="81614" tIns="40807" rIns="81614" bIns="40807" anchor="ctr"/>
            <a:lstStyle/>
            <a:p>
              <a:pPr algn="ctr"/>
              <a:endParaRPr lang="zh-CN" altLang="en-US" sz="2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3031315" y="2450773"/>
              <a:ext cx="1193568" cy="1848733"/>
            </a:xfrm>
            <a:custGeom>
              <a:avLst/>
              <a:gdLst>
                <a:gd name="T0" fmla="*/ 1061 w 1303"/>
                <a:gd name="T1" fmla="*/ 0 h 2087"/>
                <a:gd name="T2" fmla="*/ 1303 w 1303"/>
                <a:gd name="T3" fmla="*/ 872 h 2087"/>
                <a:gd name="T4" fmla="*/ 1019 w 1303"/>
                <a:gd name="T5" fmla="*/ 1805 h 2087"/>
                <a:gd name="T6" fmla="*/ 785 w 1303"/>
                <a:gd name="T7" fmla="*/ 2087 h 2087"/>
                <a:gd name="T8" fmla="*/ 0 w 1303"/>
                <a:gd name="T9" fmla="*/ 1301 h 2087"/>
                <a:gd name="T10" fmla="*/ 93 w 1303"/>
                <a:gd name="T11" fmla="*/ 1192 h 2087"/>
                <a:gd name="T12" fmla="*/ 189 w 1303"/>
                <a:gd name="T13" fmla="*/ 872 h 2087"/>
                <a:gd name="T14" fmla="*/ 101 w 1303"/>
                <a:gd name="T15" fmla="*/ 566 h 2087"/>
                <a:gd name="T16" fmla="*/ 1061 w 1303"/>
                <a:gd name="T17" fmla="*/ 0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3" h="2087">
                  <a:moveTo>
                    <a:pt x="1061" y="0"/>
                  </a:moveTo>
                  <a:cubicBezTo>
                    <a:pt x="1214" y="255"/>
                    <a:pt x="1303" y="553"/>
                    <a:pt x="1303" y="872"/>
                  </a:cubicBezTo>
                  <a:cubicBezTo>
                    <a:pt x="1303" y="1209"/>
                    <a:pt x="1200" y="1533"/>
                    <a:pt x="1019" y="1805"/>
                  </a:cubicBezTo>
                  <a:cubicBezTo>
                    <a:pt x="952" y="1907"/>
                    <a:pt x="874" y="2001"/>
                    <a:pt x="785" y="2087"/>
                  </a:cubicBezTo>
                  <a:lnTo>
                    <a:pt x="0" y="1301"/>
                  </a:lnTo>
                  <a:cubicBezTo>
                    <a:pt x="35" y="1269"/>
                    <a:pt x="66" y="1232"/>
                    <a:pt x="93" y="1192"/>
                  </a:cubicBezTo>
                  <a:cubicBezTo>
                    <a:pt x="154" y="1099"/>
                    <a:pt x="189" y="989"/>
                    <a:pt x="189" y="872"/>
                  </a:cubicBezTo>
                  <a:cubicBezTo>
                    <a:pt x="189" y="760"/>
                    <a:pt x="157" y="655"/>
                    <a:pt x="101" y="566"/>
                  </a:cubicBezTo>
                  <a:lnTo>
                    <a:pt x="1061" y="0"/>
                  </a:lnTo>
                  <a:close/>
                </a:path>
              </a:pathLst>
            </a:custGeom>
            <a:solidFill>
              <a:srgbClr val="35ABC5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lIns="81614" tIns="40807" rIns="81614" bIns="40807" anchor="ctr"/>
            <a:lstStyle/>
            <a:p>
              <a:pPr algn="ctr"/>
              <a:endParaRPr lang="zh-CN" altLang="en-US" sz="2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1109610" y="1918478"/>
              <a:ext cx="1309362" cy="1885610"/>
            </a:xfrm>
            <a:custGeom>
              <a:avLst/>
              <a:gdLst>
                <a:gd name="T0" fmla="*/ 149 w 1428"/>
                <a:gd name="T1" fmla="*/ 2129 h 2129"/>
                <a:gd name="T2" fmla="*/ 25 w 1428"/>
                <a:gd name="T3" fmla="*/ 1325 h 2129"/>
                <a:gd name="T4" fmla="*/ 296 w 1428"/>
                <a:gd name="T5" fmla="*/ 552 h 2129"/>
                <a:gd name="T6" fmla="*/ 554 w 1428"/>
                <a:gd name="T7" fmla="*/ 242 h 2129"/>
                <a:gd name="T8" fmla="*/ 880 w 1428"/>
                <a:gd name="T9" fmla="*/ 0 h 2129"/>
                <a:gd name="T10" fmla="*/ 1428 w 1428"/>
                <a:gd name="T11" fmla="*/ 965 h 2129"/>
                <a:gd name="T12" fmla="*/ 1319 w 1428"/>
                <a:gd name="T13" fmla="*/ 1046 h 2129"/>
                <a:gd name="T14" fmla="*/ 1227 w 1428"/>
                <a:gd name="T15" fmla="*/ 1157 h 2129"/>
                <a:gd name="T16" fmla="*/ 1130 w 1428"/>
                <a:gd name="T17" fmla="*/ 1429 h 2129"/>
                <a:gd name="T18" fmla="*/ 1171 w 1428"/>
                <a:gd name="T19" fmla="*/ 1699 h 2129"/>
                <a:gd name="T20" fmla="*/ 149 w 1428"/>
                <a:gd name="T21" fmla="*/ 2129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8" h="2129">
                  <a:moveTo>
                    <a:pt x="149" y="2129"/>
                  </a:moveTo>
                  <a:cubicBezTo>
                    <a:pt x="37" y="1865"/>
                    <a:pt x="0" y="1590"/>
                    <a:pt x="25" y="1325"/>
                  </a:cubicBezTo>
                  <a:cubicBezTo>
                    <a:pt x="52" y="1048"/>
                    <a:pt x="147" y="782"/>
                    <a:pt x="296" y="552"/>
                  </a:cubicBezTo>
                  <a:cubicBezTo>
                    <a:pt x="370" y="438"/>
                    <a:pt x="457" y="334"/>
                    <a:pt x="554" y="242"/>
                  </a:cubicBezTo>
                  <a:cubicBezTo>
                    <a:pt x="651" y="149"/>
                    <a:pt x="761" y="68"/>
                    <a:pt x="880" y="0"/>
                  </a:cubicBezTo>
                  <a:lnTo>
                    <a:pt x="1428" y="965"/>
                  </a:lnTo>
                  <a:cubicBezTo>
                    <a:pt x="1389" y="987"/>
                    <a:pt x="1353" y="1015"/>
                    <a:pt x="1319" y="1046"/>
                  </a:cubicBezTo>
                  <a:cubicBezTo>
                    <a:pt x="1283" y="1080"/>
                    <a:pt x="1252" y="1117"/>
                    <a:pt x="1227" y="1157"/>
                  </a:cubicBezTo>
                  <a:cubicBezTo>
                    <a:pt x="1173" y="1239"/>
                    <a:pt x="1139" y="1333"/>
                    <a:pt x="1130" y="1429"/>
                  </a:cubicBezTo>
                  <a:cubicBezTo>
                    <a:pt x="1122" y="1519"/>
                    <a:pt x="1134" y="1611"/>
                    <a:pt x="1171" y="1699"/>
                  </a:cubicBezTo>
                  <a:lnTo>
                    <a:pt x="149" y="2129"/>
                  </a:lnTo>
                  <a:close/>
                </a:path>
              </a:pathLst>
            </a:custGeom>
            <a:solidFill>
              <a:srgbClr val="35ABC5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lIns="81614" tIns="40807" rIns="81614" bIns="40807" anchor="ctr"/>
            <a:lstStyle/>
            <a:p>
              <a:pPr algn="ctr"/>
              <a:endParaRPr lang="zh-CN" altLang="en-US" sz="2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1407872" y="2615459"/>
              <a:ext cx="374426" cy="59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2635761" y="1992984"/>
              <a:ext cx="374426" cy="59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3481004" y="3067615"/>
              <a:ext cx="374426" cy="59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2508490" y="4090514"/>
              <a:ext cx="374426" cy="59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25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2105614" y="5532582"/>
              <a:ext cx="1099111" cy="369963"/>
            </a:xfrm>
            <a:prstGeom prst="rect">
              <a:avLst/>
            </a:prstGeom>
            <a:noFill/>
          </p:spPr>
          <p:txBody>
            <a:bodyPr wrap="square" lIns="81614" tIns="40807" rIns="81614" bIns="40807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sp>
        <p:nvSpPr>
          <p:cNvPr id="13" name="TextBox 15"/>
          <p:cNvSpPr txBox="1"/>
          <p:nvPr/>
        </p:nvSpPr>
        <p:spPr>
          <a:xfrm>
            <a:off x="6102972" y="1517743"/>
            <a:ext cx="4120095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itchFamily="34" charset="-122"/>
                <a:ea typeface="金桥简老宋" pitchFamily="2" charset="-122"/>
              </a:rPr>
              <a:t>职业规划一</a:t>
            </a:r>
            <a:endParaRPr lang="en-US" altLang="zh-CN" sz="1400" b="1" dirty="0">
              <a:solidFill>
                <a:srgbClr val="35ABC5"/>
              </a:solidFill>
              <a:latin typeface="微软雅黑" pitchFamily="34" charset="-122"/>
              <a:ea typeface="金桥简老宋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24474" y="1606774"/>
            <a:ext cx="664671" cy="659145"/>
            <a:chOff x="6409426" y="1173624"/>
            <a:chExt cx="962086" cy="962084"/>
          </a:xfrm>
          <a:solidFill>
            <a:schemeClr val="tx2">
              <a:lumMod val="75000"/>
            </a:schemeClr>
          </a:solidFill>
        </p:grpSpPr>
        <p:sp>
          <p:nvSpPr>
            <p:cNvPr id="15" name="椭圆 14"/>
            <p:cNvSpPr/>
            <p:nvPr/>
          </p:nvSpPr>
          <p:spPr bwMode="auto">
            <a:xfrm>
              <a:off x="6409426" y="1173624"/>
              <a:ext cx="962086" cy="962084"/>
            </a:xfrm>
            <a:prstGeom prst="ellipse">
              <a:avLst/>
            </a:prstGeom>
            <a:solidFill>
              <a:srgbClr val="35ABC5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31486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6616339" y="1282180"/>
              <a:ext cx="546387" cy="717446"/>
            </a:xfrm>
            <a:prstGeom prst="rect">
              <a:avLst/>
            </a:prstGeom>
            <a:no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itchFamily="34" charset="-122"/>
                </a:defRPr>
              </a:lvl1pPr>
            </a:lstStyle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24474" y="2980881"/>
            <a:ext cx="664671" cy="659145"/>
            <a:chOff x="6409426" y="2394908"/>
            <a:chExt cx="962086" cy="962084"/>
          </a:xfrm>
          <a:solidFill>
            <a:schemeClr val="accent1">
              <a:lumMod val="75000"/>
            </a:schemeClr>
          </a:solidFill>
        </p:grpSpPr>
        <p:sp>
          <p:nvSpPr>
            <p:cNvPr id="18" name="椭圆 17"/>
            <p:cNvSpPr/>
            <p:nvPr/>
          </p:nvSpPr>
          <p:spPr bwMode="auto">
            <a:xfrm>
              <a:off x="6409426" y="2394908"/>
              <a:ext cx="962086" cy="962084"/>
            </a:xfrm>
            <a:prstGeom prst="ellipse">
              <a:avLst/>
            </a:prstGeom>
            <a:solidFill>
              <a:srgbClr val="3481AA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Box 21"/>
            <p:cNvSpPr txBox="1"/>
            <p:nvPr/>
          </p:nvSpPr>
          <p:spPr>
            <a:xfrm>
              <a:off x="6600496" y="2510335"/>
              <a:ext cx="546387" cy="717446"/>
            </a:xfrm>
            <a:prstGeom prst="rect">
              <a:avLst/>
            </a:prstGeom>
            <a:no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1600">
                  <a:solidFill>
                    <a:srgbClr val="FFFFFF"/>
                  </a:solidFill>
                  <a:latin typeface="+mn-ea"/>
                  <a:ea typeface="+mn-ea"/>
                </a:defRPr>
              </a:lvl1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24476" y="4302881"/>
            <a:ext cx="664671" cy="659145"/>
            <a:chOff x="6409426" y="3568104"/>
            <a:chExt cx="962086" cy="962084"/>
          </a:xfrm>
          <a:solidFill>
            <a:schemeClr val="accent2">
              <a:lumMod val="75000"/>
            </a:schemeClr>
          </a:solidFill>
        </p:grpSpPr>
        <p:sp>
          <p:nvSpPr>
            <p:cNvPr id="21" name="椭圆 20"/>
            <p:cNvSpPr/>
            <p:nvPr/>
          </p:nvSpPr>
          <p:spPr bwMode="auto">
            <a:xfrm>
              <a:off x="6409426" y="3568104"/>
              <a:ext cx="962086" cy="962084"/>
            </a:xfrm>
            <a:prstGeom prst="ellipse">
              <a:avLst/>
            </a:prstGeom>
            <a:solidFill>
              <a:srgbClr val="35ABC5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4"/>
            <p:cNvSpPr txBox="1"/>
            <p:nvPr/>
          </p:nvSpPr>
          <p:spPr>
            <a:xfrm>
              <a:off x="6629988" y="3710247"/>
              <a:ext cx="546387" cy="717446"/>
            </a:xfrm>
            <a:prstGeom prst="rect">
              <a:avLst/>
            </a:prstGeom>
            <a:no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itchFamily="34" charset="-122"/>
                </a:defRPr>
              </a:lvl1pPr>
            </a:lstStyle>
            <a:p>
              <a:r>
                <a:rPr lang="en-US" altLang="zh-CN" sz="1600" b="1" dirty="0">
                  <a:latin typeface="微软雅黑" pitchFamily="34" charset="-122"/>
                </a:rPr>
                <a:t>3</a:t>
              </a:r>
              <a:endParaRPr lang="zh-CN" altLang="en-US" sz="1600" b="1" dirty="0">
                <a:latin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24476" y="5677193"/>
            <a:ext cx="664671" cy="659145"/>
            <a:chOff x="6409426" y="4869160"/>
            <a:chExt cx="962086" cy="962084"/>
          </a:xfrm>
          <a:solidFill>
            <a:schemeClr val="accent3">
              <a:lumMod val="75000"/>
            </a:schemeClr>
          </a:solidFill>
        </p:grpSpPr>
        <p:sp>
          <p:nvSpPr>
            <p:cNvPr id="24" name="椭圆 23"/>
            <p:cNvSpPr/>
            <p:nvPr/>
          </p:nvSpPr>
          <p:spPr bwMode="auto">
            <a:xfrm>
              <a:off x="6409426" y="4869160"/>
              <a:ext cx="962086" cy="962084"/>
            </a:xfrm>
            <a:prstGeom prst="ellipse">
              <a:avLst/>
            </a:prstGeom>
            <a:solidFill>
              <a:srgbClr val="3481AA"/>
            </a:solidFill>
            <a:ln w="3175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Box 27"/>
            <p:cNvSpPr txBox="1"/>
            <p:nvPr/>
          </p:nvSpPr>
          <p:spPr>
            <a:xfrm>
              <a:off x="6595474" y="4996174"/>
              <a:ext cx="546387" cy="717446"/>
            </a:xfrm>
            <a:prstGeom prst="rect">
              <a:avLst/>
            </a:prstGeom>
            <a:noFill/>
            <a:ln w="3175" cap="flat" cmpd="sng">
              <a:noFill/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1600">
                  <a:solidFill>
                    <a:srgbClr val="FFFFFF"/>
                  </a:solidFill>
                  <a:latin typeface="+mn-ea"/>
                  <a:ea typeface="+mn-ea"/>
                </a:defRPr>
              </a:lvl1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6" name="TextBox 28"/>
          <p:cNvSpPr txBox="1"/>
          <p:nvPr/>
        </p:nvSpPr>
        <p:spPr>
          <a:xfrm>
            <a:off x="6102971" y="2837114"/>
            <a:ext cx="4120096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3481AA"/>
                </a:solidFill>
                <a:latin typeface="微软雅黑" pitchFamily="34" charset="-122"/>
                <a:ea typeface="金桥简老宋" pitchFamily="2" charset="-122"/>
              </a:rPr>
              <a:t>职业规划二</a:t>
            </a:r>
            <a:endParaRPr lang="en-US" altLang="zh-CN" sz="1400" b="1" dirty="0">
              <a:solidFill>
                <a:srgbClr val="3481AA"/>
              </a:solidFill>
              <a:latin typeface="微软雅黑" pitchFamily="34" charset="-122"/>
              <a:ea typeface="金桥简老宋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6102975" y="4178652"/>
            <a:ext cx="4120092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35ABC5"/>
                </a:solidFill>
                <a:latin typeface="微软雅黑" pitchFamily="34" charset="-122"/>
                <a:ea typeface="金桥简老宋" pitchFamily="2" charset="-122"/>
              </a:rPr>
              <a:t>职业规划三</a:t>
            </a:r>
            <a:endParaRPr lang="en-US" altLang="zh-CN" sz="1400" b="1" dirty="0">
              <a:solidFill>
                <a:srgbClr val="35ABC5"/>
              </a:solidFill>
              <a:latin typeface="微软雅黑" pitchFamily="34" charset="-122"/>
              <a:ea typeface="金桥简老宋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6102972" y="5578575"/>
            <a:ext cx="4120095" cy="922641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3481AA"/>
                </a:solidFill>
                <a:latin typeface="微软雅黑" pitchFamily="34" charset="-122"/>
                <a:ea typeface="金桥简老宋" pitchFamily="2" charset="-122"/>
              </a:rPr>
              <a:t>职业规划四</a:t>
            </a:r>
            <a:endParaRPr lang="en-US" altLang="zh-CN" sz="1400" b="1" dirty="0">
              <a:solidFill>
                <a:srgbClr val="3481AA"/>
              </a:solidFill>
              <a:latin typeface="微软雅黑" pitchFamily="34" charset="-122"/>
              <a:ea typeface="金桥简老宋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813729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6" grpId="0"/>
      <p:bldP spid="27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258766"/>
            <a:ext cx="7140102" cy="1819072"/>
          </a:xfrm>
          <a:prstGeom prst="rect">
            <a:avLst/>
          </a:prstGeom>
          <a:solidFill>
            <a:srgbClr val="35ABC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212843" y="3398861"/>
            <a:ext cx="2749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kern="2000" spc="600" dirty="0">
                <a:solidFill>
                  <a:schemeClr val="bg1"/>
                </a:solidFill>
                <a:latin typeface="方正粗谭黑简体" panose="02000000000000000000" pitchFamily="2" charset="-122"/>
                <a:ea typeface="金桥简老宋" pitchFamily="2" charset="-122"/>
              </a:rPr>
              <a:t>谢谢欣赏</a:t>
            </a:r>
          </a:p>
        </p:txBody>
      </p:sp>
      <p:sp>
        <p:nvSpPr>
          <p:cNvPr id="4" name="矩形 3"/>
          <p:cNvSpPr/>
          <p:nvPr/>
        </p:nvSpPr>
        <p:spPr>
          <a:xfrm>
            <a:off x="1368165" y="4308397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适用于新员工培训</a:t>
            </a:r>
            <a:r>
              <a:rPr lang="en-US" altLang="zh-CN" sz="2000" dirty="0">
                <a:solidFill>
                  <a:schemeClr val="bg1"/>
                </a:solidFill>
                <a:ea typeface="金桥简老宋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入职培训</a:t>
            </a:r>
            <a:r>
              <a:rPr lang="en-US" altLang="zh-CN" sz="2000" dirty="0">
                <a:solidFill>
                  <a:schemeClr val="bg1"/>
                </a:solidFill>
                <a:ea typeface="金桥简老宋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ea typeface="金桥简老宋" pitchFamily="2" charset="-122"/>
              </a:rPr>
              <a:t>培训课件</a:t>
            </a:r>
          </a:p>
        </p:txBody>
      </p:sp>
    </p:spTree>
    <p:extLst>
      <p:ext uri="{BB962C8B-B14F-4D97-AF65-F5344CB8AC3E}">
        <p14:creationId xmlns:p14="http://schemas.microsoft.com/office/powerpoint/2010/main" val="105151253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4547" y="248215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企业简介 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2639581" y="1471968"/>
            <a:ext cx="9552420" cy="284194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/>
          </a:p>
        </p:txBody>
      </p:sp>
      <p:grpSp>
        <p:nvGrpSpPr>
          <p:cNvPr id="4" name="Group 9"/>
          <p:cNvGrpSpPr/>
          <p:nvPr/>
        </p:nvGrpSpPr>
        <p:grpSpPr>
          <a:xfrm>
            <a:off x="-10646" y="1471968"/>
            <a:ext cx="2910289" cy="2841945"/>
            <a:chOff x="-7985" y="901147"/>
            <a:chExt cx="2182717" cy="2131459"/>
          </a:xfrm>
          <a:solidFill>
            <a:srgbClr val="35ABC5"/>
          </a:solidFill>
        </p:grpSpPr>
        <p:sp>
          <p:nvSpPr>
            <p:cNvPr id="5" name="Rectangle 12"/>
            <p:cNvSpPr/>
            <p:nvPr/>
          </p:nvSpPr>
          <p:spPr>
            <a:xfrm>
              <a:off x="-7985" y="901147"/>
              <a:ext cx="2012646" cy="2131459"/>
            </a:xfrm>
            <a:prstGeom prst="rect">
              <a:avLst/>
            </a:prstGeom>
            <a:grpFill/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  <p:sp>
          <p:nvSpPr>
            <p:cNvPr id="6" name="Isosceles Triangle 11"/>
            <p:cNvSpPr/>
            <p:nvPr/>
          </p:nvSpPr>
          <p:spPr>
            <a:xfrm rot="5400000">
              <a:off x="1846781" y="1869353"/>
              <a:ext cx="460856" cy="1950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/>
            </a:p>
          </p:txBody>
        </p:sp>
      </p:grpSp>
      <p:sp>
        <p:nvSpPr>
          <p:cNvPr id="7" name="TextBox 15"/>
          <p:cNvSpPr txBox="1"/>
          <p:nvPr/>
        </p:nvSpPr>
        <p:spPr>
          <a:xfrm>
            <a:off x="1050823" y="5452797"/>
            <a:ext cx="10113028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有家（中国）行业有限公司是一家专注于某某产品及服务的综合性公司，在行业内拥有领先地位。在此录入上述图表的综合描述说明，在此录入上述图表的综合描述说明。在此录入上述图表的描述说明。右键点击图片选择设置图片格式可直接替换图片。您可以点击文字框输入您的描述说明，或者通过复制粘贴，在此录入您的描述说明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金桥简老宋" pitchFamily="2" charset="-122"/>
              <a:sym typeface="微软雅黑" pitchFamily="34" charset="-122"/>
            </a:endParaRPr>
          </a:p>
        </p:txBody>
      </p:sp>
      <p:sp>
        <p:nvSpPr>
          <p:cNvPr id="8" name="Oval 16"/>
          <p:cNvSpPr/>
          <p:nvPr/>
        </p:nvSpPr>
        <p:spPr>
          <a:xfrm>
            <a:off x="5294566" y="3768083"/>
            <a:ext cx="1100223" cy="1100223"/>
          </a:xfrm>
          <a:prstGeom prst="ellipse">
            <a:avLst/>
          </a:prstGeom>
          <a:solidFill>
            <a:srgbClr val="35ABC5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17"/>
          <p:cNvSpPr/>
          <p:nvPr/>
        </p:nvSpPr>
        <p:spPr>
          <a:xfrm>
            <a:off x="6818042" y="3768083"/>
            <a:ext cx="1100223" cy="1100223"/>
          </a:xfrm>
          <a:prstGeom prst="ellipse">
            <a:avLst/>
          </a:prstGeom>
          <a:solidFill>
            <a:srgbClr val="3481AA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20" rtlCol="0" anchor="ctr"/>
          <a:lstStyle/>
          <a:p>
            <a:pPr algn="ctr"/>
            <a:endParaRPr lang="en-US" sz="3733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" name="Oval 18"/>
          <p:cNvSpPr/>
          <p:nvPr/>
        </p:nvSpPr>
        <p:spPr>
          <a:xfrm>
            <a:off x="8341518" y="3768083"/>
            <a:ext cx="1100223" cy="1100223"/>
          </a:xfrm>
          <a:prstGeom prst="ellipse">
            <a:avLst/>
          </a:prstGeom>
          <a:solidFill>
            <a:srgbClr val="35ABC5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>
              <a:solidFill>
                <a:schemeClr val="bg1"/>
              </a:solidFill>
              <a:latin typeface="FontAwesome" pitchFamily="2" charset="0"/>
            </a:endParaRPr>
          </a:p>
        </p:txBody>
      </p:sp>
      <p:cxnSp>
        <p:nvCxnSpPr>
          <p:cNvPr id="11" name="Straight Connector 20"/>
          <p:cNvCxnSpPr/>
          <p:nvPr/>
        </p:nvCxnSpPr>
        <p:spPr>
          <a:xfrm>
            <a:off x="1042975" y="5308103"/>
            <a:ext cx="101060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1"/>
          <p:cNvSpPr/>
          <p:nvPr/>
        </p:nvSpPr>
        <p:spPr>
          <a:xfrm>
            <a:off x="1059017" y="4800320"/>
            <a:ext cx="1231106" cy="36933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金桥简老宋" pitchFamily="2" charset="-122"/>
              </a:rPr>
              <a:t>企业简介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4" name="Oval 18"/>
          <p:cNvSpPr/>
          <p:nvPr/>
        </p:nvSpPr>
        <p:spPr>
          <a:xfrm>
            <a:off x="10018380" y="3783131"/>
            <a:ext cx="1100223" cy="1100223"/>
          </a:xfrm>
          <a:prstGeom prst="ellipse">
            <a:avLst/>
          </a:prstGeom>
          <a:solidFill>
            <a:srgbClr val="3481AA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17729" y="3990747"/>
            <a:ext cx="105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添加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关键字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42640" y="3990747"/>
            <a:ext cx="105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添加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关键字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67551" y="3990747"/>
            <a:ext cx="105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添加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关键字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92461" y="3990747"/>
            <a:ext cx="105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添加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关键字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353332" y="2190769"/>
            <a:ext cx="2071443" cy="177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右键点击图片选择设置图片格式可直接替换图片。您可以点击文字框输入您的描述说明，或者通过复制粘贴，在此录入您的描述说明。</a:t>
            </a: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005303" y="1704659"/>
            <a:ext cx="1313162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charset="0"/>
              <a:buNone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金桥简老宋" pitchFamily="2" charset="-122"/>
                <a:cs typeface="Arial" panose="020B0604020202020204" pitchFamily="34" charset="0"/>
              </a:rPr>
              <a:t>有关描述</a:t>
            </a:r>
          </a:p>
        </p:txBody>
      </p:sp>
    </p:spTree>
    <p:extLst>
      <p:ext uri="{BB962C8B-B14F-4D97-AF65-F5344CB8AC3E}">
        <p14:creationId xmlns:p14="http://schemas.microsoft.com/office/powerpoint/2010/main" val="185106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" presetClass="entr" presetSubtype="8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6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4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7" grpId="0"/>
          <p:bldP spid="8" grpId="0" animBg="1"/>
          <p:bldP spid="9" grpId="0" animBg="1"/>
          <p:bldP spid="10" grpId="0" animBg="1"/>
          <p:bldP spid="12" grpId="0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" presetClass="entr" presetSubtype="8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6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9" presetID="2" presetClass="entr" presetSubtype="2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4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7" grpId="0"/>
          <p:bldP spid="8" grpId="0" animBg="1"/>
          <p:bldP spid="9" grpId="0" animBg="1"/>
          <p:bldP spid="10" grpId="0" animBg="1"/>
          <p:bldP spid="12" grpId="0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4547" y="248215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企业理念 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51960" y="1810678"/>
            <a:ext cx="6526530" cy="1272931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137097" y="1622067"/>
            <a:ext cx="4808165" cy="409071"/>
          </a:xfrm>
          <a:prstGeom prst="rect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金桥简老宋" pitchFamily="2" charset="-122"/>
              </a:rPr>
              <a:t>点击添加标题</a:t>
            </a:r>
          </a:p>
        </p:txBody>
      </p:sp>
      <p:sp>
        <p:nvSpPr>
          <p:cNvPr id="5" name="六边形 4"/>
          <p:cNvSpPr/>
          <p:nvPr/>
        </p:nvSpPr>
        <p:spPr>
          <a:xfrm>
            <a:off x="1415896" y="3210698"/>
            <a:ext cx="1400718" cy="1207359"/>
          </a:xfrm>
          <a:prstGeom prst="hexagon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r>
              <a:rPr lang="zh-CN" altLang="en-US" sz="2400" dirty="0">
                <a:latin typeface="微软雅黑" pitchFamily="34" charset="-122"/>
                <a:ea typeface="金桥简老宋" pitchFamily="2" charset="-122"/>
              </a:rPr>
              <a:t>企业理念</a:t>
            </a:r>
          </a:p>
        </p:txBody>
      </p:sp>
      <p:cxnSp>
        <p:nvCxnSpPr>
          <p:cNvPr id="6" name="直接箭头连接符 5"/>
          <p:cNvCxnSpPr>
            <a:stCxn id="5" idx="5"/>
          </p:cNvCxnSpPr>
          <p:nvPr/>
        </p:nvCxnSpPr>
        <p:spPr>
          <a:xfrm flipV="1">
            <a:off x="2514774" y="2031138"/>
            <a:ext cx="1737186" cy="1179560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stCxn id="5" idx="0"/>
          </p:cNvCxnSpPr>
          <p:nvPr/>
        </p:nvCxnSpPr>
        <p:spPr>
          <a:xfrm flipV="1">
            <a:off x="2816614" y="3814376"/>
            <a:ext cx="1265785" cy="2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5" idx="1"/>
          </p:cNvCxnSpPr>
          <p:nvPr/>
        </p:nvCxnSpPr>
        <p:spPr>
          <a:xfrm>
            <a:off x="2514774" y="4418057"/>
            <a:ext cx="1567625" cy="118264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4"/>
          <p:cNvSpPr txBox="1"/>
          <p:nvPr/>
        </p:nvSpPr>
        <p:spPr>
          <a:xfrm>
            <a:off x="4829122" y="2201894"/>
            <a:ext cx="5338492" cy="629417"/>
          </a:xfrm>
          <a:prstGeom prst="rect">
            <a:avLst/>
          </a:prstGeom>
          <a:noFill/>
        </p:spPr>
        <p:txBody>
          <a:bodyPr wrap="square" lIns="68595" tIns="34297" rIns="68595" bIns="3429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您的内容打在这里，或者通过复制您的文本后，在此框中选择粘贴，并选择只保留文字。您的内容打在这里。</a:t>
            </a:r>
          </a:p>
        </p:txBody>
      </p:sp>
      <p:sp>
        <p:nvSpPr>
          <p:cNvPr id="10" name="矩形 9"/>
          <p:cNvSpPr/>
          <p:nvPr/>
        </p:nvSpPr>
        <p:spPr>
          <a:xfrm>
            <a:off x="4251960" y="3399308"/>
            <a:ext cx="6526530" cy="1272931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137097" y="3210697"/>
            <a:ext cx="4808165" cy="409071"/>
          </a:xfrm>
          <a:prstGeom prst="rect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金桥简老宋" pitchFamily="2" charset="-122"/>
              </a:rPr>
              <a:t>点击添加标题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4829122" y="3790525"/>
            <a:ext cx="5338492" cy="629417"/>
          </a:xfrm>
          <a:prstGeom prst="rect">
            <a:avLst/>
          </a:prstGeom>
          <a:noFill/>
        </p:spPr>
        <p:txBody>
          <a:bodyPr wrap="square" lIns="68595" tIns="34297" rIns="68595" bIns="3429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您的内容打在这里，或者通过复制您的文本后，在此框中选择粘贴，并选择只保留文字。您的内容打在这里。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251960" y="4987938"/>
            <a:ext cx="6526530" cy="1272931"/>
          </a:xfrm>
          <a:prstGeom prst="rect">
            <a:avLst/>
          </a:prstGeom>
          <a:solidFill>
            <a:srgbClr val="E8E8E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137097" y="4799326"/>
            <a:ext cx="4808165" cy="409071"/>
          </a:xfrm>
          <a:prstGeom prst="rect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7" rIns="68595" bIns="34297" rtlCol="0" anchor="ctr"/>
          <a:lstStyle/>
          <a:p>
            <a:pPr algn="ctr"/>
            <a:r>
              <a:rPr lang="zh-CN" altLang="en-US">
                <a:latin typeface="微软雅黑" pitchFamily="34" charset="-122"/>
                <a:ea typeface="金桥简老宋" pitchFamily="2" charset="-122"/>
              </a:rPr>
              <a:t>点击添加标题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4829122" y="5379155"/>
            <a:ext cx="5338492" cy="629417"/>
          </a:xfrm>
          <a:prstGeom prst="rect">
            <a:avLst/>
          </a:prstGeom>
          <a:noFill/>
        </p:spPr>
        <p:txBody>
          <a:bodyPr wrap="square" lIns="68595" tIns="34297" rIns="68595" bIns="3429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您的内容打在这里，或者通过复制您的文本后，在此框中选择粘贴，并选择只保留文字。您的内容打在这里。</a:t>
            </a:r>
          </a:p>
        </p:txBody>
      </p:sp>
    </p:spTree>
    <p:extLst>
      <p:ext uri="{BB962C8B-B14F-4D97-AF65-F5344CB8AC3E}">
        <p14:creationId xmlns:p14="http://schemas.microsoft.com/office/powerpoint/2010/main" val="37938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160"/>
                                </p:stCondLst>
                                <p:childTnLst>
                                  <p:par>
                                    <p:cTn id="4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66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16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670"/>
                                </p:stCondLst>
                                <p:childTnLst>
                                  <p:par>
                                    <p:cTn id="6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17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767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  <p:bldP spid="13" grpId="0" animBg="1"/>
          <p:bldP spid="14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160"/>
                                </p:stCondLst>
                                <p:childTnLst>
                                  <p:par>
                                    <p:cTn id="4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66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16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670"/>
                                </p:stCondLst>
                                <p:childTnLst>
                                  <p:par>
                                    <p:cTn id="6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17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767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  <p:bldP spid="13" grpId="0" animBg="1"/>
          <p:bldP spid="14" grpId="0" animBg="1"/>
          <p:bldP spid="15" grpId="0"/>
          <p:bldP spid="15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4547" y="248215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员工特质 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4" name="Rectangle 58"/>
          <p:cNvSpPr>
            <a:spLocks noChangeArrowheads="1"/>
          </p:cNvSpPr>
          <p:nvPr/>
        </p:nvSpPr>
        <p:spPr bwMode="auto">
          <a:xfrm>
            <a:off x="1466061" y="1753888"/>
            <a:ext cx="2232025" cy="360662"/>
          </a:xfrm>
          <a:prstGeom prst="rect">
            <a:avLst/>
          </a:prstGeom>
          <a:solidFill>
            <a:srgbClr val="35ABC5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注重细节 遵守准则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1336969" y="2082086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1466061" y="2923499"/>
            <a:ext cx="2232025" cy="360662"/>
          </a:xfrm>
          <a:prstGeom prst="rect">
            <a:avLst/>
          </a:prstGeom>
          <a:solidFill>
            <a:srgbClr val="3481AA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乐于并敢于承担责任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1348399" y="3297417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8" name="Rectangle 58"/>
          <p:cNvSpPr>
            <a:spLocks noChangeArrowheads="1"/>
          </p:cNvSpPr>
          <p:nvPr/>
        </p:nvSpPr>
        <p:spPr bwMode="auto">
          <a:xfrm>
            <a:off x="1466061" y="4082878"/>
            <a:ext cx="2232025" cy="360662"/>
          </a:xfrm>
          <a:prstGeom prst="rect">
            <a:avLst/>
          </a:prstGeom>
          <a:solidFill>
            <a:srgbClr val="35ABC5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时刻牢记公司的利益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371259" y="4456796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10" name="Rectangle 58"/>
          <p:cNvSpPr>
            <a:spLocks noChangeArrowheads="1"/>
          </p:cNvSpPr>
          <p:nvPr/>
        </p:nvSpPr>
        <p:spPr bwMode="auto">
          <a:xfrm>
            <a:off x="1458441" y="5241118"/>
            <a:ext cx="2232025" cy="360662"/>
          </a:xfrm>
          <a:prstGeom prst="rect">
            <a:avLst/>
          </a:prstGeom>
          <a:solidFill>
            <a:srgbClr val="3481AA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金桥简老宋" pitchFamily="2" charset="-122"/>
              </a:rPr>
              <a:t>热爱工作 追求卓越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金桥简老宋" pitchFamily="2" charset="-122"/>
            </a:endParaRP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1363639" y="5615036"/>
            <a:ext cx="3727465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金桥简老宋" pitchFamily="2" charset="-122"/>
              </a:rPr>
              <a:t>您的内容打在这里，或者通过复制您的文本后，在此框中选择粘贴，并选择只保留文字</a:t>
            </a:r>
          </a:p>
        </p:txBody>
      </p:sp>
      <p:sp>
        <p:nvSpPr>
          <p:cNvPr id="12" name="Freeform 204"/>
          <p:cNvSpPr>
            <a:spLocks noEditPoints="1"/>
          </p:cNvSpPr>
          <p:nvPr/>
        </p:nvSpPr>
        <p:spPr bwMode="auto">
          <a:xfrm>
            <a:off x="5337498" y="1759433"/>
            <a:ext cx="910824" cy="3659279"/>
          </a:xfrm>
          <a:custGeom>
            <a:avLst/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solidFill>
            <a:srgbClr val="3481AA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13" name="Freeform 196"/>
          <p:cNvSpPr>
            <a:spLocks noEditPoints="1"/>
          </p:cNvSpPr>
          <p:nvPr/>
        </p:nvSpPr>
        <p:spPr bwMode="auto">
          <a:xfrm>
            <a:off x="6194059" y="2041816"/>
            <a:ext cx="1243819" cy="3877628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rgbClr val="35ABC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14" name="Freeform 200"/>
          <p:cNvSpPr>
            <a:spLocks noEditPoints="1"/>
          </p:cNvSpPr>
          <p:nvPr/>
        </p:nvSpPr>
        <p:spPr bwMode="auto">
          <a:xfrm>
            <a:off x="9785652" y="1759433"/>
            <a:ext cx="1186477" cy="3749095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rgbClr val="3481AA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15" name="Freeform 208"/>
          <p:cNvSpPr>
            <a:spLocks noEditPoints="1"/>
          </p:cNvSpPr>
          <p:nvPr/>
        </p:nvSpPr>
        <p:spPr bwMode="auto">
          <a:xfrm>
            <a:off x="8876711" y="2041816"/>
            <a:ext cx="1056820" cy="3929268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rgbClr val="35ABC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16" name="Freeform 192"/>
          <p:cNvSpPr>
            <a:spLocks noEditPoints="1"/>
          </p:cNvSpPr>
          <p:nvPr/>
        </p:nvSpPr>
        <p:spPr bwMode="auto">
          <a:xfrm>
            <a:off x="7412244" y="2130692"/>
            <a:ext cx="1744933" cy="4122775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3481AA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rgbClr val="F6AC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87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5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6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54547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发展历程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Block Arc 38"/>
          <p:cNvSpPr/>
          <p:nvPr/>
        </p:nvSpPr>
        <p:spPr>
          <a:xfrm>
            <a:off x="6912511" y="250751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4" name="Block Arc 37"/>
          <p:cNvSpPr/>
          <p:nvPr/>
        </p:nvSpPr>
        <p:spPr>
          <a:xfrm rot="10800000">
            <a:off x="5032980" y="2504634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5" name="Block Arc 36"/>
          <p:cNvSpPr/>
          <p:nvPr/>
        </p:nvSpPr>
        <p:spPr>
          <a:xfrm>
            <a:off x="3155546" y="252445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6" name="TextBox 107"/>
          <p:cNvSpPr txBox="1"/>
          <p:nvPr/>
        </p:nvSpPr>
        <p:spPr>
          <a:xfrm>
            <a:off x="1080501" y="5928545"/>
            <a:ext cx="10122441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在此录入上述图表的描述说明，在此录入上述图表的综合描述说明，在此录入上述图表的综合描述说明。</a:t>
            </a:r>
          </a:p>
        </p:txBody>
      </p:sp>
      <p:cxnSp>
        <p:nvCxnSpPr>
          <p:cNvPr id="7" name="Straight Connector 108"/>
          <p:cNvCxnSpPr/>
          <p:nvPr/>
        </p:nvCxnSpPr>
        <p:spPr>
          <a:xfrm>
            <a:off x="1088695" y="5804350"/>
            <a:ext cx="10106051" cy="0"/>
          </a:xfrm>
          <a:prstGeom prst="line">
            <a:avLst/>
          </a:prstGeom>
          <a:ln w="19050">
            <a:solidFill>
              <a:srgbClr val="35ABC5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ck Arc 51"/>
          <p:cNvSpPr/>
          <p:nvPr/>
        </p:nvSpPr>
        <p:spPr>
          <a:xfrm>
            <a:off x="1274963" y="250751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9" name="Block Arc 53"/>
          <p:cNvSpPr/>
          <p:nvPr/>
        </p:nvSpPr>
        <p:spPr>
          <a:xfrm>
            <a:off x="5032980" y="250751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10" name="Block Arc 55"/>
          <p:cNvSpPr/>
          <p:nvPr/>
        </p:nvSpPr>
        <p:spPr>
          <a:xfrm>
            <a:off x="8790996" y="250751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11" name="Freeform 62"/>
          <p:cNvSpPr/>
          <p:nvPr/>
        </p:nvSpPr>
        <p:spPr>
          <a:xfrm>
            <a:off x="1749041" y="2994359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dirty="0">
                <a:solidFill>
                  <a:srgbClr val="3481A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US" sz="2400" b="1" dirty="0">
              <a:solidFill>
                <a:srgbClr val="3481A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63"/>
          <p:cNvSpPr/>
          <p:nvPr/>
        </p:nvSpPr>
        <p:spPr>
          <a:xfrm>
            <a:off x="3629061" y="2994359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dirty="0">
                <a:solidFill>
                  <a:srgbClr val="3481A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US" sz="2400" b="1" dirty="0">
              <a:solidFill>
                <a:srgbClr val="3481A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4"/>
          <p:cNvSpPr/>
          <p:nvPr/>
        </p:nvSpPr>
        <p:spPr>
          <a:xfrm>
            <a:off x="5509081" y="2994359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dirty="0">
                <a:solidFill>
                  <a:srgbClr val="3481A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US" sz="2400" b="1" dirty="0">
              <a:solidFill>
                <a:srgbClr val="3481A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65"/>
          <p:cNvSpPr/>
          <p:nvPr/>
        </p:nvSpPr>
        <p:spPr>
          <a:xfrm>
            <a:off x="7389101" y="2994359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dirty="0">
                <a:solidFill>
                  <a:srgbClr val="3481A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US" sz="2400" b="1" dirty="0">
              <a:solidFill>
                <a:srgbClr val="3481A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66"/>
          <p:cNvSpPr/>
          <p:nvPr/>
        </p:nvSpPr>
        <p:spPr>
          <a:xfrm>
            <a:off x="9269123" y="2994359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3481A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</a:p>
        </p:txBody>
      </p:sp>
      <p:sp>
        <p:nvSpPr>
          <p:cNvPr id="16" name="Block Arc 35"/>
          <p:cNvSpPr/>
          <p:nvPr/>
        </p:nvSpPr>
        <p:spPr>
          <a:xfrm rot="10800000">
            <a:off x="1274962" y="250463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17" name="Block Arc 52"/>
          <p:cNvSpPr/>
          <p:nvPr/>
        </p:nvSpPr>
        <p:spPr>
          <a:xfrm rot="10800000">
            <a:off x="3155548" y="2504634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18" name="Block Arc 39"/>
          <p:cNvSpPr/>
          <p:nvPr/>
        </p:nvSpPr>
        <p:spPr>
          <a:xfrm rot="10800000">
            <a:off x="8790996" y="2504634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19" name="Block Arc 54"/>
          <p:cNvSpPr/>
          <p:nvPr/>
        </p:nvSpPr>
        <p:spPr>
          <a:xfrm rot="10800000">
            <a:off x="6912513" y="2504634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83568" y="1496141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1407371" y="1884439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22" name="矩形 21"/>
          <p:cNvSpPr/>
          <p:nvPr/>
        </p:nvSpPr>
        <p:spPr>
          <a:xfrm>
            <a:off x="5536484" y="1496141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5160287" y="1884439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24" name="矩形 23"/>
          <p:cNvSpPr/>
          <p:nvPr/>
        </p:nvSpPr>
        <p:spPr>
          <a:xfrm>
            <a:off x="9289303" y="1496141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913106" y="1884439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26" name="矩形 25"/>
          <p:cNvSpPr/>
          <p:nvPr/>
        </p:nvSpPr>
        <p:spPr>
          <a:xfrm>
            <a:off x="3659052" y="4727666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3282855" y="511596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28" name="矩形 27"/>
          <p:cNvSpPr/>
          <p:nvPr/>
        </p:nvSpPr>
        <p:spPr>
          <a:xfrm>
            <a:off x="7411969" y="4727666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文新魏" panose="02010800040101010101" pitchFamily="2" charset="-122"/>
              <a:ea typeface="金桥简老宋" pitchFamily="2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7035772" y="511596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新魏" panose="02010800040101010101" pitchFamily="2" charset="-122"/>
                <a:ea typeface="金桥简老宋" pitchFamily="2" charset="-122"/>
                <a:sym typeface="微软雅黑" pitchFamily="34" charset="-122"/>
              </a:rPr>
              <a:t>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383583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5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5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5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50"/>
                            </p:stCondLst>
                            <p:childTnLst>
                              <p:par>
                                <p:cTn id="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5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15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65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150"/>
                            </p:stCondLst>
                            <p:childTnLst>
                              <p:par>
                                <p:cTn id="9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65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15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650"/>
                            </p:stCondLst>
                            <p:childTnLst>
                              <p:par>
                                <p:cTn id="1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1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43" y="3919335"/>
            <a:ext cx="4273666" cy="249957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37" y="1351383"/>
            <a:ext cx="4273666" cy="24995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2249959"/>
            <a:ext cx="3511600" cy="4157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54547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发展历程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355244"/>
            <a:ext cx="3509268" cy="845011"/>
          </a:xfrm>
          <a:prstGeom prst="rect">
            <a:avLst/>
          </a:prstGeom>
          <a:solidFill>
            <a:srgbClr val="35A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921473" y="1360082"/>
            <a:ext cx="4270527" cy="2496963"/>
          </a:xfrm>
          <a:prstGeom prst="rect">
            <a:avLst/>
          </a:prstGeom>
          <a:solidFill>
            <a:srgbClr val="77C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580107" y="3919335"/>
            <a:ext cx="4270527" cy="2496963"/>
          </a:xfrm>
          <a:prstGeom prst="rect">
            <a:avLst/>
          </a:prstGeom>
          <a:solidFill>
            <a:srgbClr val="348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833381" y="4166442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</a:rPr>
              <a:t>点击添加标题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3833381" y="4685472"/>
            <a:ext cx="3850788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ea typeface="金桥简老宋" pitchFamily="2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在此录入上述图表的综合描述说明，在此录入上述图表的综合描述说明，在此录入上述图表的综合描述说明。</a:t>
            </a:r>
          </a:p>
        </p:txBody>
      </p:sp>
      <p:sp>
        <p:nvSpPr>
          <p:cNvPr id="11" name="矩形 10"/>
          <p:cNvSpPr/>
          <p:nvPr/>
        </p:nvSpPr>
        <p:spPr>
          <a:xfrm>
            <a:off x="8206831" y="1657082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</a:rPr>
              <a:t>点击添加标题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金桥简老宋" pitchFamily="2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8206831" y="2176112"/>
            <a:ext cx="3808706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在此录入上述图表的综合描述说明，在此录入上述图表的综合描述说明，在此录入上述图表的综合描述说明。在此录入上述图表的描述说明，在此录入上述图表的描述说明。</a:t>
            </a:r>
          </a:p>
        </p:txBody>
      </p:sp>
      <p:sp>
        <p:nvSpPr>
          <p:cNvPr id="13" name="矩形 47"/>
          <p:cNvSpPr>
            <a:spLocks noChangeArrowheads="1"/>
          </p:cNvSpPr>
          <p:nvPr/>
        </p:nvSpPr>
        <p:spPr bwMode="auto">
          <a:xfrm>
            <a:off x="252183" y="1483619"/>
            <a:ext cx="31011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金桥简老宋" pitchFamily="2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2648072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8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9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6" grpId="0" animBg="1"/>
          <p:bldP spid="7" grpId="0" animBg="1"/>
          <p:bldP spid="9" grpId="0"/>
          <p:bldP spid="10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6" grpId="0" animBg="1"/>
          <p:bldP spid="7" grpId="0" animBg="1"/>
          <p:bldP spid="9" grpId="0"/>
          <p:bldP spid="10" grpId="0"/>
          <p:bldP spid="11" grpId="0"/>
          <p:bldP spid="12" grpId="0"/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5254547" y="2482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金桥简老宋" pitchFamily="2" charset="-122"/>
              </a:rPr>
              <a:t>发展历程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a typeface="金桥简老宋" pitchFamily="2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4849646" y="1655722"/>
            <a:ext cx="2349602" cy="2883602"/>
            <a:chOff x="3746876" y="1211232"/>
            <a:chExt cx="1765729" cy="2167031"/>
          </a:xfrm>
        </p:grpSpPr>
        <p:sp>
          <p:nvSpPr>
            <p:cNvPr id="91" name="矩形 90"/>
            <p:cNvSpPr/>
            <p:nvPr/>
          </p:nvSpPr>
          <p:spPr>
            <a:xfrm>
              <a:off x="3746876" y="1211232"/>
              <a:ext cx="1765729" cy="216703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3855740" y="1520747"/>
              <a:ext cx="1548000" cy="15480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426582" y="1655716"/>
            <a:ext cx="1068001" cy="1310728"/>
            <a:chOff x="5683450" y="1211232"/>
            <a:chExt cx="802604" cy="985014"/>
          </a:xfrm>
        </p:grpSpPr>
        <p:sp>
          <p:nvSpPr>
            <p:cNvPr id="94" name="矩形 93"/>
            <p:cNvSpPr/>
            <p:nvPr/>
          </p:nvSpPr>
          <p:spPr>
            <a:xfrm>
              <a:off x="5683450" y="1211232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5742752" y="1354161"/>
              <a:ext cx="684000" cy="684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721925" y="1655716"/>
            <a:ext cx="1068001" cy="1310728"/>
            <a:chOff x="6656902" y="1211232"/>
            <a:chExt cx="802604" cy="985014"/>
          </a:xfrm>
        </p:grpSpPr>
        <p:sp>
          <p:nvSpPr>
            <p:cNvPr id="97" name="矩形 96"/>
            <p:cNvSpPr/>
            <p:nvPr/>
          </p:nvSpPr>
          <p:spPr>
            <a:xfrm>
              <a:off x="6656902" y="1211232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6716204" y="1361796"/>
              <a:ext cx="684000" cy="68400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0017264" y="1655715"/>
            <a:ext cx="1068001" cy="1310728"/>
            <a:chOff x="7630351" y="1211231"/>
            <a:chExt cx="802604" cy="985014"/>
          </a:xfrm>
        </p:grpSpPr>
        <p:sp>
          <p:nvSpPr>
            <p:cNvPr id="100" name="矩形 99"/>
            <p:cNvSpPr/>
            <p:nvPr/>
          </p:nvSpPr>
          <p:spPr>
            <a:xfrm>
              <a:off x="7630351" y="1211231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7689653" y="1354162"/>
              <a:ext cx="684000" cy="684000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0017264" y="3228589"/>
            <a:ext cx="1068001" cy="1310728"/>
            <a:chOff x="7630351" y="2393248"/>
            <a:chExt cx="802604" cy="985014"/>
          </a:xfrm>
        </p:grpSpPr>
        <p:sp>
          <p:nvSpPr>
            <p:cNvPr id="103" name="矩形 102"/>
            <p:cNvSpPr/>
            <p:nvPr/>
          </p:nvSpPr>
          <p:spPr>
            <a:xfrm>
              <a:off x="7630351" y="2393248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7689653" y="2537424"/>
              <a:ext cx="684000" cy="6840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554299" y="3228589"/>
            <a:ext cx="1068001" cy="1310728"/>
            <a:chOff x="2773424" y="2393248"/>
            <a:chExt cx="802604" cy="985014"/>
          </a:xfrm>
        </p:grpSpPr>
        <p:sp>
          <p:nvSpPr>
            <p:cNvPr id="106" name="矩形 105"/>
            <p:cNvSpPr/>
            <p:nvPr/>
          </p:nvSpPr>
          <p:spPr>
            <a:xfrm>
              <a:off x="2773424" y="2393248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2824512" y="2543812"/>
              <a:ext cx="684000" cy="684000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554299" y="1655714"/>
            <a:ext cx="1068001" cy="1310728"/>
            <a:chOff x="2773424" y="1211230"/>
            <a:chExt cx="802604" cy="985014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09" name="矩形 108"/>
            <p:cNvSpPr/>
            <p:nvPr/>
          </p:nvSpPr>
          <p:spPr>
            <a:xfrm>
              <a:off x="2773424" y="1211230"/>
              <a:ext cx="802604" cy="98501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2832726" y="1361796"/>
              <a:ext cx="684000" cy="684000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2258958" y="1645559"/>
            <a:ext cx="1068001" cy="1310728"/>
            <a:chOff x="1799973" y="1203599"/>
            <a:chExt cx="802604" cy="985014"/>
          </a:xfr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12" name="矩形 111"/>
            <p:cNvSpPr/>
            <p:nvPr/>
          </p:nvSpPr>
          <p:spPr>
            <a:xfrm>
              <a:off x="1799973" y="1203599"/>
              <a:ext cx="802604" cy="98501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1859275" y="1361796"/>
              <a:ext cx="684000" cy="684000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963615" y="1645558"/>
            <a:ext cx="1068001" cy="1310728"/>
            <a:chOff x="826521" y="1203598"/>
            <a:chExt cx="802604" cy="985014"/>
          </a:xfrm>
        </p:grpSpPr>
        <p:sp>
          <p:nvSpPr>
            <p:cNvPr id="115" name="矩形 114"/>
            <p:cNvSpPr/>
            <p:nvPr/>
          </p:nvSpPr>
          <p:spPr>
            <a:xfrm>
              <a:off x="826521" y="1203598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877609" y="1349267"/>
              <a:ext cx="684000" cy="684000"/>
            </a:xfrm>
            <a:prstGeom prst="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963615" y="4789082"/>
            <a:ext cx="1068001" cy="1310728"/>
            <a:chOff x="826521" y="3565961"/>
            <a:chExt cx="802604" cy="985014"/>
          </a:xfrm>
        </p:grpSpPr>
        <p:sp>
          <p:nvSpPr>
            <p:cNvPr id="118" name="矩形 117"/>
            <p:cNvSpPr/>
            <p:nvPr/>
          </p:nvSpPr>
          <p:spPr>
            <a:xfrm>
              <a:off x="826521" y="3565961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885823" y="3716525"/>
              <a:ext cx="684000" cy="684000"/>
            </a:xfrm>
            <a:prstGeom prst="rect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849642" y="4789082"/>
            <a:ext cx="1068001" cy="1310728"/>
            <a:chOff x="3746876" y="3565961"/>
            <a:chExt cx="802604" cy="985014"/>
          </a:xfrm>
        </p:grpSpPr>
        <p:sp>
          <p:nvSpPr>
            <p:cNvPr id="121" name="矩形 120"/>
            <p:cNvSpPr/>
            <p:nvPr/>
          </p:nvSpPr>
          <p:spPr>
            <a:xfrm>
              <a:off x="3746876" y="3565961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3806178" y="3716525"/>
              <a:ext cx="684000" cy="684000"/>
            </a:xfrm>
            <a:prstGeom prst="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6131242" y="4789082"/>
            <a:ext cx="1068001" cy="1310728"/>
            <a:chOff x="4710000" y="3565961"/>
            <a:chExt cx="802604" cy="985014"/>
          </a:xfrm>
        </p:grpSpPr>
        <p:sp>
          <p:nvSpPr>
            <p:cNvPr id="124" name="矩形 123"/>
            <p:cNvSpPr/>
            <p:nvPr/>
          </p:nvSpPr>
          <p:spPr>
            <a:xfrm>
              <a:off x="4710000" y="3565961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4769302" y="3716521"/>
              <a:ext cx="684000" cy="684000"/>
            </a:xfrm>
            <a:prstGeom prst="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7454063" y="4789082"/>
            <a:ext cx="1068001" cy="1310728"/>
            <a:chOff x="5704102" y="3565961"/>
            <a:chExt cx="802604" cy="985014"/>
          </a:xfrm>
        </p:grpSpPr>
        <p:sp>
          <p:nvSpPr>
            <p:cNvPr id="127" name="矩形 126"/>
            <p:cNvSpPr/>
            <p:nvPr/>
          </p:nvSpPr>
          <p:spPr>
            <a:xfrm>
              <a:off x="5704102" y="3565961"/>
              <a:ext cx="802604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5763404" y="3716525"/>
              <a:ext cx="684000" cy="684000"/>
            </a:xfrm>
            <a:prstGeom prst="rect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7426587" y="3220090"/>
            <a:ext cx="2363342" cy="1310728"/>
            <a:chOff x="5683454" y="2386861"/>
            <a:chExt cx="1776055" cy="985014"/>
          </a:xfrm>
        </p:grpSpPr>
        <p:sp>
          <p:nvSpPr>
            <p:cNvPr id="130" name="矩形 129"/>
            <p:cNvSpPr/>
            <p:nvPr/>
          </p:nvSpPr>
          <p:spPr>
            <a:xfrm>
              <a:off x="5683454" y="2386861"/>
              <a:ext cx="1776055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5789001" y="2627424"/>
              <a:ext cx="1584000" cy="468000"/>
            </a:xfrm>
            <a:prstGeom prst="rect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721935" y="4789081"/>
            <a:ext cx="2363340" cy="1310728"/>
            <a:chOff x="6656902" y="3565960"/>
            <a:chExt cx="1776053" cy="985014"/>
          </a:xfrm>
        </p:grpSpPr>
        <p:sp>
          <p:nvSpPr>
            <p:cNvPr id="133" name="矩形 132"/>
            <p:cNvSpPr/>
            <p:nvPr/>
          </p:nvSpPr>
          <p:spPr>
            <a:xfrm>
              <a:off x="6656902" y="3565960"/>
              <a:ext cx="1776053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6769952" y="3788467"/>
              <a:ext cx="1549952" cy="540000"/>
            </a:xfrm>
            <a:prstGeom prst="rect">
              <a:avLst/>
            </a:pr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910215" y="3220088"/>
            <a:ext cx="2242801" cy="1310728"/>
            <a:chOff x="786391" y="2386860"/>
            <a:chExt cx="1685468" cy="985014"/>
          </a:xfrm>
        </p:grpSpPr>
        <p:sp>
          <p:nvSpPr>
            <p:cNvPr id="136" name="矩形 135"/>
            <p:cNvSpPr/>
            <p:nvPr/>
          </p:nvSpPr>
          <p:spPr>
            <a:xfrm>
              <a:off x="786391" y="2386860"/>
              <a:ext cx="1685468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873125" y="2636389"/>
              <a:ext cx="1512000" cy="468000"/>
            </a:xfrm>
            <a:prstGeom prst="rect">
              <a:avLst/>
            </a:pr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2258968" y="4789078"/>
            <a:ext cx="2363342" cy="1310728"/>
            <a:chOff x="1799973" y="3565958"/>
            <a:chExt cx="1776055" cy="985014"/>
          </a:xfrm>
        </p:grpSpPr>
        <p:sp>
          <p:nvSpPr>
            <p:cNvPr id="139" name="矩形 138"/>
            <p:cNvSpPr/>
            <p:nvPr/>
          </p:nvSpPr>
          <p:spPr>
            <a:xfrm>
              <a:off x="1799973" y="3565958"/>
              <a:ext cx="1776055" cy="9850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1913023" y="3628657"/>
              <a:ext cx="1549954" cy="859617"/>
            </a:xfrm>
            <a:prstGeom prst="rect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608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3353</Words>
  <Application>Microsoft Office PowerPoint</Application>
  <PresentationFormat>宽屏</PresentationFormat>
  <Paragraphs>392</Paragraphs>
  <Slides>37</Slides>
  <Notes>37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4" baseType="lpstr">
      <vt:lpstr>Broadway BT</vt:lpstr>
      <vt:lpstr>Open Sans</vt:lpstr>
      <vt:lpstr>Open Sans Semibold</vt:lpstr>
      <vt:lpstr>PT Sans</vt:lpstr>
      <vt:lpstr>方正粗谭黑简体</vt:lpstr>
      <vt:lpstr>方正兰亭超细黑简体</vt:lpstr>
      <vt:lpstr>华文新魏</vt:lpstr>
      <vt:lpstr>宋体</vt:lpstr>
      <vt:lpstr>微软雅黑 Light</vt:lpstr>
      <vt:lpstr>造字工房悦黑体验版细体</vt:lpstr>
      <vt:lpstr>Arial</vt:lpstr>
      <vt:lpstr>Calibri</vt:lpstr>
      <vt:lpstr>Calibri Light</vt:lpstr>
      <vt:lpstr>FontAwesome</vt:lpstr>
      <vt:lpstr>Impact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李 亚西</cp:lastModifiedBy>
  <cp:revision>3</cp:revision>
  <dcterms:created xsi:type="dcterms:W3CDTF">2016-08-03T02:10:49Z</dcterms:created>
  <dcterms:modified xsi:type="dcterms:W3CDTF">2019-03-03T09:31:17Z</dcterms:modified>
</cp:coreProperties>
</file>