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44"/>
  </p:handoutMasterIdLst>
  <p:sldIdLst>
    <p:sldId id="302" r:id="rId3"/>
    <p:sldId id="258" r:id="rId5"/>
    <p:sldId id="257" r:id="rId6"/>
    <p:sldId id="293" r:id="rId7"/>
    <p:sldId id="259" r:id="rId8"/>
    <p:sldId id="303" r:id="rId9"/>
    <p:sldId id="266" r:id="rId10"/>
    <p:sldId id="304" r:id="rId11"/>
    <p:sldId id="261" r:id="rId12"/>
    <p:sldId id="305" r:id="rId13"/>
    <p:sldId id="286" r:id="rId14"/>
    <p:sldId id="278" r:id="rId15"/>
    <p:sldId id="264" r:id="rId16"/>
    <p:sldId id="298" r:id="rId17"/>
    <p:sldId id="260" r:id="rId18"/>
    <p:sldId id="306" r:id="rId19"/>
    <p:sldId id="267" r:id="rId20"/>
    <p:sldId id="263" r:id="rId21"/>
    <p:sldId id="269" r:id="rId22"/>
    <p:sldId id="270" r:id="rId23"/>
    <p:sldId id="299" r:id="rId24"/>
    <p:sldId id="268" r:id="rId25"/>
    <p:sldId id="271" r:id="rId26"/>
    <p:sldId id="272" r:id="rId27"/>
    <p:sldId id="274" r:id="rId28"/>
    <p:sldId id="281" r:id="rId29"/>
    <p:sldId id="300" r:id="rId30"/>
    <p:sldId id="277" r:id="rId31"/>
    <p:sldId id="279" r:id="rId32"/>
    <p:sldId id="280" r:id="rId33"/>
    <p:sldId id="282" r:id="rId34"/>
    <p:sldId id="283" r:id="rId35"/>
    <p:sldId id="301" r:id="rId36"/>
    <p:sldId id="284" r:id="rId37"/>
    <p:sldId id="285" r:id="rId38"/>
    <p:sldId id="288" r:id="rId39"/>
    <p:sldId id="287" r:id="rId40"/>
    <p:sldId id="289" r:id="rId41"/>
    <p:sldId id="290" r:id="rId42"/>
    <p:sldId id="292" r:id="rId43"/>
  </p:sldIdLst>
  <p:sldSz cx="12190095" cy="6858000"/>
  <p:notesSz cx="6858000" cy="9144000"/>
  <p:embeddedFontLst>
    <p:embeddedFont>
      <p:font typeface="方正黑体简体" panose="03000509000000000000" pitchFamily="65" charset="-122"/>
      <p:regular r:id="rId48"/>
    </p:embeddedFont>
    <p:embeddedFont>
      <p:font typeface="方正大黑简体" panose="03000509000000000000" pitchFamily="65" charset="-122"/>
      <p:regular r:id="rId49"/>
    </p:embeddedFont>
    <p:embeddedFont>
      <p:font typeface="方正宋黑简体" panose="03000509000000000000" pitchFamily="65" charset="-122"/>
      <p:regular r:id="rId50"/>
    </p:embeddedFont>
    <p:embeddedFont>
      <p:font typeface="微软雅黑" panose="020B0503020204020204" pitchFamily="34" charset="-122"/>
      <p:regular r:id="rId51"/>
    </p:embeddedFont>
    <p:embeddedFont>
      <p:font typeface="方正细圆简体" panose="03000509000000000000" pitchFamily="65" charset="-122"/>
      <p:regular r:id="rId52"/>
    </p:embeddedFont>
    <p:embeddedFont>
      <p:font typeface="华文黑体" panose="02010600040101010101" pitchFamily="2" charset="-122"/>
      <p:regular r:id="rId53"/>
    </p:embeddedFont>
    <p:embeddedFont>
      <p:font typeface="时尚中黑简体" panose="01010104010101010101" pitchFamily="2" charset="-122"/>
      <p:regular r:id="rId54"/>
    </p:embeddedFont>
    <p:embeddedFont>
      <p:font typeface="Calibri" panose="020F0502020204030204" charset="0"/>
      <p:regular r:id="rId55"/>
      <p:bold r:id="rId56"/>
      <p:italic r:id="rId57"/>
      <p:boldItalic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50A2"/>
    <a:srgbClr val="F35258"/>
    <a:srgbClr val="0070C0"/>
    <a:srgbClr val="F68E4E"/>
    <a:srgbClr val="139D68"/>
    <a:srgbClr val="F6A24E"/>
    <a:srgbClr val="F6A94D"/>
    <a:srgbClr val="2C79AD"/>
    <a:srgbClr val="85D3C5"/>
    <a:srgbClr val="981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2268" y="13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xml"/><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2.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themeOverride" Target="../theme/themeOverride2.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themeOverride" Target="../theme/themeOverride3.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百分比</c:v>
                </c:pt>
              </c:strCache>
            </c:strRef>
          </c:tx>
          <c:explosion val="0"/>
          <c:dPt>
            <c:idx val="0"/>
            <c:bubble3D val="0"/>
            <c:spPr>
              <a:solidFill>
                <a:srgbClr val="2C79AD"/>
              </a:solidFill>
            </c:spPr>
          </c:dPt>
          <c:dPt>
            <c:idx val="1"/>
            <c:bubble3D val="0"/>
            <c:spPr>
              <a:solidFill>
                <a:schemeClr val="tx1">
                  <a:lumMod val="75000"/>
                  <a:lumOff val="25000"/>
                </a:schemeClr>
              </a:solidFill>
            </c:spPr>
          </c:dPt>
          <c:dLbls>
            <c:delete val="1"/>
          </c:dLbls>
          <c:cat>
            <c:numRef>
              <c:f>Sheet1!$A$2:$A$3</c:f>
              <c:numCache>
                <c:formatCode>General</c:formatCode>
                <c:ptCount val="2"/>
              </c:numCache>
            </c:numRef>
          </c:cat>
          <c:val>
            <c:numRef>
              <c:f>Sheet1!$B$2:$B$3</c:f>
              <c:numCache>
                <c:formatCode>General</c:formatCode>
                <c:ptCount val="2"/>
                <c:pt idx="0">
                  <c:v>75</c:v>
                </c:pt>
                <c:pt idx="1">
                  <c:v>25</c:v>
                </c:pt>
              </c:numCache>
            </c:numRef>
          </c:val>
        </c:ser>
        <c:dLbls>
          <c:showLegendKey val="0"/>
          <c:showVal val="1"/>
          <c:showCatName val="1"/>
          <c:showSerName val="0"/>
          <c:showPercent val="0"/>
          <c:showBubbleSize val="0"/>
          <c:showLeaderLines val="1"/>
        </c:dLbls>
        <c:firstSliceAng val="0"/>
        <c:holeSize val="84"/>
      </c:doughnutChart>
    </c:plotArea>
    <c:plotVisOnly val="1"/>
    <c:dispBlanksAs val="gap"/>
    <c:showDLblsOverMax val="0"/>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百分比</c:v>
                </c:pt>
              </c:strCache>
            </c:strRef>
          </c:tx>
          <c:explosion val="0"/>
          <c:dPt>
            <c:idx val="0"/>
            <c:bubble3D val="0"/>
            <c:spPr>
              <a:solidFill>
                <a:srgbClr val="85D3C5"/>
              </a:solidFill>
            </c:spPr>
          </c:dPt>
          <c:dPt>
            <c:idx val="1"/>
            <c:bubble3D val="0"/>
            <c:spPr>
              <a:solidFill>
                <a:sysClr val="windowText" lastClr="000000">
                  <a:lumMod val="75000"/>
                  <a:lumOff val="25000"/>
                </a:sysClr>
              </a:solidFill>
            </c:spPr>
          </c:dPt>
          <c:dLbls>
            <c:delete val="1"/>
          </c:dLbls>
          <c:cat>
            <c:numRef>
              <c:f>Sheet1!$A$2:$A$3</c:f>
              <c:numCache>
                <c:formatCode>General</c:formatCode>
                <c:ptCount val="2"/>
              </c:numCache>
            </c:numRef>
          </c:cat>
          <c:val>
            <c:numRef>
              <c:f>Sheet1!$B$2:$B$3</c:f>
              <c:numCache>
                <c:formatCode>General</c:formatCode>
                <c:ptCount val="2"/>
                <c:pt idx="0">
                  <c:v>82</c:v>
                </c:pt>
                <c:pt idx="1">
                  <c:v>18</c:v>
                </c:pt>
              </c:numCache>
            </c:numRef>
          </c:val>
        </c:ser>
        <c:dLbls>
          <c:showLegendKey val="0"/>
          <c:showVal val="1"/>
          <c:showCatName val="1"/>
          <c:showSerName val="0"/>
          <c:showPercent val="0"/>
          <c:showBubbleSize val="0"/>
          <c:showLeaderLines val="1"/>
        </c:dLbls>
        <c:firstSliceAng val="0"/>
        <c:holeSize val="84"/>
      </c:doughnutChart>
    </c:plotArea>
    <c:plotVisOnly val="1"/>
    <c:dispBlanksAs val="gap"/>
    <c:showDLblsOverMax val="0"/>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百分比</c:v>
                </c:pt>
              </c:strCache>
            </c:strRef>
          </c:tx>
          <c:explosion val="0"/>
          <c:dPt>
            <c:idx val="0"/>
            <c:bubble3D val="0"/>
            <c:spPr>
              <a:solidFill>
                <a:srgbClr val="F6A94D"/>
              </a:solidFill>
            </c:spPr>
          </c:dPt>
          <c:dPt>
            <c:idx val="1"/>
            <c:bubble3D val="0"/>
            <c:spPr>
              <a:solidFill>
                <a:sysClr val="windowText" lastClr="000000">
                  <a:lumMod val="75000"/>
                  <a:lumOff val="25000"/>
                </a:sysClr>
              </a:solidFill>
            </c:spPr>
          </c:dPt>
          <c:dLbls>
            <c:delete val="1"/>
          </c:dLbls>
          <c:cat>
            <c:numRef>
              <c:f>Sheet1!$A$2:$A$3</c:f>
              <c:numCache>
                <c:formatCode>General</c:formatCode>
                <c:ptCount val="2"/>
              </c:numCache>
            </c:numRef>
          </c:cat>
          <c:val>
            <c:numRef>
              <c:f>Sheet1!$B$2:$B$3</c:f>
              <c:numCache>
                <c:formatCode>General</c:formatCode>
                <c:ptCount val="2"/>
                <c:pt idx="0">
                  <c:v>59</c:v>
                </c:pt>
                <c:pt idx="1">
                  <c:v>41</c:v>
                </c:pt>
              </c:numCache>
            </c:numRef>
          </c:val>
        </c:ser>
        <c:dLbls>
          <c:showLegendKey val="0"/>
          <c:showVal val="1"/>
          <c:showCatName val="1"/>
          <c:showSerName val="0"/>
          <c:showPercent val="0"/>
          <c:showBubbleSize val="0"/>
          <c:showLeaderLines val="1"/>
        </c:dLbls>
        <c:firstSliceAng val="0"/>
        <c:holeSize val="84"/>
      </c:doughnutChart>
    </c:plotArea>
    <c:plotVisOnly val="1"/>
    <c:dispBlanksAs val="gap"/>
    <c:showDLblsOverMax val="0"/>
  </c:chart>
  <c:txPr>
    <a:bodyPr/>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百分比</c:v>
                </c:pt>
              </c:strCache>
            </c:strRef>
          </c:tx>
          <c:explosion val="0"/>
          <c:dPt>
            <c:idx val="0"/>
            <c:bubble3D val="0"/>
            <c:spPr>
              <a:solidFill>
                <a:srgbClr val="F35258"/>
              </a:solidFill>
            </c:spPr>
          </c:dPt>
          <c:dPt>
            <c:idx val="1"/>
            <c:bubble3D val="0"/>
            <c:spPr>
              <a:solidFill>
                <a:sysClr val="windowText" lastClr="000000">
                  <a:lumMod val="75000"/>
                  <a:lumOff val="25000"/>
                </a:sysClr>
              </a:solidFill>
            </c:spPr>
          </c:dPt>
          <c:dLbls>
            <c:delete val="1"/>
          </c:dLbls>
          <c:cat>
            <c:numRef>
              <c:f>Sheet1!$A$2:$A$3</c:f>
              <c:numCache>
                <c:formatCode>General</c:formatCode>
                <c:ptCount val="2"/>
              </c:numCache>
            </c:numRef>
          </c:cat>
          <c:val>
            <c:numRef>
              <c:f>Sheet1!$B$2:$B$3</c:f>
              <c:numCache>
                <c:formatCode>General</c:formatCode>
                <c:ptCount val="2"/>
                <c:pt idx="0">
                  <c:v>23</c:v>
                </c:pt>
                <c:pt idx="1">
                  <c:v>77</c:v>
                </c:pt>
              </c:numCache>
            </c:numRef>
          </c:val>
        </c:ser>
        <c:dLbls>
          <c:showLegendKey val="0"/>
          <c:showVal val="1"/>
          <c:showCatName val="1"/>
          <c:showSerName val="0"/>
          <c:showPercent val="0"/>
          <c:showBubbleSize val="0"/>
          <c:showLeaderLines val="1"/>
        </c:dLbls>
        <c:firstSliceAng val="0"/>
        <c:holeSize val="84"/>
      </c:doughnutChart>
    </c:plotArea>
    <c:plotVisOnly val="1"/>
    <c:dispBlanksAs val="gap"/>
    <c:showDLblsOverMax val="0"/>
  </c:chart>
  <c:txPr>
    <a:bodyPr/>
    <a:lstStyle/>
    <a:p>
      <a:pPr>
        <a:defRPr lang="zh-CN" sz="1800"/>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百分比</c:v>
                </c:pt>
              </c:strCache>
            </c:strRef>
          </c:tx>
          <c:explosion val="0"/>
          <c:dPt>
            <c:idx val="0"/>
            <c:bubble3D val="0"/>
            <c:spPr>
              <a:solidFill>
                <a:srgbClr val="2C79AD"/>
              </a:solidFill>
              <a:ln>
                <a:solidFill>
                  <a:srgbClr val="2C79AD"/>
                </a:solidFill>
              </a:ln>
            </c:spPr>
          </c:dPt>
          <c:dPt>
            <c:idx val="1"/>
            <c:bubble3D val="0"/>
            <c:spPr>
              <a:solidFill>
                <a:schemeClr val="tx1">
                  <a:lumMod val="75000"/>
                  <a:lumOff val="25000"/>
                </a:schemeClr>
              </a:solidFill>
            </c:spPr>
          </c:dPt>
          <c:dLbls>
            <c:delete val="1"/>
          </c:dLbls>
          <c:cat>
            <c:numRef>
              <c:f>Sheet1!$A$2:$A$3</c:f>
              <c:numCache>
                <c:formatCode>General</c:formatCode>
                <c:ptCount val="2"/>
              </c:numCache>
            </c:numRef>
          </c:cat>
          <c:val>
            <c:numRef>
              <c:f>Sheet1!$B$2:$B$3</c:f>
              <c:numCache>
                <c:formatCode>General</c:formatCode>
                <c:ptCount val="2"/>
                <c:pt idx="0">
                  <c:v>75</c:v>
                </c:pt>
                <c:pt idx="1">
                  <c:v>25</c:v>
                </c:pt>
              </c:numCache>
            </c:numRef>
          </c:val>
        </c:ser>
        <c:dLbls>
          <c:showLegendKey val="0"/>
          <c:showVal val="1"/>
          <c:showCatName val="1"/>
          <c:showSerName val="0"/>
          <c:showPercent val="0"/>
          <c:showBubbleSize val="0"/>
          <c:showLeaderLines val="1"/>
        </c:dLbls>
        <c:firstSliceAng val="0"/>
        <c:holeSize val="84"/>
      </c:doughnutChart>
    </c:plotArea>
    <c:plotVisOnly val="1"/>
    <c:dispBlanksAs val="gap"/>
    <c:showDLblsOverMax val="0"/>
  </c:chart>
  <c:txPr>
    <a:bodyPr/>
    <a:lstStyle/>
    <a:p>
      <a:pPr>
        <a:defRPr lang="zh-CN" sz="1800"/>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cmpd="sng" algn="ctr">
              <a:solidFill>
                <a:srgbClr val="F35258"/>
              </a:solidFill>
              <a:prstDash val="solid"/>
              <a:round/>
            </a:ln>
          </c:spPr>
          <c:marker>
            <c:symbol val="circle"/>
            <c:size val="5"/>
            <c:spPr>
              <a:solidFill>
                <a:schemeClr val="bg1"/>
              </a:solidFill>
              <a:ln w="9525" cap="flat" cmpd="sng" algn="ctr">
                <a:solidFill>
                  <a:srgbClr val="F35258"/>
                </a:solidFill>
                <a:prstDash val="solid"/>
                <a:round/>
              </a:ln>
            </c:spPr>
          </c:marker>
          <c:dLbls>
            <c:delete val="1"/>
          </c:dLbls>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1895</c:v>
                </c:pt>
                <c:pt idx="1">
                  <c:v>926</c:v>
                </c:pt>
                <c:pt idx="2">
                  <c:v>2805</c:v>
                </c:pt>
                <c:pt idx="3">
                  <c:v>1290</c:v>
                </c:pt>
                <c:pt idx="4">
                  <c:v>1690</c:v>
                </c:pt>
                <c:pt idx="5">
                  <c:v>3590</c:v>
                </c:pt>
              </c:numCache>
            </c:numRef>
          </c:val>
          <c:smooth val="1"/>
        </c:ser>
        <c:dLbls>
          <c:showLegendKey val="0"/>
          <c:showVal val="0"/>
          <c:showCatName val="0"/>
          <c:showSerName val="0"/>
          <c:showPercent val="0"/>
          <c:showBubbleSize val="0"/>
        </c:dLbls>
        <c:marker val="1"/>
        <c:smooth val="1"/>
        <c:axId val="465546936"/>
        <c:axId val="465547328"/>
      </c:lineChart>
      <c:catAx>
        <c:axId val="465546936"/>
        <c:scaling>
          <c:orientation val="minMax"/>
        </c:scaling>
        <c:delete val="0"/>
        <c:axPos val="b"/>
        <c:majorGridlines>
          <c:spPr>
            <a:ln w="9525" cap="flat" cmpd="sng" algn="ctr">
              <a:solidFill>
                <a:schemeClr val="tx1">
                  <a:lumMod val="65000"/>
                  <a:lumOff val="35000"/>
                </a:schemeClr>
              </a:solidFill>
              <a:prstDash val="solid"/>
              <a:round/>
            </a:ln>
          </c:spPr>
        </c:majorGridlines>
        <c:numFmt formatCode="General" sourceLinked="1"/>
        <c:majorTickMark val="out"/>
        <c:minorTickMark val="none"/>
        <c:tickLblPos val="nextTo"/>
        <c:spPr>
          <a:ln w="9525" cap="flat" cmpd="sng" algn="ctr">
            <a:solidFill>
              <a:schemeClr val="bg1">
                <a:lumMod val="75000"/>
              </a:schemeClr>
            </a:solidFill>
            <a:prstDash val="solid"/>
            <a:round/>
          </a:ln>
        </c:spPr>
        <c:txPr>
          <a:bodyPr rot="-60000000" spcFirstLastPara="0" vertOverflow="ellipsis" vert="horz" wrap="square" anchor="ctr" anchorCtr="1"/>
          <a:lstStyle/>
          <a:p>
            <a:pPr>
              <a:defRPr lang="zh-CN" sz="800" b="0" i="0" u="none" strike="noStrike" kern="1200" baseline="0">
                <a:solidFill>
                  <a:schemeClr val="bg1">
                    <a:lumMod val="75000"/>
                  </a:schemeClr>
                </a:solidFill>
                <a:latin typeface="微软雅黑" panose="020B0503020204020204" pitchFamily="34" charset="-122"/>
                <a:ea typeface="微软雅黑" panose="020B0503020204020204" pitchFamily="34" charset="-122"/>
                <a:cs typeface="+mn-cs"/>
              </a:defRPr>
            </a:pPr>
          </a:p>
        </c:txPr>
        <c:crossAx val="465547328"/>
        <c:crosses val="autoZero"/>
        <c:auto val="1"/>
        <c:lblAlgn val="ctr"/>
        <c:lblOffset val="100"/>
        <c:noMultiLvlLbl val="0"/>
      </c:catAx>
      <c:valAx>
        <c:axId val="465547328"/>
        <c:scaling>
          <c:orientation val="minMax"/>
        </c:scaling>
        <c:delete val="0"/>
        <c:axPos val="l"/>
        <c:majorGridlines>
          <c:spPr>
            <a:ln w="9525" cap="flat" cmpd="sng" algn="ctr">
              <a:solidFill>
                <a:schemeClr val="tx1">
                  <a:lumMod val="65000"/>
                  <a:lumOff val="35000"/>
                </a:schemeClr>
              </a:solidFill>
              <a:prstDash val="solid"/>
              <a:round/>
            </a:ln>
          </c:spPr>
        </c:majorGridlines>
        <c:numFmt formatCode="General" sourceLinked="1"/>
        <c:majorTickMark val="out"/>
        <c:minorTickMark val="none"/>
        <c:tickLblPos val="nextTo"/>
        <c:spPr>
          <a:ln w="9525" cap="flat" cmpd="sng" algn="ctr">
            <a:solidFill>
              <a:schemeClr val="bg1">
                <a:lumMod val="75000"/>
              </a:schemeClr>
            </a:solidFill>
            <a:prstDash val="solid"/>
            <a:round/>
          </a:ln>
        </c:spPr>
        <c:txPr>
          <a:bodyPr rot="-60000000" spcFirstLastPara="0" vertOverflow="ellipsis" vert="horz" wrap="square" anchor="ctr" anchorCtr="1"/>
          <a:lstStyle/>
          <a:p>
            <a:pPr>
              <a:defRPr lang="zh-CN" sz="800" b="0" i="0" u="none" strike="noStrike" kern="1200" baseline="0">
                <a:solidFill>
                  <a:schemeClr val="tx1">
                    <a:lumMod val="95000"/>
                    <a:lumOff val="5000"/>
                  </a:schemeClr>
                </a:solidFill>
                <a:latin typeface="微软雅黑" panose="020B0503020204020204" pitchFamily="34" charset="-122"/>
                <a:ea typeface="微软雅黑" panose="020B0503020204020204" pitchFamily="34" charset="-122"/>
                <a:cs typeface="+mn-cs"/>
              </a:defRPr>
            </a:pPr>
          </a:p>
        </c:txPr>
        <c:crossAx val="465546936"/>
        <c:crosses val="autoZero"/>
        <c:crossBetween val="between"/>
      </c:valAx>
      <c:spPr>
        <a:ln>
          <a:solidFill>
            <a:schemeClr val="tx1">
              <a:lumMod val="65000"/>
              <a:lumOff val="35000"/>
            </a:schemeClr>
          </a:solidFill>
        </a:ln>
      </c:spPr>
    </c:plotArea>
    <c:plotVisOnly val="1"/>
    <c:dispBlanksAs val="gap"/>
    <c:showDLblsOverMax val="0"/>
  </c:chart>
  <c:txPr>
    <a:bodyPr/>
    <a:lstStyle/>
    <a:p>
      <a:pPr>
        <a:defRPr lang="zh-CN" sz="1800"/>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系列 1</c:v>
                </c:pt>
              </c:strCache>
            </c:strRef>
          </c:tx>
          <c:spPr>
            <a:solidFill>
              <a:srgbClr val="F6A94D"/>
            </a:solidFill>
          </c:spPr>
          <c:invertIfNegative val="0"/>
          <c:dPt>
            <c:idx val="0"/>
            <c:invertIfNegative val="0"/>
            <c:bubble3D val="0"/>
            <c:spPr>
              <a:solidFill>
                <a:srgbClr val="F35258"/>
              </a:solidFill>
            </c:spPr>
          </c:dPt>
          <c:dPt>
            <c:idx val="1"/>
            <c:invertIfNegative val="0"/>
            <c:bubble3D val="0"/>
            <c:spPr>
              <a:solidFill>
                <a:srgbClr val="2C79AD"/>
              </a:solidFill>
            </c:spPr>
          </c:dPt>
          <c:dPt>
            <c:idx val="2"/>
            <c:invertIfNegative val="0"/>
            <c:bubble3D val="0"/>
            <c:spPr>
              <a:solidFill>
                <a:srgbClr val="85D3C5"/>
              </a:solidFill>
            </c:spPr>
          </c:dPt>
          <c:dPt>
            <c:idx val="3"/>
            <c:invertIfNegative val="0"/>
            <c:bubble3D val="0"/>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tx1">
                <a:lumMod val="75000"/>
                <a:lumOff val="25000"/>
              </a:schemeClr>
            </a:solidFill>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dLbls>
        <c:gapWidth val="150"/>
        <c:overlap val="100"/>
        <c:axId val="472975856"/>
        <c:axId val="472976248"/>
      </c:barChart>
      <c:catAx>
        <c:axId val="472975856"/>
        <c:scaling>
          <c:orientation val="minMax"/>
        </c:scaling>
        <c:delete val="0"/>
        <c:axPos val="l"/>
        <c:numFmt formatCode="General" sourceLinked="0"/>
        <c:majorTickMark val="out"/>
        <c:minorTickMark val="none"/>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crossAx val="472976248"/>
        <c:crosses val="autoZero"/>
        <c:auto val="1"/>
        <c:lblAlgn val="ctr"/>
        <c:lblOffset val="100"/>
        <c:noMultiLvlLbl val="0"/>
      </c:catAx>
      <c:valAx>
        <c:axId val="472976248"/>
        <c:scaling>
          <c:orientation val="minMax"/>
        </c:scaling>
        <c:delete val="0"/>
        <c:axPos val="b"/>
        <c:numFmt formatCode="General" sourceLinked="1"/>
        <c:majorTickMark val="out"/>
        <c:minorTickMark val="none"/>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crossAx val="472975856"/>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rgbClr val="596785"/>
            </a:solidFill>
          </c:spPr>
          <c:invertIfNegative val="0"/>
          <c:dPt>
            <c:idx val="0"/>
            <c:invertIfNegative val="0"/>
            <c:bubble3D val="0"/>
            <c:spPr>
              <a:solidFill>
                <a:srgbClr val="85D3C5"/>
              </a:solidFill>
            </c:spPr>
          </c:dPt>
          <c:dPt>
            <c:idx val="1"/>
            <c:invertIfNegative val="0"/>
            <c:bubble3D val="0"/>
            <c:spPr>
              <a:solidFill>
                <a:srgbClr val="F6A94D"/>
              </a:solidFill>
            </c:spPr>
          </c:dPt>
          <c:dPt>
            <c:idx val="2"/>
            <c:invertIfNegative val="0"/>
            <c:bubble3D val="0"/>
            <c:spPr>
              <a:solidFill>
                <a:srgbClr val="F35258"/>
              </a:solidFill>
            </c:spPr>
          </c:dPt>
          <c:dPt>
            <c:idx val="3"/>
            <c:invertIfNegative val="0"/>
            <c:bubble3D val="0"/>
            <c:spPr>
              <a:solidFill>
                <a:srgbClr val="85D3C5"/>
              </a:solidFill>
            </c:spPr>
          </c:dPt>
          <c:dPt>
            <c:idx val="4"/>
            <c:invertIfNegative val="0"/>
            <c:bubble3D val="0"/>
            <c:spPr>
              <a:solidFill>
                <a:srgbClr val="2C79AD"/>
              </a:solidFill>
            </c:spPr>
          </c:dPt>
          <c:dPt>
            <c:idx val="5"/>
            <c:invertIfNegative val="0"/>
            <c:bubble3D val="0"/>
            <c:spPr>
              <a:solidFill>
                <a:srgbClr val="F6A94D"/>
              </a:solidFill>
            </c:spPr>
          </c:dPt>
          <c:dPt>
            <c:idx val="6"/>
            <c:invertIfNegative val="0"/>
            <c:bubble3D val="0"/>
            <c:spPr>
              <a:solidFill>
                <a:srgbClr val="F35258"/>
              </a:solidFill>
            </c:spPr>
          </c:dPt>
          <c:dPt>
            <c:idx val="7"/>
            <c:invertIfNegative val="0"/>
            <c:bubble3D val="0"/>
            <c:spPr>
              <a:solidFill>
                <a:srgbClr val="F6A94D"/>
              </a:solidFill>
            </c:spPr>
          </c:dPt>
          <c:dPt>
            <c:idx val="8"/>
            <c:invertIfNegative val="0"/>
            <c:bubble3D val="0"/>
            <c:spPr>
              <a:solidFill>
                <a:srgbClr val="85D3C5"/>
              </a:solidFill>
            </c:spPr>
          </c:dPt>
          <c:dPt>
            <c:idx val="9"/>
            <c:invertIfNegative val="0"/>
            <c:bubble3D val="0"/>
            <c:spPr>
              <a:solidFill>
                <a:srgbClr val="F35258"/>
              </a:solidFill>
            </c:spPr>
          </c:dPt>
          <c:dPt>
            <c:idx val="10"/>
            <c:invertIfNegative val="0"/>
            <c:bubble3D val="0"/>
            <c:spPr>
              <a:solidFill>
                <a:srgbClr val="2C79AD"/>
              </a:solidFill>
            </c:spPr>
          </c:dPt>
          <c:dLbls>
            <c:delete val="1"/>
          </c:dLbls>
          <c:cat>
            <c:strRef>
              <c:f>Sheet1!$A$2:$A$12</c:f>
              <c:strCache>
                <c:ptCount val="11"/>
                <c:pt idx="0">
                  <c:v>A</c:v>
                </c:pt>
                <c:pt idx="1">
                  <c:v>B</c:v>
                </c:pt>
                <c:pt idx="2">
                  <c:v>C</c:v>
                </c:pt>
                <c:pt idx="3">
                  <c:v>D</c:v>
                </c:pt>
                <c:pt idx="4">
                  <c:v>E</c:v>
                </c:pt>
                <c:pt idx="5">
                  <c:v>F</c:v>
                </c:pt>
                <c:pt idx="6">
                  <c:v>G</c:v>
                </c:pt>
                <c:pt idx="7">
                  <c:v>H</c:v>
                </c:pt>
                <c:pt idx="8">
                  <c:v>I</c:v>
                </c:pt>
                <c:pt idx="9">
                  <c:v>J</c:v>
                </c:pt>
                <c:pt idx="10">
                  <c:v>K</c:v>
                </c:pt>
              </c:strCache>
            </c:strRef>
          </c:cat>
          <c:val>
            <c:numRef>
              <c:f>Sheet1!$B$2:$B$12</c:f>
              <c:numCache>
                <c:formatCode>General</c:formatCode>
                <c:ptCount val="11"/>
                <c:pt idx="0">
                  <c:v>4.3</c:v>
                </c:pt>
                <c:pt idx="1">
                  <c:v>2.5</c:v>
                </c:pt>
                <c:pt idx="2">
                  <c:v>3.5</c:v>
                </c:pt>
                <c:pt idx="3">
                  <c:v>4.5</c:v>
                </c:pt>
                <c:pt idx="4">
                  <c:v>9.5</c:v>
                </c:pt>
                <c:pt idx="5">
                  <c:v>7.8</c:v>
                </c:pt>
                <c:pt idx="6">
                  <c:v>12.9</c:v>
                </c:pt>
                <c:pt idx="7">
                  <c:v>11.8</c:v>
                </c:pt>
                <c:pt idx="8">
                  <c:v>6.2</c:v>
                </c:pt>
                <c:pt idx="9">
                  <c:v>2.9</c:v>
                </c:pt>
                <c:pt idx="10">
                  <c:v>5.4</c:v>
                </c:pt>
              </c:numCache>
            </c:numRef>
          </c:val>
        </c:ser>
        <c:dLbls>
          <c:showLegendKey val="0"/>
          <c:showVal val="0"/>
          <c:showCatName val="0"/>
          <c:showSerName val="0"/>
          <c:showPercent val="0"/>
          <c:showBubbleSize val="0"/>
        </c:dLbls>
        <c:gapWidth val="150"/>
        <c:overlap val="100"/>
        <c:axId val="472974288"/>
        <c:axId val="472973896"/>
      </c:barChart>
      <c:catAx>
        <c:axId val="472974288"/>
        <c:scaling>
          <c:orientation val="minMax"/>
        </c:scaling>
        <c:delete val="0"/>
        <c:axPos val="b"/>
        <c:numFmt formatCode="General" sourceLinked="0"/>
        <c:majorTickMark val="out"/>
        <c:minorTickMark val="none"/>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472973896"/>
        <c:crosses val="autoZero"/>
        <c:auto val="1"/>
        <c:lblAlgn val="ctr"/>
        <c:lblOffset val="100"/>
        <c:noMultiLvlLbl val="0"/>
      </c:catAx>
      <c:valAx>
        <c:axId val="472973896"/>
        <c:scaling>
          <c:orientation val="minMax"/>
        </c:scaling>
        <c:delete val="0"/>
        <c:axPos val="l"/>
        <c:majorGridlines>
          <c:spPr>
            <a:ln w="9525" cap="flat" cmpd="sng" algn="ctr">
              <a:noFill/>
              <a:prstDash val="solid"/>
              <a:round/>
            </a:ln>
          </c:spPr>
        </c:majorGridlines>
        <c:numFmt formatCode="General" sourceLinked="1"/>
        <c:majorTickMark val="out"/>
        <c:minorTickMark val="none"/>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472974288"/>
        <c:crosses val="autoZero"/>
        <c:crossBetween val="between"/>
      </c:valAx>
    </c:plotArea>
    <c:plotVisOnly val="1"/>
    <c:dispBlanksAs val="gap"/>
    <c:showDLblsOverMax val="0"/>
  </c:chart>
  <c:txPr>
    <a:bodyPr/>
    <a:lstStyle/>
    <a:p>
      <a:pPr>
        <a:defRPr lang="zh-CN" sz="1800"/>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rgbClr val="F35258"/>
              </a:solidFill>
            </c:spPr>
          </c:dPt>
          <c:dPt>
            <c:idx val="1"/>
            <c:bubble3D val="0"/>
            <c:spPr>
              <a:solidFill>
                <a:srgbClr val="2C79AD"/>
              </a:solidFill>
            </c:spPr>
          </c:dPt>
          <c:dPt>
            <c:idx val="2"/>
            <c:bubble3D val="0"/>
            <c:spPr>
              <a:solidFill>
                <a:srgbClr val="85D3C5"/>
              </a:solidFill>
            </c:spPr>
          </c:dPt>
          <c:dPt>
            <c:idx val="3"/>
            <c:bubble3D val="0"/>
            <c:spPr>
              <a:solidFill>
                <a:srgbClr val="F6A94D"/>
              </a:solidFill>
            </c:spPr>
          </c:dPt>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bg1"/>
                    </a:solidFill>
                    <a:latin typeface="+mn-lt"/>
                    <a:ea typeface="+mn-ea"/>
                    <a:cs typeface="+mn-cs"/>
                  </a:defRPr>
                </a:pPr>
              </a:p>
            </c:txPr>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ext>
            </c:extLst>
          </c:dLbls>
          <c:cat>
            <c:numRef>
              <c:f>Sheet1!$A$2:$A$5</c:f>
              <c:numCache>
                <c:formatCode>General</c:formatCode>
                <c:ptCount val="4"/>
              </c:numCache>
            </c:numRef>
          </c:cat>
          <c:val>
            <c:numRef>
              <c:f>Sheet1!$B$2:$B$5</c:f>
              <c:numCache>
                <c:formatCode>General</c:formatCode>
                <c:ptCount val="4"/>
                <c:pt idx="0">
                  <c:v>60</c:v>
                </c:pt>
                <c:pt idx="1">
                  <c:v>20</c:v>
                </c:pt>
                <c:pt idx="2">
                  <c:v>12</c:v>
                </c:pt>
                <c:pt idx="3">
                  <c:v>8</c:v>
                </c:pt>
              </c:numCache>
            </c:numRef>
          </c:val>
        </c:ser>
        <c:dLbls>
          <c:showLegendKey val="0"/>
          <c:showVal val="1"/>
          <c:showCatName val="1"/>
          <c:showSerName val="0"/>
          <c:showPercent val="0"/>
          <c:showBubbleSize val="0"/>
          <c:showLeaderLines val="1"/>
        </c:dLbls>
        <c:firstSliceAng val="0"/>
        <c:holeSize val="75"/>
      </c:doughnutChart>
    </c:plotArea>
    <c:plotVisOnly val="1"/>
    <c:dispBlanksAs val="gap"/>
    <c:showDLblsOverMax val="0"/>
  </c:chart>
  <c:txPr>
    <a:bodyPr/>
    <a:lstStyle/>
    <a:p>
      <a:pPr>
        <a:defRPr lang="zh-CN" sz="1800"/>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6A7ACE-E2DE-43A5-85D6-563014855BB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F960F9-8FA1-466E-B190-8EBC1891F3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F960F9-8FA1-466E-B190-8EBC1891F3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2869" t="19429" r="42164" b="26285"/>
          <a:stretch>
            <a:fillRect/>
          </a:stretch>
        </p:blipFill>
        <p:spPr>
          <a:xfrm>
            <a:off x="-1" y="0"/>
            <a:ext cx="1219041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0">
        <p14:flythrough dir="out"/>
      </p:transition>
    </mc:Choice>
    <mc:Fallback>
      <p:transition spd="slow" advClick="0"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16.jpe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chart" Target="../charts/chart6.xml"/><Relationship Id="rId1" Type="http://schemas.openxmlformats.org/officeDocument/2006/relationships/chart" Target="../charts/char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chart" Target="../charts/char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chart" Target="../charts/chart9.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2.jpeg"/><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1"/>
          <a:srcRect b="44068"/>
          <a:stretch>
            <a:fillRect/>
          </a:stretch>
        </p:blipFill>
        <p:spPr>
          <a:xfrm>
            <a:off x="459" y="3700"/>
            <a:ext cx="12180429" cy="6854299"/>
          </a:xfrm>
          <a:prstGeom prst="rect">
            <a:avLst/>
          </a:prstGeom>
        </p:spPr>
      </p:pic>
      <p:pic>
        <p:nvPicPr>
          <p:cNvPr id="35" name="Shock Me Into Love_Lenka">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56368" y="-1780461"/>
            <a:ext cx="609600" cy="609600"/>
          </a:xfrm>
          <a:prstGeom prst="rect">
            <a:avLst/>
          </a:prstGeom>
        </p:spPr>
      </p:pic>
      <p:sp>
        <p:nvSpPr>
          <p:cNvPr id="62" name="文本框 61"/>
          <p:cNvSpPr txBox="1"/>
          <p:nvPr/>
        </p:nvSpPr>
        <p:spPr>
          <a:xfrm>
            <a:off x="6601245" y="-554283"/>
            <a:ext cx="783782" cy="369332"/>
          </a:xfrm>
          <a:prstGeom prst="rect">
            <a:avLst/>
          </a:prstGeom>
          <a:noFill/>
        </p:spPr>
        <p:txBody>
          <a:bodyPr wrap="square" rtlCol="0">
            <a:spAutoFit/>
          </a:bodyPr>
          <a:lstStyle/>
          <a:p>
            <a:pPr algn="dist"/>
            <a:r>
              <a:rPr lang="zh-CN" altLang="en-US" spc="300" dirty="0">
                <a:latin typeface="方正黑体简体" panose="03000509000000000000" pitchFamily="65" charset="-122"/>
                <a:ea typeface="方正黑体简体" panose="03000509000000000000" pitchFamily="65" charset="-122"/>
              </a:rPr>
              <a:t>延时</a:t>
            </a:r>
            <a:endParaRPr lang="zh-CN" altLang="en-US" spc="300" dirty="0">
              <a:latin typeface="方正黑体简体" panose="03000509000000000000" pitchFamily="65" charset="-122"/>
              <a:ea typeface="方正黑体简体" panose="03000509000000000000" pitchFamily="65" charset="-122"/>
            </a:endParaRPr>
          </a:p>
        </p:txBody>
      </p:sp>
      <p:sp>
        <p:nvSpPr>
          <p:cNvPr id="20" name="文本框 19"/>
          <p:cNvSpPr txBox="1"/>
          <p:nvPr/>
        </p:nvSpPr>
        <p:spPr>
          <a:xfrm>
            <a:off x="6470539" y="3090824"/>
            <a:ext cx="4641014" cy="584775"/>
          </a:xfrm>
          <a:prstGeom prst="rect">
            <a:avLst/>
          </a:prstGeom>
          <a:noFill/>
        </p:spPr>
        <p:txBody>
          <a:bodyPr wrap="none" rtlCol="0">
            <a:spAutoFit/>
          </a:bodyPr>
          <a:lstStyle/>
          <a:p>
            <a:pPr algn="ctr"/>
            <a:r>
              <a:rPr lang="zh-CN" altLang="en-US" sz="3200" spc="300" dirty="0" smtClean="0">
                <a:solidFill>
                  <a:sysClr val="windowText" lastClr="000000"/>
                </a:solidFill>
                <a:latin typeface="方正大黑简体" panose="03000509000000000000" pitchFamily="65" charset="-122"/>
                <a:ea typeface="方正大黑简体" panose="03000509000000000000" pitchFamily="65" charset="-122"/>
              </a:rPr>
              <a:t>商务通用推广策划</a:t>
            </a:r>
            <a:r>
              <a:rPr lang="en-US" altLang="zh-CN" sz="3200" spc="300" dirty="0" smtClean="0">
                <a:solidFill>
                  <a:sysClr val="windowText" lastClr="000000"/>
                </a:solidFill>
                <a:latin typeface="方正大黑简体" panose="03000509000000000000" pitchFamily="65" charset="-122"/>
                <a:ea typeface="方正大黑简体" panose="03000509000000000000" pitchFamily="65" charset="-122"/>
              </a:rPr>
              <a:t>PPT</a:t>
            </a:r>
            <a:endParaRPr lang="zh-CN" altLang="en-US" sz="3200" spc="300" dirty="0">
              <a:solidFill>
                <a:sysClr val="windowText" lastClr="000000"/>
              </a:solidFill>
              <a:latin typeface="方正大黑简体" panose="03000509000000000000" pitchFamily="65" charset="-122"/>
              <a:ea typeface="方正大黑简体" panose="03000509000000000000" pitchFamily="65" charset="-122"/>
            </a:endParaRPr>
          </a:p>
        </p:txBody>
      </p:sp>
      <p:sp>
        <p:nvSpPr>
          <p:cNvPr id="21" name="文本框 20"/>
          <p:cNvSpPr txBox="1"/>
          <p:nvPr/>
        </p:nvSpPr>
        <p:spPr>
          <a:xfrm>
            <a:off x="6503561" y="3606699"/>
            <a:ext cx="4607992" cy="369332"/>
          </a:xfrm>
          <a:prstGeom prst="rect">
            <a:avLst/>
          </a:prstGeom>
          <a:noFill/>
        </p:spPr>
        <p:txBody>
          <a:bodyPr wrap="square" rtlCol="0">
            <a:spAutoFit/>
          </a:bodyPr>
          <a:lstStyle/>
          <a:p>
            <a:pPr algn="dist"/>
            <a:r>
              <a:rPr lang="zh-CN" altLang="en-US" spc="300" dirty="0" smtClean="0">
                <a:solidFill>
                  <a:sysClr val="windowText" lastClr="000000"/>
                </a:solidFill>
                <a:latin typeface="方正黑体简体" panose="03000509000000000000" pitchFamily="65" charset="-122"/>
                <a:ea typeface="方正黑体简体" panose="03000509000000000000" pitchFamily="65" charset="-122"/>
              </a:rPr>
              <a:t>此处添加您的公司名称等内容信息</a:t>
            </a:r>
            <a:endParaRPr lang="zh-CN" altLang="en-US" spc="300" dirty="0">
              <a:solidFill>
                <a:sysClr val="windowText" lastClr="000000"/>
              </a:solidFill>
              <a:latin typeface="方正黑体简体" panose="03000509000000000000" pitchFamily="65" charset="-122"/>
              <a:ea typeface="方正黑体简体" panose="03000509000000000000" pitchFamily="65" charset="-122"/>
            </a:endParaRPr>
          </a:p>
        </p:txBody>
      </p:sp>
      <p:sp>
        <p:nvSpPr>
          <p:cNvPr id="22" name="文本框 21"/>
          <p:cNvSpPr txBox="1"/>
          <p:nvPr/>
        </p:nvSpPr>
        <p:spPr>
          <a:xfrm>
            <a:off x="7191007" y="4034543"/>
            <a:ext cx="3259226" cy="261610"/>
          </a:xfrm>
          <a:prstGeom prst="rect">
            <a:avLst/>
          </a:prstGeom>
          <a:noFill/>
        </p:spPr>
        <p:txBody>
          <a:bodyPr wrap="none" rtlCol="0">
            <a:spAutoFit/>
          </a:bodyPr>
          <a:lstStyle/>
          <a:p>
            <a:pPr algn="ctr"/>
            <a:r>
              <a:rPr lang="en-US" altLang="zh-CN" sz="1100" spc="300" dirty="0" smtClean="0">
                <a:solidFill>
                  <a:sysClr val="windowText" lastClr="000000"/>
                </a:solidFill>
                <a:latin typeface="方正宋黑简体" panose="03000509000000000000" pitchFamily="65" charset="-122"/>
                <a:ea typeface="方正宋黑简体" panose="03000509000000000000" pitchFamily="65" charset="-122"/>
              </a:rPr>
              <a:t>2017</a:t>
            </a:r>
            <a:r>
              <a:rPr lang="zh-CN" altLang="en-US" sz="1100" spc="300" dirty="0" smtClean="0">
                <a:solidFill>
                  <a:sysClr val="windowText" lastClr="000000"/>
                </a:solidFill>
                <a:latin typeface="方正宋黑简体" panose="03000509000000000000" pitchFamily="65" charset="-122"/>
                <a:ea typeface="方正宋黑简体" panose="03000509000000000000" pitchFamily="65" charset="-122"/>
              </a:rPr>
              <a:t>年</a:t>
            </a:r>
            <a:r>
              <a:rPr lang="en-US" altLang="zh-CN" sz="1100" spc="300" dirty="0" smtClean="0">
                <a:solidFill>
                  <a:sysClr val="windowText" lastClr="000000"/>
                </a:solidFill>
                <a:latin typeface="方正宋黑简体" panose="03000509000000000000" pitchFamily="65" charset="-122"/>
                <a:ea typeface="方正宋黑简体" panose="03000509000000000000" pitchFamily="65" charset="-122"/>
              </a:rPr>
              <a:t>1</a:t>
            </a:r>
            <a:r>
              <a:rPr lang="zh-CN" altLang="en-US" sz="1100" spc="300" dirty="0" smtClean="0">
                <a:solidFill>
                  <a:sysClr val="windowText" lastClr="000000"/>
                </a:solidFill>
                <a:latin typeface="方正宋黑简体" panose="03000509000000000000" pitchFamily="65" charset="-122"/>
                <a:ea typeface="方正宋黑简体" panose="03000509000000000000" pitchFamily="65" charset="-122"/>
              </a:rPr>
              <a:t>月</a:t>
            </a:r>
            <a:r>
              <a:rPr lang="en-US" altLang="zh-CN" sz="1100" spc="300" dirty="0" smtClean="0">
                <a:solidFill>
                  <a:sysClr val="windowText" lastClr="000000"/>
                </a:solidFill>
                <a:latin typeface="方正宋黑简体" panose="03000509000000000000" pitchFamily="65" charset="-122"/>
                <a:ea typeface="方正宋黑简体" panose="03000509000000000000" pitchFamily="65" charset="-122"/>
              </a:rPr>
              <a:t>11</a:t>
            </a:r>
            <a:r>
              <a:rPr lang="zh-CN" altLang="en-US" sz="1100" spc="300" dirty="0" smtClean="0">
                <a:solidFill>
                  <a:sysClr val="windowText" lastClr="000000"/>
                </a:solidFill>
                <a:latin typeface="方正宋黑简体" panose="03000509000000000000" pitchFamily="65" charset="-122"/>
                <a:ea typeface="方正宋黑简体" panose="03000509000000000000" pitchFamily="65" charset="-122"/>
              </a:rPr>
              <a:t>日      汇报人：XXX</a:t>
            </a:r>
            <a:endParaRPr lang="zh-CN" altLang="en-US" sz="1100" spc="300" dirty="0">
              <a:solidFill>
                <a:sysClr val="windowText" lastClr="000000"/>
              </a:solidFill>
              <a:latin typeface="方正宋黑简体" panose="03000509000000000000" pitchFamily="65" charset="-122"/>
              <a:ea typeface="方正宋黑简体" panose="03000509000000000000" pitchFamily="65" charset="-122"/>
            </a:endParaRPr>
          </a:p>
        </p:txBody>
      </p:sp>
      <p:grpSp>
        <p:nvGrpSpPr>
          <p:cNvPr id="23" name="组合 22"/>
          <p:cNvGrpSpPr/>
          <p:nvPr/>
        </p:nvGrpSpPr>
        <p:grpSpPr>
          <a:xfrm>
            <a:off x="8543989" y="2560132"/>
            <a:ext cx="518091" cy="501436"/>
            <a:chOff x="4019005" y="1448591"/>
            <a:chExt cx="1144641" cy="1107849"/>
          </a:xfrm>
        </p:grpSpPr>
        <p:sp>
          <p:nvSpPr>
            <p:cNvPr id="24" name="任意多边形 23"/>
            <p:cNvSpPr/>
            <p:nvPr/>
          </p:nvSpPr>
          <p:spPr bwMode="auto">
            <a:xfrm rot="10538237">
              <a:off x="4178523" y="1448591"/>
              <a:ext cx="818344" cy="681545"/>
            </a:xfrm>
            <a:custGeom>
              <a:avLst/>
              <a:gdLst>
                <a:gd name="connsiteX0" fmla="*/ 753353 w 976273"/>
                <a:gd name="connsiteY0" fmla="*/ 269332 h 813070"/>
                <a:gd name="connsiteX1" fmla="*/ 376433 w 976273"/>
                <a:gd name="connsiteY1" fmla="*/ 11435 h 813070"/>
                <a:gd name="connsiteX2" fmla="*/ 715238 w 976273"/>
                <a:gd name="connsiteY2" fmla="*/ 42524 h 813070"/>
                <a:gd name="connsiteX3" fmla="*/ 770293 w 976273"/>
                <a:gd name="connsiteY3" fmla="*/ 118126 h 813070"/>
                <a:gd name="connsiteX4" fmla="*/ 771705 w 976273"/>
                <a:gd name="connsiteY4" fmla="*/ 233297 h 813070"/>
                <a:gd name="connsiteX5" fmla="*/ 769588 w 976273"/>
                <a:gd name="connsiteY5" fmla="*/ 253080 h 813070"/>
                <a:gd name="connsiteX6" fmla="*/ 753353 w 976273"/>
                <a:gd name="connsiteY6" fmla="*/ 269332 h 813070"/>
                <a:gd name="connsiteX7" fmla="*/ 530304 w 976273"/>
                <a:gd name="connsiteY7" fmla="*/ 632369 h 813070"/>
                <a:gd name="connsiteX8" fmla="*/ 515471 w 976273"/>
                <a:gd name="connsiteY8" fmla="*/ 633781 h 813070"/>
                <a:gd name="connsiteX9" fmla="*/ 465324 w 976273"/>
                <a:gd name="connsiteY9" fmla="*/ 632369 h 813070"/>
                <a:gd name="connsiteX10" fmla="*/ 451904 w 976273"/>
                <a:gd name="connsiteY10" fmla="*/ 629543 h 813070"/>
                <a:gd name="connsiteX11" fmla="*/ 273915 w 976273"/>
                <a:gd name="connsiteY11" fmla="*/ 298959 h 813070"/>
                <a:gd name="connsiteX12" fmla="*/ 292280 w 976273"/>
                <a:gd name="connsiteY12" fmla="*/ 75037 h 813070"/>
                <a:gd name="connsiteX13" fmla="*/ 295105 w 976273"/>
                <a:gd name="connsiteY13" fmla="*/ 67974 h 813070"/>
                <a:gd name="connsiteX14" fmla="*/ 304287 w 976273"/>
                <a:gd name="connsiteY14" fmla="*/ 67974 h 813070"/>
                <a:gd name="connsiteX15" fmla="*/ 355140 w 976273"/>
                <a:gd name="connsiteY15" fmla="*/ 45370 h 813070"/>
                <a:gd name="connsiteX16" fmla="*/ 365735 w 976273"/>
                <a:gd name="connsiteY16" fmla="*/ 41131 h 813070"/>
                <a:gd name="connsiteX17" fmla="*/ 728069 w 976273"/>
                <a:gd name="connsiteY17" fmla="*/ 286950 h 813070"/>
                <a:gd name="connsiteX18" fmla="*/ 728775 w 976273"/>
                <a:gd name="connsiteY18" fmla="*/ 288363 h 813070"/>
                <a:gd name="connsiteX19" fmla="*/ 717474 w 976273"/>
                <a:gd name="connsiteY19" fmla="*/ 343460 h 813070"/>
                <a:gd name="connsiteX20" fmla="*/ 728775 w 976273"/>
                <a:gd name="connsiteY20" fmla="*/ 363946 h 813070"/>
                <a:gd name="connsiteX21" fmla="*/ 732307 w 976273"/>
                <a:gd name="connsiteY21" fmla="*/ 388668 h 813070"/>
                <a:gd name="connsiteX22" fmla="*/ 530304 w 976273"/>
                <a:gd name="connsiteY22" fmla="*/ 632369 h 813070"/>
                <a:gd name="connsiteX23" fmla="*/ 327501 w 976273"/>
                <a:gd name="connsiteY23" fmla="*/ 725284 h 813070"/>
                <a:gd name="connsiteX24" fmla="*/ 240121 w 976273"/>
                <a:gd name="connsiteY24" fmla="*/ 741360 h 813070"/>
                <a:gd name="connsiteX25" fmla="*/ 235177 w 976273"/>
                <a:gd name="connsiteY25" fmla="*/ 742067 h 813070"/>
                <a:gd name="connsiteX26" fmla="*/ 228116 w 976273"/>
                <a:gd name="connsiteY26" fmla="*/ 738534 h 813070"/>
                <a:gd name="connsiteX27" fmla="*/ 5691 w 976273"/>
                <a:gd name="connsiteY27" fmla="*/ 400755 h 813070"/>
                <a:gd name="connsiteX28" fmla="*/ 10634 w 976273"/>
                <a:gd name="connsiteY28" fmla="*/ 228332 h 813070"/>
                <a:gd name="connsiteX29" fmla="*/ 23344 w 976273"/>
                <a:gd name="connsiteY29" fmla="*/ 202186 h 813070"/>
                <a:gd name="connsiteX30" fmla="*/ 252124 w 976273"/>
                <a:gd name="connsiteY30" fmla="*/ 45310 h 813070"/>
                <a:gd name="connsiteX31" fmla="*/ 261304 w 976273"/>
                <a:gd name="connsiteY31" fmla="*/ 46723 h 813070"/>
                <a:gd name="connsiteX32" fmla="*/ 264834 w 976273"/>
                <a:gd name="connsiteY32" fmla="*/ 59443 h 813070"/>
                <a:gd name="connsiteX33" fmla="*/ 239414 w 976273"/>
                <a:gd name="connsiteY33" fmla="*/ 262958 h 813070"/>
                <a:gd name="connsiteX34" fmla="*/ 396877 w 976273"/>
                <a:gd name="connsiteY34" fmla="*/ 618403 h 813070"/>
                <a:gd name="connsiteX35" fmla="*/ 430770 w 976273"/>
                <a:gd name="connsiteY35" fmla="*/ 651616 h 813070"/>
                <a:gd name="connsiteX36" fmla="*/ 432889 w 976273"/>
                <a:gd name="connsiteY36" fmla="*/ 662922 h 813070"/>
                <a:gd name="connsiteX37" fmla="*/ 428652 w 976273"/>
                <a:gd name="connsiteY37" fmla="*/ 677055 h 813070"/>
                <a:gd name="connsiteX38" fmla="*/ 411705 w 976273"/>
                <a:gd name="connsiteY38" fmla="*/ 697548 h 813070"/>
                <a:gd name="connsiteX39" fmla="*/ 327501 w 976273"/>
                <a:gd name="connsiteY39" fmla="*/ 725284 h 813070"/>
                <a:gd name="connsiteX40" fmla="*/ 850092 w 976273"/>
                <a:gd name="connsiteY40" fmla="*/ 652832 h 813070"/>
                <a:gd name="connsiteX41" fmla="*/ 847974 w 976273"/>
                <a:gd name="connsiteY41" fmla="*/ 652832 h 813070"/>
                <a:gd name="connsiteX42" fmla="*/ 849386 w 976273"/>
                <a:gd name="connsiteY42" fmla="*/ 638703 h 813070"/>
                <a:gd name="connsiteX43" fmla="*/ 814077 w 976273"/>
                <a:gd name="connsiteY43" fmla="*/ 385796 h 813070"/>
                <a:gd name="connsiteX44" fmla="*/ 817608 w 976273"/>
                <a:gd name="connsiteY44" fmla="*/ 370254 h 813070"/>
                <a:gd name="connsiteX45" fmla="*/ 806309 w 976273"/>
                <a:gd name="connsiteY45" fmla="*/ 274178 h 813070"/>
                <a:gd name="connsiteX46" fmla="*/ 799247 w 976273"/>
                <a:gd name="connsiteY46" fmla="*/ 257930 h 813070"/>
                <a:gd name="connsiteX47" fmla="*/ 801366 w 976273"/>
                <a:gd name="connsiteY47" fmla="*/ 120880 h 813070"/>
                <a:gd name="connsiteX48" fmla="*/ 807015 w 976273"/>
                <a:gd name="connsiteY48" fmla="*/ 108871 h 813070"/>
                <a:gd name="connsiteX49" fmla="*/ 825376 w 976273"/>
                <a:gd name="connsiteY49" fmla="*/ 94742 h 813070"/>
                <a:gd name="connsiteX50" fmla="*/ 959550 w 976273"/>
                <a:gd name="connsiteY50" fmla="*/ 207066 h 813070"/>
                <a:gd name="connsiteX51" fmla="*/ 963787 w 976273"/>
                <a:gd name="connsiteY51" fmla="*/ 216957 h 813070"/>
                <a:gd name="connsiteX52" fmla="*/ 852917 w 976273"/>
                <a:gd name="connsiteY52" fmla="*/ 649300 h 813070"/>
                <a:gd name="connsiteX53" fmla="*/ 850092 w 976273"/>
                <a:gd name="connsiteY53" fmla="*/ 652832 h 813070"/>
                <a:gd name="connsiteX54" fmla="*/ 704722 w 976273"/>
                <a:gd name="connsiteY54" fmla="*/ 763225 h 813070"/>
                <a:gd name="connsiteX55" fmla="*/ 691310 w 976273"/>
                <a:gd name="connsiteY55" fmla="*/ 764638 h 813070"/>
                <a:gd name="connsiteX56" fmla="*/ 554367 w 976273"/>
                <a:gd name="connsiteY56" fmla="*/ 704579 h 813070"/>
                <a:gd name="connsiteX57" fmla="*/ 549426 w 976273"/>
                <a:gd name="connsiteY57" fmla="*/ 694687 h 813070"/>
                <a:gd name="connsiteX58" fmla="*/ 546602 w 976273"/>
                <a:gd name="connsiteY58" fmla="*/ 672783 h 813070"/>
                <a:gd name="connsiteX59" fmla="*/ 554367 w 976273"/>
                <a:gd name="connsiteY59" fmla="*/ 652999 h 813070"/>
                <a:gd name="connsiteX60" fmla="*/ 761899 w 976273"/>
                <a:gd name="connsiteY60" fmla="*/ 395099 h 813070"/>
                <a:gd name="connsiteX61" fmla="*/ 771782 w 976273"/>
                <a:gd name="connsiteY61" fmla="*/ 387326 h 813070"/>
                <a:gd name="connsiteX62" fmla="*/ 785900 w 976273"/>
                <a:gd name="connsiteY62" fmla="*/ 396511 h 813070"/>
                <a:gd name="connsiteX63" fmla="*/ 821194 w 976273"/>
                <a:gd name="connsiteY63" fmla="*/ 609897 h 813070"/>
                <a:gd name="connsiteX64" fmla="*/ 811312 w 976273"/>
                <a:gd name="connsiteY64" fmla="*/ 684795 h 813070"/>
                <a:gd name="connsiteX65" fmla="*/ 804252 w 976273"/>
                <a:gd name="connsiteY65" fmla="*/ 697513 h 813070"/>
                <a:gd name="connsiteX66" fmla="*/ 704722 w 976273"/>
                <a:gd name="connsiteY66" fmla="*/ 763225 h 813070"/>
                <a:gd name="connsiteX67" fmla="*/ 651001 w 976273"/>
                <a:gd name="connsiteY67" fmla="*/ 785121 h 813070"/>
                <a:gd name="connsiteX68" fmla="*/ 284511 w 976273"/>
                <a:gd name="connsiteY68" fmla="*/ 768170 h 813070"/>
                <a:gd name="connsiteX69" fmla="*/ 437038 w 976273"/>
                <a:gd name="connsiteY69" fmla="*/ 722965 h 813070"/>
                <a:gd name="connsiteX70" fmla="*/ 533074 w 976273"/>
                <a:gd name="connsiteY70" fmla="*/ 730029 h 813070"/>
                <a:gd name="connsiteX71" fmla="*/ 651001 w 976273"/>
                <a:gd name="connsiteY71" fmla="*/ 785121 h 81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76273" h="813070">
                  <a:moveTo>
                    <a:pt x="753353" y="269332"/>
                  </a:moveTo>
                  <a:cubicBezTo>
                    <a:pt x="660182" y="136497"/>
                    <a:pt x="533129" y="52415"/>
                    <a:pt x="376433" y="11435"/>
                  </a:cubicBezTo>
                  <a:cubicBezTo>
                    <a:pt x="444899" y="-13295"/>
                    <a:pt x="638300" y="4369"/>
                    <a:pt x="715238" y="42524"/>
                  </a:cubicBezTo>
                  <a:cubicBezTo>
                    <a:pt x="715943" y="90570"/>
                    <a:pt x="727237" y="106114"/>
                    <a:pt x="770293" y="118126"/>
                  </a:cubicBezTo>
                  <a:cubicBezTo>
                    <a:pt x="775940" y="156281"/>
                    <a:pt x="776646" y="194435"/>
                    <a:pt x="771705" y="233297"/>
                  </a:cubicBezTo>
                  <a:cubicBezTo>
                    <a:pt x="770999" y="239656"/>
                    <a:pt x="770293" y="246722"/>
                    <a:pt x="769588" y="253080"/>
                  </a:cubicBezTo>
                  <a:cubicBezTo>
                    <a:pt x="767470" y="267212"/>
                    <a:pt x="770293" y="265799"/>
                    <a:pt x="753353" y="269332"/>
                  </a:cubicBezTo>
                  <a:close/>
                  <a:moveTo>
                    <a:pt x="530304" y="632369"/>
                  </a:moveTo>
                  <a:cubicBezTo>
                    <a:pt x="525360" y="636607"/>
                    <a:pt x="521828" y="637313"/>
                    <a:pt x="515471" y="633781"/>
                  </a:cubicBezTo>
                  <a:cubicBezTo>
                    <a:pt x="499227" y="625305"/>
                    <a:pt x="482275" y="624598"/>
                    <a:pt x="465324" y="632369"/>
                  </a:cubicBezTo>
                  <a:cubicBezTo>
                    <a:pt x="459674" y="635194"/>
                    <a:pt x="456142" y="633781"/>
                    <a:pt x="451904" y="629543"/>
                  </a:cubicBezTo>
                  <a:cubicBezTo>
                    <a:pt x="354434" y="539833"/>
                    <a:pt x="292280" y="431051"/>
                    <a:pt x="273915" y="298959"/>
                  </a:cubicBezTo>
                  <a:cubicBezTo>
                    <a:pt x="263321" y="223376"/>
                    <a:pt x="269677" y="148501"/>
                    <a:pt x="292280" y="75037"/>
                  </a:cubicBezTo>
                  <a:cubicBezTo>
                    <a:pt x="292985" y="72918"/>
                    <a:pt x="294398" y="70799"/>
                    <a:pt x="295105" y="67974"/>
                  </a:cubicBezTo>
                  <a:cubicBezTo>
                    <a:pt x="298636" y="67974"/>
                    <a:pt x="301461" y="67974"/>
                    <a:pt x="304287" y="67974"/>
                  </a:cubicBezTo>
                  <a:cubicBezTo>
                    <a:pt x="324769" y="68680"/>
                    <a:pt x="341015" y="60910"/>
                    <a:pt x="355140" y="45370"/>
                  </a:cubicBezTo>
                  <a:cubicBezTo>
                    <a:pt x="357259" y="42544"/>
                    <a:pt x="362910" y="40425"/>
                    <a:pt x="365735" y="41131"/>
                  </a:cubicBezTo>
                  <a:cubicBezTo>
                    <a:pt x="516884" y="78569"/>
                    <a:pt x="639075" y="158390"/>
                    <a:pt x="728069" y="286950"/>
                  </a:cubicBezTo>
                  <a:cubicBezTo>
                    <a:pt x="728069" y="286950"/>
                    <a:pt x="728069" y="287657"/>
                    <a:pt x="728775" y="288363"/>
                  </a:cubicBezTo>
                  <a:cubicBezTo>
                    <a:pt x="716062" y="304610"/>
                    <a:pt x="711118" y="323682"/>
                    <a:pt x="717474" y="343460"/>
                  </a:cubicBezTo>
                  <a:cubicBezTo>
                    <a:pt x="720300" y="351230"/>
                    <a:pt x="723125" y="359001"/>
                    <a:pt x="728775" y="363946"/>
                  </a:cubicBezTo>
                  <a:cubicBezTo>
                    <a:pt x="737251" y="371716"/>
                    <a:pt x="736545" y="378779"/>
                    <a:pt x="732307" y="388668"/>
                  </a:cubicBezTo>
                  <a:cubicBezTo>
                    <a:pt x="688516" y="488974"/>
                    <a:pt x="620005" y="569501"/>
                    <a:pt x="530304" y="632369"/>
                  </a:cubicBezTo>
                  <a:close/>
                  <a:moveTo>
                    <a:pt x="327501" y="725284"/>
                  </a:moveTo>
                  <a:cubicBezTo>
                    <a:pt x="298904" y="732527"/>
                    <a:pt x="269776" y="737827"/>
                    <a:pt x="240121" y="741360"/>
                  </a:cubicBezTo>
                  <a:cubicBezTo>
                    <a:pt x="239414" y="741360"/>
                    <a:pt x="238001" y="741360"/>
                    <a:pt x="235177" y="742067"/>
                  </a:cubicBezTo>
                  <a:cubicBezTo>
                    <a:pt x="233765" y="741360"/>
                    <a:pt x="230941" y="739947"/>
                    <a:pt x="228116" y="738534"/>
                  </a:cubicBezTo>
                  <a:cubicBezTo>
                    <a:pt x="105253" y="657976"/>
                    <a:pt x="29699" y="546325"/>
                    <a:pt x="5691" y="400755"/>
                  </a:cubicBezTo>
                  <a:cubicBezTo>
                    <a:pt x="-3488" y="342810"/>
                    <a:pt x="-1370" y="285571"/>
                    <a:pt x="10634" y="228332"/>
                  </a:cubicBezTo>
                  <a:cubicBezTo>
                    <a:pt x="12752" y="217732"/>
                    <a:pt x="16283" y="209959"/>
                    <a:pt x="23344" y="202186"/>
                  </a:cubicBezTo>
                  <a:cubicBezTo>
                    <a:pt x="87600" y="132228"/>
                    <a:pt x="163860" y="80642"/>
                    <a:pt x="252124" y="45310"/>
                  </a:cubicBezTo>
                  <a:cubicBezTo>
                    <a:pt x="254243" y="44603"/>
                    <a:pt x="259891" y="45310"/>
                    <a:pt x="261304" y="46723"/>
                  </a:cubicBezTo>
                  <a:cubicBezTo>
                    <a:pt x="264128" y="50257"/>
                    <a:pt x="266246" y="55909"/>
                    <a:pt x="264834" y="59443"/>
                  </a:cubicBezTo>
                  <a:cubicBezTo>
                    <a:pt x="244357" y="125868"/>
                    <a:pt x="235178" y="193706"/>
                    <a:pt x="239414" y="262958"/>
                  </a:cubicBezTo>
                  <a:cubicBezTo>
                    <a:pt x="249299" y="400755"/>
                    <a:pt x="303670" y="518059"/>
                    <a:pt x="396877" y="618403"/>
                  </a:cubicBezTo>
                  <a:cubicBezTo>
                    <a:pt x="407468" y="629710"/>
                    <a:pt x="418766" y="641016"/>
                    <a:pt x="430770" y="651616"/>
                  </a:cubicBezTo>
                  <a:cubicBezTo>
                    <a:pt x="434301" y="655149"/>
                    <a:pt x="436419" y="657976"/>
                    <a:pt x="432889" y="662922"/>
                  </a:cubicBezTo>
                  <a:cubicBezTo>
                    <a:pt x="430770" y="667162"/>
                    <a:pt x="428652" y="672815"/>
                    <a:pt x="428652" y="677055"/>
                  </a:cubicBezTo>
                  <a:cubicBezTo>
                    <a:pt x="430064" y="690482"/>
                    <a:pt x="420884" y="693308"/>
                    <a:pt x="411705" y="697548"/>
                  </a:cubicBezTo>
                  <a:cubicBezTo>
                    <a:pt x="384167" y="708854"/>
                    <a:pt x="356099" y="718041"/>
                    <a:pt x="327501" y="725284"/>
                  </a:cubicBezTo>
                  <a:close/>
                  <a:moveTo>
                    <a:pt x="850092" y="652832"/>
                  </a:moveTo>
                  <a:cubicBezTo>
                    <a:pt x="849386" y="652832"/>
                    <a:pt x="849386" y="652832"/>
                    <a:pt x="847974" y="652832"/>
                  </a:cubicBezTo>
                  <a:cubicBezTo>
                    <a:pt x="847974" y="648593"/>
                    <a:pt x="848680" y="643648"/>
                    <a:pt x="849386" y="638703"/>
                  </a:cubicBezTo>
                  <a:cubicBezTo>
                    <a:pt x="858566" y="551811"/>
                    <a:pt x="845855" y="467037"/>
                    <a:pt x="814077" y="385796"/>
                  </a:cubicBezTo>
                  <a:cubicBezTo>
                    <a:pt x="811959" y="379438"/>
                    <a:pt x="811958" y="375906"/>
                    <a:pt x="817608" y="370254"/>
                  </a:cubicBezTo>
                  <a:cubicBezTo>
                    <a:pt x="847268" y="342703"/>
                    <a:pt x="842324" y="294665"/>
                    <a:pt x="806309" y="274178"/>
                  </a:cubicBezTo>
                  <a:cubicBezTo>
                    <a:pt x="798541" y="269940"/>
                    <a:pt x="797835" y="265701"/>
                    <a:pt x="799247" y="257930"/>
                  </a:cubicBezTo>
                  <a:cubicBezTo>
                    <a:pt x="806309" y="212718"/>
                    <a:pt x="807016" y="166799"/>
                    <a:pt x="801366" y="120880"/>
                  </a:cubicBezTo>
                  <a:cubicBezTo>
                    <a:pt x="800660" y="115935"/>
                    <a:pt x="801366" y="112403"/>
                    <a:pt x="807015" y="108871"/>
                  </a:cubicBezTo>
                  <a:cubicBezTo>
                    <a:pt x="812665" y="105339"/>
                    <a:pt x="818314" y="100393"/>
                    <a:pt x="825376" y="94742"/>
                  </a:cubicBezTo>
                  <a:cubicBezTo>
                    <a:pt x="875515" y="125825"/>
                    <a:pt x="920004" y="163267"/>
                    <a:pt x="959550" y="207066"/>
                  </a:cubicBezTo>
                  <a:cubicBezTo>
                    <a:pt x="961669" y="209892"/>
                    <a:pt x="963081" y="213424"/>
                    <a:pt x="963787" y="216957"/>
                  </a:cubicBezTo>
                  <a:cubicBezTo>
                    <a:pt x="998390" y="379438"/>
                    <a:pt x="960962" y="523553"/>
                    <a:pt x="852917" y="649300"/>
                  </a:cubicBezTo>
                  <a:cubicBezTo>
                    <a:pt x="852211" y="650713"/>
                    <a:pt x="850798" y="651419"/>
                    <a:pt x="850092" y="652832"/>
                  </a:cubicBezTo>
                  <a:close/>
                  <a:moveTo>
                    <a:pt x="704722" y="763225"/>
                  </a:moveTo>
                  <a:cubicBezTo>
                    <a:pt x="700486" y="764638"/>
                    <a:pt x="695545" y="765345"/>
                    <a:pt x="691310" y="764638"/>
                  </a:cubicBezTo>
                  <a:cubicBezTo>
                    <a:pt x="643309" y="750507"/>
                    <a:pt x="597426" y="730016"/>
                    <a:pt x="554367" y="704579"/>
                  </a:cubicBezTo>
                  <a:cubicBezTo>
                    <a:pt x="551543" y="703166"/>
                    <a:pt x="549425" y="698220"/>
                    <a:pt x="549426" y="694687"/>
                  </a:cubicBezTo>
                  <a:cubicBezTo>
                    <a:pt x="548014" y="687621"/>
                    <a:pt x="549426" y="679142"/>
                    <a:pt x="546602" y="672783"/>
                  </a:cubicBezTo>
                  <a:cubicBezTo>
                    <a:pt x="542367" y="662891"/>
                    <a:pt x="546602" y="658651"/>
                    <a:pt x="554367" y="652999"/>
                  </a:cubicBezTo>
                  <a:cubicBezTo>
                    <a:pt x="647545" y="586581"/>
                    <a:pt x="717428" y="501085"/>
                    <a:pt x="761899" y="395099"/>
                  </a:cubicBezTo>
                  <a:cubicBezTo>
                    <a:pt x="764017" y="390859"/>
                    <a:pt x="764723" y="386619"/>
                    <a:pt x="771782" y="387326"/>
                  </a:cubicBezTo>
                  <a:cubicBezTo>
                    <a:pt x="778840" y="388033"/>
                    <a:pt x="783076" y="388739"/>
                    <a:pt x="785900" y="396511"/>
                  </a:cubicBezTo>
                  <a:cubicBezTo>
                    <a:pt x="810606" y="460103"/>
                    <a:pt x="822606" y="526522"/>
                    <a:pt x="821194" y="609897"/>
                  </a:cubicBezTo>
                  <a:cubicBezTo>
                    <a:pt x="819782" y="624736"/>
                    <a:pt x="816253" y="655119"/>
                    <a:pt x="811312" y="684795"/>
                  </a:cubicBezTo>
                  <a:cubicBezTo>
                    <a:pt x="810605" y="689035"/>
                    <a:pt x="807782" y="693980"/>
                    <a:pt x="804252" y="697513"/>
                  </a:cubicBezTo>
                  <a:cubicBezTo>
                    <a:pt x="773899" y="723657"/>
                    <a:pt x="740722" y="745560"/>
                    <a:pt x="704722" y="763225"/>
                  </a:cubicBezTo>
                  <a:close/>
                  <a:moveTo>
                    <a:pt x="651001" y="785121"/>
                  </a:moveTo>
                  <a:cubicBezTo>
                    <a:pt x="550022" y="828913"/>
                    <a:pt x="357950" y="819731"/>
                    <a:pt x="284511" y="768170"/>
                  </a:cubicBezTo>
                  <a:cubicBezTo>
                    <a:pt x="333941" y="753337"/>
                    <a:pt x="385490" y="738504"/>
                    <a:pt x="437038" y="722965"/>
                  </a:cubicBezTo>
                  <a:cubicBezTo>
                    <a:pt x="465284" y="758988"/>
                    <a:pt x="507653" y="755456"/>
                    <a:pt x="533074" y="730029"/>
                  </a:cubicBezTo>
                  <a:cubicBezTo>
                    <a:pt x="572618" y="748393"/>
                    <a:pt x="611457" y="766757"/>
                    <a:pt x="651001" y="785121"/>
                  </a:cubicBezTo>
                  <a:close/>
                </a:path>
              </a:pathLst>
            </a:custGeom>
            <a:solidFill>
              <a:srgbClr val="595B8D"/>
            </a:solidFill>
            <a:ln>
              <a:noFill/>
            </a:ln>
          </p:spPr>
          <p:txBody>
            <a:bodyPr vert="horz" wrap="square" lIns="91440" tIns="45720" rIns="91440" bIns="45720" numCol="1" anchor="t" anchorCtr="0" compatLnSpc="1">
              <a:noAutofit/>
            </a:bodyPr>
            <a:lstStyle/>
            <a:p>
              <a:endParaRPr lang="zh-HK" altLang="en-US">
                <a:solidFill>
                  <a:schemeClr val="bg1">
                    <a:lumMod val="50000"/>
                  </a:schemeClr>
                </a:solidFill>
              </a:endParaRPr>
            </a:p>
          </p:txBody>
        </p:sp>
        <p:sp>
          <p:nvSpPr>
            <p:cNvPr id="25" name="文本框 24"/>
            <p:cNvSpPr txBox="1"/>
            <p:nvPr/>
          </p:nvSpPr>
          <p:spPr>
            <a:xfrm>
              <a:off x="4019005" y="2046451"/>
              <a:ext cx="1144641" cy="509989"/>
            </a:xfrm>
            <a:prstGeom prst="rect">
              <a:avLst/>
            </a:prstGeom>
            <a:noFill/>
          </p:spPr>
          <p:txBody>
            <a:bodyPr wrap="none" rtlCol="0">
              <a:spAutoFit/>
            </a:bodyPr>
            <a:lstStyle/>
            <a:p>
              <a:r>
                <a:rPr lang="en-US" altLang="zh-CN" sz="900" dirty="0" smtClean="0">
                  <a:solidFill>
                    <a:srgbClr val="5A5C8E"/>
                  </a:solidFill>
                  <a:latin typeface="方正大黑简体" panose="03000509000000000000" pitchFamily="65" charset="-122"/>
                  <a:ea typeface="方正大黑简体" panose="03000509000000000000" pitchFamily="65" charset="-122"/>
                </a:rPr>
                <a:t>LOGO</a:t>
              </a:r>
              <a:endParaRPr lang="zh-CN" altLang="en-US" sz="900" dirty="0">
                <a:solidFill>
                  <a:srgbClr val="5A5C8E"/>
                </a:solidFill>
                <a:latin typeface="方正大黑简体" panose="03000509000000000000" pitchFamily="65" charset="-122"/>
                <a:ea typeface="方正大黑简体" panose="03000509000000000000" pitchFamily="65" charset="-122"/>
              </a:endParaRPr>
            </a:p>
          </p:txBody>
        </p:sp>
      </p:grpSp>
      <p:sp>
        <p:nvSpPr>
          <p:cNvPr id="26" name="文本框 25"/>
          <p:cNvSpPr txBox="1"/>
          <p:nvPr/>
        </p:nvSpPr>
        <p:spPr>
          <a:xfrm>
            <a:off x="6601245" y="7552225"/>
            <a:ext cx="783782" cy="369332"/>
          </a:xfrm>
          <a:prstGeom prst="rect">
            <a:avLst/>
          </a:prstGeom>
          <a:noFill/>
        </p:spPr>
        <p:txBody>
          <a:bodyPr wrap="square" rtlCol="0">
            <a:spAutoFit/>
          </a:bodyPr>
          <a:lstStyle/>
          <a:p>
            <a:pPr algn="dist"/>
            <a:r>
              <a:rPr lang="zh-CN" altLang="en-US" spc="300" dirty="0">
                <a:latin typeface="方正黑体简体" panose="03000509000000000000" pitchFamily="65" charset="-122"/>
                <a:ea typeface="方正黑体简体" panose="03000509000000000000" pitchFamily="65" charset="-122"/>
              </a:rPr>
              <a:t>延时</a:t>
            </a:r>
            <a:endParaRPr lang="zh-CN" altLang="en-US" spc="300" dirty="0">
              <a:latin typeface="方正黑体简体" panose="03000509000000000000" pitchFamily="65" charset="-122"/>
              <a:ea typeface="方正黑体简体" panose="03000509000000000000" pitchFamily="65" charset="-122"/>
            </a:endParaRPr>
          </a:p>
        </p:txBody>
      </p:sp>
      <p:sp>
        <p:nvSpPr>
          <p:cNvPr id="27" name="六边形 26"/>
          <p:cNvSpPr/>
          <p:nvPr/>
        </p:nvSpPr>
        <p:spPr>
          <a:xfrm>
            <a:off x="586079" y="3145653"/>
            <a:ext cx="2119965" cy="1827556"/>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819265" y="1316564"/>
            <a:ext cx="1820938" cy="1569774"/>
          </a:xfrm>
          <a:prstGeom prst="hexagon">
            <a:avLst/>
          </a:prstGeom>
          <a:solidFill>
            <a:srgbClr val="00B0F0"/>
          </a:solid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p:nvPr/>
        </p:nvSpPr>
        <p:spPr>
          <a:xfrm>
            <a:off x="-987011" y="273895"/>
            <a:ext cx="2119965" cy="1827556"/>
          </a:xfrm>
          <a:prstGeom prst="hexagon">
            <a:avLst/>
          </a:prstGeom>
          <a:solidFill>
            <a:srgbClr val="0070C0"/>
          </a:solid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2326513" y="2101451"/>
            <a:ext cx="2119965" cy="1827556"/>
          </a:xfrm>
          <a:prstGeom prst="hexagon">
            <a:avLst/>
          </a:prstGeom>
          <a:solidFill>
            <a:srgbClr val="006DF0">
              <a:alpha val="20000"/>
            </a:srgbClr>
          </a:solid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4137798" y="928914"/>
            <a:ext cx="2422959" cy="2088758"/>
          </a:xfrm>
          <a:prstGeom prst="hexagon">
            <a:avLst/>
          </a:prstGeom>
          <a:blipFill dpi="0" rotWithShape="1">
            <a:blip r:embed="rId6" cstate="print">
              <a:extLst>
                <a:ext uri="{28A0092B-C50C-407E-A947-70E740481C1C}">
                  <a14:useLocalDpi xmlns:a14="http://schemas.microsoft.com/office/drawing/2010/main" val="0"/>
                </a:ext>
              </a:extLst>
            </a:blip>
            <a:srcRect/>
            <a:stretch>
              <a:fillRect l="-25043" t="-7977" r="-25043" b="-7977"/>
            </a:stretch>
          </a:blip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2706044" y="605962"/>
            <a:ext cx="1360902" cy="1173192"/>
          </a:xfrm>
          <a:prstGeom prst="hexagon">
            <a:avLst/>
          </a:prstGeom>
          <a:blipFill dpi="0" rotWithShape="1">
            <a:blip r:embed="rId7" cstate="print">
              <a:extLst>
                <a:ext uri="{28A0092B-C50C-407E-A947-70E740481C1C}">
                  <a14:useLocalDpi xmlns:a14="http://schemas.microsoft.com/office/drawing/2010/main" val="0"/>
                </a:ext>
              </a:extLst>
            </a:blip>
            <a:srcRect/>
            <a:stretch>
              <a:fillRect l="-497" t="-29446" r="-497" b="-29446"/>
            </a:stretch>
          </a:blip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2463273" y="4189855"/>
            <a:ext cx="2480513" cy="2138373"/>
          </a:xfrm>
          <a:prstGeom prst="hexagon">
            <a:avLst/>
          </a:prstGeom>
          <a:solidFill>
            <a:srgbClr val="595B8D"/>
          </a:solid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5087142" y="5926492"/>
            <a:ext cx="932028" cy="803472"/>
          </a:xfrm>
          <a:prstGeom prst="hexagon">
            <a:avLst/>
          </a:prstGeom>
          <a:solidFill>
            <a:srgbClr val="595B8D"/>
          </a:solidFill>
          <a:ln w="19050">
            <a:noFill/>
          </a:ln>
          <a:effectLst>
            <a:outerShdw blurRad="190500" dist="228600" dir="6240000" algn="ctr" rotWithShape="0">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799"/>
                                          </p:stCondLst>
                                        </p:cTn>
                                        <p:tgtEl>
                                          <p:spTgt spid="62"/>
                                        </p:tgtEl>
                                        <p:attrNameLst>
                                          <p:attrName>style.visibility</p:attrName>
                                        </p:attrNameLst>
                                      </p:cBhvr>
                                      <p:to>
                                        <p:strVal val="visible"/>
                                      </p:to>
                                    </p:se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0" fill="hold"/>
                                        <p:tgtEl>
                                          <p:spTgt spid="29"/>
                                        </p:tgtEl>
                                        <p:attrNameLst>
                                          <p:attrName>ppt_x</p:attrName>
                                        </p:attrNameLst>
                                      </p:cBhvr>
                                      <p:tavLst>
                                        <p:tav tm="0">
                                          <p:val>
                                            <p:strVal val="1+#ppt_w/2"/>
                                          </p:val>
                                        </p:tav>
                                        <p:tav tm="100000">
                                          <p:val>
                                            <p:strVal val="#ppt_x"/>
                                          </p:val>
                                        </p:tav>
                                      </p:tavLst>
                                    </p:anim>
                                    <p:anim calcmode="lin" valueType="num">
                                      <p:cBhvr additive="base">
                                        <p:cTn id="14" dur="2000" fill="hold"/>
                                        <p:tgtEl>
                                          <p:spTgt spid="29"/>
                                        </p:tgtEl>
                                        <p:attrNameLst>
                                          <p:attrName>ppt_y</p:attrName>
                                        </p:attrNameLst>
                                      </p:cBhvr>
                                      <p:tavLst>
                                        <p:tav tm="0">
                                          <p:val>
                                            <p:strVal val="#ppt_y"/>
                                          </p:val>
                                        </p:tav>
                                        <p:tav tm="100000">
                                          <p:val>
                                            <p:strVal val="#ppt_y"/>
                                          </p:val>
                                        </p:tav>
                                      </p:tavLst>
                                    </p:anim>
                                  </p:childTnLst>
                                </p:cTn>
                              </p:par>
                              <p:par>
                                <p:cTn id="15" presetID="45"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000"/>
                                        <p:tgtEl>
                                          <p:spTgt spid="29"/>
                                        </p:tgtEl>
                                      </p:cBhvr>
                                    </p:animEffect>
                                    <p:anim calcmode="lin" valueType="num">
                                      <p:cBhvr>
                                        <p:cTn id="18" dur="2000" fill="hold"/>
                                        <p:tgtEl>
                                          <p:spTgt spid="29"/>
                                        </p:tgtEl>
                                        <p:attrNameLst>
                                          <p:attrName>ppt_w</p:attrName>
                                        </p:attrNameLst>
                                      </p:cBhvr>
                                      <p:tavLst>
                                        <p:tav tm="0" fmla="#ppt_w*sin(2.5*pi*$)">
                                          <p:val>
                                            <p:fltVal val="0"/>
                                          </p:val>
                                        </p:tav>
                                        <p:tav tm="100000">
                                          <p:val>
                                            <p:fltVal val="1"/>
                                          </p:val>
                                        </p:tav>
                                      </p:tavLst>
                                    </p:anim>
                                    <p:anim calcmode="lin" valueType="num">
                                      <p:cBhvr>
                                        <p:cTn id="19" dur="2000" fill="hold"/>
                                        <p:tgtEl>
                                          <p:spTgt spid="29"/>
                                        </p:tgtEl>
                                        <p:attrNameLst>
                                          <p:attrName>ppt_h</p:attrName>
                                        </p:attrNameLst>
                                      </p:cBhvr>
                                      <p:tavLst>
                                        <p:tav tm="0">
                                          <p:val>
                                            <p:strVal val="#ppt_h"/>
                                          </p:val>
                                        </p:tav>
                                        <p:tav tm="100000">
                                          <p:val>
                                            <p:strVal val="#ppt_h"/>
                                          </p:val>
                                        </p:tav>
                                      </p:tavLst>
                                    </p:anim>
                                  </p:childTnLst>
                                </p:cTn>
                              </p:par>
                              <p:par>
                                <p:cTn id="20" presetID="2" presetClass="entr" presetSubtype="2" fill="hold" grpId="0" nodeType="withEffect">
                                  <p:stCondLst>
                                    <p:cond delay="5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2000" fill="hold"/>
                                        <p:tgtEl>
                                          <p:spTgt spid="28"/>
                                        </p:tgtEl>
                                        <p:attrNameLst>
                                          <p:attrName>ppt_x</p:attrName>
                                        </p:attrNameLst>
                                      </p:cBhvr>
                                      <p:tavLst>
                                        <p:tav tm="0">
                                          <p:val>
                                            <p:strVal val="1+#ppt_w/2"/>
                                          </p:val>
                                        </p:tav>
                                        <p:tav tm="100000">
                                          <p:val>
                                            <p:strVal val="#ppt_x"/>
                                          </p:val>
                                        </p:tav>
                                      </p:tavLst>
                                    </p:anim>
                                    <p:anim calcmode="lin" valueType="num">
                                      <p:cBhvr additive="base">
                                        <p:cTn id="23" dur="2000" fill="hold"/>
                                        <p:tgtEl>
                                          <p:spTgt spid="28"/>
                                        </p:tgtEl>
                                        <p:attrNameLst>
                                          <p:attrName>ppt_y</p:attrName>
                                        </p:attrNameLst>
                                      </p:cBhvr>
                                      <p:tavLst>
                                        <p:tav tm="0">
                                          <p:val>
                                            <p:strVal val="#ppt_y"/>
                                          </p:val>
                                        </p:tav>
                                        <p:tav tm="100000">
                                          <p:val>
                                            <p:strVal val="#ppt_y"/>
                                          </p:val>
                                        </p:tav>
                                      </p:tavLst>
                                    </p:anim>
                                  </p:childTnLst>
                                </p:cTn>
                              </p:par>
                              <p:par>
                                <p:cTn id="24" presetID="45" presetClass="entr" presetSubtype="0" fill="hold" grpId="1" nodeType="withEffect">
                                  <p:stCondLst>
                                    <p:cond delay="50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anim calcmode="lin" valueType="num">
                                      <p:cBhvr>
                                        <p:cTn id="27" dur="2000" fill="hold"/>
                                        <p:tgtEl>
                                          <p:spTgt spid="28"/>
                                        </p:tgtEl>
                                        <p:attrNameLst>
                                          <p:attrName>ppt_w</p:attrName>
                                        </p:attrNameLst>
                                      </p:cBhvr>
                                      <p:tavLst>
                                        <p:tav tm="0" fmla="#ppt_w*sin(2.5*pi*$)">
                                          <p:val>
                                            <p:fltVal val="0"/>
                                          </p:val>
                                        </p:tav>
                                        <p:tav tm="100000">
                                          <p:val>
                                            <p:fltVal val="1"/>
                                          </p:val>
                                        </p:tav>
                                      </p:tavLst>
                                    </p:anim>
                                    <p:anim calcmode="lin" valueType="num">
                                      <p:cBhvr>
                                        <p:cTn id="28" dur="2000" fill="hold"/>
                                        <p:tgtEl>
                                          <p:spTgt spid="28"/>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10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2000" fill="hold"/>
                                        <p:tgtEl>
                                          <p:spTgt spid="27"/>
                                        </p:tgtEl>
                                        <p:attrNameLst>
                                          <p:attrName>ppt_x</p:attrName>
                                        </p:attrNameLst>
                                      </p:cBhvr>
                                      <p:tavLst>
                                        <p:tav tm="0">
                                          <p:val>
                                            <p:strVal val="1+#ppt_w/2"/>
                                          </p:val>
                                        </p:tav>
                                        <p:tav tm="100000">
                                          <p:val>
                                            <p:strVal val="#ppt_x"/>
                                          </p:val>
                                        </p:tav>
                                      </p:tavLst>
                                    </p:anim>
                                    <p:anim calcmode="lin" valueType="num">
                                      <p:cBhvr additive="base">
                                        <p:cTn id="32" dur="2000" fill="hold"/>
                                        <p:tgtEl>
                                          <p:spTgt spid="27"/>
                                        </p:tgtEl>
                                        <p:attrNameLst>
                                          <p:attrName>ppt_y</p:attrName>
                                        </p:attrNameLst>
                                      </p:cBhvr>
                                      <p:tavLst>
                                        <p:tav tm="0">
                                          <p:val>
                                            <p:strVal val="#ppt_y"/>
                                          </p:val>
                                        </p:tav>
                                        <p:tav tm="100000">
                                          <p:val>
                                            <p:strVal val="#ppt_y"/>
                                          </p:val>
                                        </p:tav>
                                      </p:tavLst>
                                    </p:anim>
                                  </p:childTnLst>
                                </p:cTn>
                              </p:par>
                              <p:par>
                                <p:cTn id="33" presetID="45" presetClass="entr" presetSubtype="0" fill="hold" grpId="1" nodeType="withEffect">
                                  <p:stCondLst>
                                    <p:cond delay="10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par>
                                <p:cTn id="38" presetID="2" presetClass="entr" presetSubtype="2"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2000" fill="hold"/>
                                        <p:tgtEl>
                                          <p:spTgt spid="32"/>
                                        </p:tgtEl>
                                        <p:attrNameLst>
                                          <p:attrName>ppt_x</p:attrName>
                                        </p:attrNameLst>
                                      </p:cBhvr>
                                      <p:tavLst>
                                        <p:tav tm="0">
                                          <p:val>
                                            <p:strVal val="1+#ppt_w/2"/>
                                          </p:val>
                                        </p:tav>
                                        <p:tav tm="100000">
                                          <p:val>
                                            <p:strVal val="#ppt_x"/>
                                          </p:val>
                                        </p:tav>
                                      </p:tavLst>
                                    </p:anim>
                                    <p:anim calcmode="lin" valueType="num">
                                      <p:cBhvr additive="base">
                                        <p:cTn id="41" dur="2000" fill="hold"/>
                                        <p:tgtEl>
                                          <p:spTgt spid="32"/>
                                        </p:tgtEl>
                                        <p:attrNameLst>
                                          <p:attrName>ppt_y</p:attrName>
                                        </p:attrNameLst>
                                      </p:cBhvr>
                                      <p:tavLst>
                                        <p:tav tm="0">
                                          <p:val>
                                            <p:strVal val="#ppt_y"/>
                                          </p:val>
                                        </p:tav>
                                        <p:tav tm="100000">
                                          <p:val>
                                            <p:strVal val="#ppt_y"/>
                                          </p:val>
                                        </p:tav>
                                      </p:tavLst>
                                    </p:anim>
                                  </p:childTnLst>
                                </p:cTn>
                              </p:par>
                              <p:par>
                                <p:cTn id="42" presetID="45" presetClass="entr" presetSubtype="0" fill="hold" grpId="1" nodeType="withEffect">
                                  <p:stCondLst>
                                    <p:cond delay="150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2000"/>
                                        <p:tgtEl>
                                          <p:spTgt spid="32"/>
                                        </p:tgtEl>
                                      </p:cBhvr>
                                    </p:animEffect>
                                    <p:anim calcmode="lin" valueType="num">
                                      <p:cBhvr>
                                        <p:cTn id="45" dur="2000" fill="hold"/>
                                        <p:tgtEl>
                                          <p:spTgt spid="32"/>
                                        </p:tgtEl>
                                        <p:attrNameLst>
                                          <p:attrName>ppt_w</p:attrName>
                                        </p:attrNameLst>
                                      </p:cBhvr>
                                      <p:tavLst>
                                        <p:tav tm="0" fmla="#ppt_w*sin(2.5*pi*$)">
                                          <p:val>
                                            <p:fltVal val="0"/>
                                          </p:val>
                                        </p:tav>
                                        <p:tav tm="100000">
                                          <p:val>
                                            <p:fltVal val="1"/>
                                          </p:val>
                                        </p:tav>
                                      </p:tavLst>
                                    </p:anim>
                                    <p:anim calcmode="lin" valueType="num">
                                      <p:cBhvr>
                                        <p:cTn id="46" dur="2000" fill="hold"/>
                                        <p:tgtEl>
                                          <p:spTgt spid="32"/>
                                        </p:tgtEl>
                                        <p:attrNameLst>
                                          <p:attrName>ppt_h</p:attrName>
                                        </p:attrNameLst>
                                      </p:cBhvr>
                                      <p:tavLst>
                                        <p:tav tm="0">
                                          <p:val>
                                            <p:strVal val="#ppt_h"/>
                                          </p:val>
                                        </p:tav>
                                        <p:tav tm="100000">
                                          <p:val>
                                            <p:strVal val="#ppt_h"/>
                                          </p:val>
                                        </p:tav>
                                      </p:tavLst>
                                    </p:anim>
                                  </p:childTnLst>
                                </p:cTn>
                              </p:par>
                              <p:par>
                                <p:cTn id="47" presetID="2" presetClass="entr" presetSubtype="2" fill="hold" grpId="0" nodeType="withEffect">
                                  <p:stCondLst>
                                    <p:cond delay="200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2000" fill="hold"/>
                                        <p:tgtEl>
                                          <p:spTgt spid="30"/>
                                        </p:tgtEl>
                                        <p:attrNameLst>
                                          <p:attrName>ppt_x</p:attrName>
                                        </p:attrNameLst>
                                      </p:cBhvr>
                                      <p:tavLst>
                                        <p:tav tm="0">
                                          <p:val>
                                            <p:strVal val="1+#ppt_w/2"/>
                                          </p:val>
                                        </p:tav>
                                        <p:tav tm="100000">
                                          <p:val>
                                            <p:strVal val="#ppt_x"/>
                                          </p:val>
                                        </p:tav>
                                      </p:tavLst>
                                    </p:anim>
                                    <p:anim calcmode="lin" valueType="num">
                                      <p:cBhvr additive="base">
                                        <p:cTn id="50" dur="2000" fill="hold"/>
                                        <p:tgtEl>
                                          <p:spTgt spid="30"/>
                                        </p:tgtEl>
                                        <p:attrNameLst>
                                          <p:attrName>ppt_y</p:attrName>
                                        </p:attrNameLst>
                                      </p:cBhvr>
                                      <p:tavLst>
                                        <p:tav tm="0">
                                          <p:val>
                                            <p:strVal val="#ppt_y"/>
                                          </p:val>
                                        </p:tav>
                                        <p:tav tm="100000">
                                          <p:val>
                                            <p:strVal val="#ppt_y"/>
                                          </p:val>
                                        </p:tav>
                                      </p:tavLst>
                                    </p:anim>
                                  </p:childTnLst>
                                </p:cTn>
                              </p:par>
                              <p:par>
                                <p:cTn id="51" presetID="45" presetClass="entr" presetSubtype="0" fill="hold" grpId="1" nodeType="withEffect">
                                  <p:stCondLst>
                                    <p:cond delay="20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000"/>
                                        <p:tgtEl>
                                          <p:spTgt spid="30"/>
                                        </p:tgtEl>
                                      </p:cBhvr>
                                    </p:animEffect>
                                    <p:anim calcmode="lin" valueType="num">
                                      <p:cBhvr>
                                        <p:cTn id="54" dur="2000" fill="hold"/>
                                        <p:tgtEl>
                                          <p:spTgt spid="30"/>
                                        </p:tgtEl>
                                        <p:attrNameLst>
                                          <p:attrName>ppt_w</p:attrName>
                                        </p:attrNameLst>
                                      </p:cBhvr>
                                      <p:tavLst>
                                        <p:tav tm="0" fmla="#ppt_w*sin(2.5*pi*$)">
                                          <p:val>
                                            <p:fltVal val="0"/>
                                          </p:val>
                                        </p:tav>
                                        <p:tav tm="100000">
                                          <p:val>
                                            <p:fltVal val="1"/>
                                          </p:val>
                                        </p:tav>
                                      </p:tavLst>
                                    </p:anim>
                                    <p:anim calcmode="lin" valueType="num">
                                      <p:cBhvr>
                                        <p:cTn id="55" dur="2000" fill="hold"/>
                                        <p:tgtEl>
                                          <p:spTgt spid="30"/>
                                        </p:tgtEl>
                                        <p:attrNameLst>
                                          <p:attrName>ppt_h</p:attrName>
                                        </p:attrNameLst>
                                      </p:cBhvr>
                                      <p:tavLst>
                                        <p:tav tm="0">
                                          <p:val>
                                            <p:strVal val="#ppt_h"/>
                                          </p:val>
                                        </p:tav>
                                        <p:tav tm="100000">
                                          <p:val>
                                            <p:strVal val="#ppt_h"/>
                                          </p:val>
                                        </p:tav>
                                      </p:tavLst>
                                    </p:anim>
                                  </p:childTnLst>
                                </p:cTn>
                              </p:par>
                              <p:par>
                                <p:cTn id="56" presetID="2" presetClass="entr" presetSubtype="2" fill="hold" grpId="0" nodeType="withEffect">
                                  <p:stCondLst>
                                    <p:cond delay="250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2000" fill="hold"/>
                                        <p:tgtEl>
                                          <p:spTgt spid="31"/>
                                        </p:tgtEl>
                                        <p:attrNameLst>
                                          <p:attrName>ppt_x</p:attrName>
                                        </p:attrNameLst>
                                      </p:cBhvr>
                                      <p:tavLst>
                                        <p:tav tm="0">
                                          <p:val>
                                            <p:strVal val="1+#ppt_w/2"/>
                                          </p:val>
                                        </p:tav>
                                        <p:tav tm="100000">
                                          <p:val>
                                            <p:strVal val="#ppt_x"/>
                                          </p:val>
                                        </p:tav>
                                      </p:tavLst>
                                    </p:anim>
                                    <p:anim calcmode="lin" valueType="num">
                                      <p:cBhvr additive="base">
                                        <p:cTn id="59" dur="2000" fill="hold"/>
                                        <p:tgtEl>
                                          <p:spTgt spid="31"/>
                                        </p:tgtEl>
                                        <p:attrNameLst>
                                          <p:attrName>ppt_y</p:attrName>
                                        </p:attrNameLst>
                                      </p:cBhvr>
                                      <p:tavLst>
                                        <p:tav tm="0">
                                          <p:val>
                                            <p:strVal val="#ppt_y"/>
                                          </p:val>
                                        </p:tav>
                                        <p:tav tm="100000">
                                          <p:val>
                                            <p:strVal val="#ppt_y"/>
                                          </p:val>
                                        </p:tav>
                                      </p:tavLst>
                                    </p:anim>
                                  </p:childTnLst>
                                </p:cTn>
                              </p:par>
                              <p:par>
                                <p:cTn id="60" presetID="45" presetClass="entr" presetSubtype="0" fill="hold" grpId="1" nodeType="withEffect">
                                  <p:stCondLst>
                                    <p:cond delay="250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2000"/>
                                        <p:tgtEl>
                                          <p:spTgt spid="31"/>
                                        </p:tgtEl>
                                      </p:cBhvr>
                                    </p:animEffect>
                                    <p:anim calcmode="lin" valueType="num">
                                      <p:cBhvr>
                                        <p:cTn id="63" dur="2000" fill="hold"/>
                                        <p:tgtEl>
                                          <p:spTgt spid="31"/>
                                        </p:tgtEl>
                                        <p:attrNameLst>
                                          <p:attrName>ppt_w</p:attrName>
                                        </p:attrNameLst>
                                      </p:cBhvr>
                                      <p:tavLst>
                                        <p:tav tm="0" fmla="#ppt_w*sin(2.5*pi*$)">
                                          <p:val>
                                            <p:fltVal val="0"/>
                                          </p:val>
                                        </p:tav>
                                        <p:tav tm="100000">
                                          <p:val>
                                            <p:fltVal val="1"/>
                                          </p:val>
                                        </p:tav>
                                      </p:tavLst>
                                    </p:anim>
                                    <p:anim calcmode="lin" valueType="num">
                                      <p:cBhvr>
                                        <p:cTn id="64" dur="2000" fill="hold"/>
                                        <p:tgtEl>
                                          <p:spTgt spid="31"/>
                                        </p:tgtEl>
                                        <p:attrNameLst>
                                          <p:attrName>ppt_h</p:attrName>
                                        </p:attrNameLst>
                                      </p:cBhvr>
                                      <p:tavLst>
                                        <p:tav tm="0">
                                          <p:val>
                                            <p:strVal val="#ppt_h"/>
                                          </p:val>
                                        </p:tav>
                                        <p:tav tm="100000">
                                          <p:val>
                                            <p:strVal val="#ppt_h"/>
                                          </p:val>
                                        </p:tav>
                                      </p:tavLst>
                                    </p:anim>
                                  </p:childTnLst>
                                </p:cTn>
                              </p:par>
                              <p:par>
                                <p:cTn id="65" presetID="2" presetClass="entr" presetSubtype="2"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2000" fill="hold"/>
                                        <p:tgtEl>
                                          <p:spTgt spid="33"/>
                                        </p:tgtEl>
                                        <p:attrNameLst>
                                          <p:attrName>ppt_x</p:attrName>
                                        </p:attrNameLst>
                                      </p:cBhvr>
                                      <p:tavLst>
                                        <p:tav tm="0">
                                          <p:val>
                                            <p:strVal val="1+#ppt_w/2"/>
                                          </p:val>
                                        </p:tav>
                                        <p:tav tm="100000">
                                          <p:val>
                                            <p:strVal val="#ppt_x"/>
                                          </p:val>
                                        </p:tav>
                                      </p:tavLst>
                                    </p:anim>
                                    <p:anim calcmode="lin" valueType="num">
                                      <p:cBhvr additive="base">
                                        <p:cTn id="68" dur="2000" fill="hold"/>
                                        <p:tgtEl>
                                          <p:spTgt spid="33"/>
                                        </p:tgtEl>
                                        <p:attrNameLst>
                                          <p:attrName>ppt_y</p:attrName>
                                        </p:attrNameLst>
                                      </p:cBhvr>
                                      <p:tavLst>
                                        <p:tav tm="0">
                                          <p:val>
                                            <p:strVal val="#ppt_y"/>
                                          </p:val>
                                        </p:tav>
                                        <p:tav tm="100000">
                                          <p:val>
                                            <p:strVal val="#ppt_y"/>
                                          </p:val>
                                        </p:tav>
                                      </p:tavLst>
                                    </p:anim>
                                  </p:childTnLst>
                                </p:cTn>
                              </p:par>
                              <p:par>
                                <p:cTn id="69" presetID="45" presetClass="entr" presetSubtype="0" fill="hold" grpId="1" nodeType="withEffect">
                                  <p:stCondLst>
                                    <p:cond delay="50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2000"/>
                                        <p:tgtEl>
                                          <p:spTgt spid="33"/>
                                        </p:tgtEl>
                                      </p:cBhvr>
                                    </p:animEffect>
                                    <p:anim calcmode="lin" valueType="num">
                                      <p:cBhvr>
                                        <p:cTn id="72" dur="2000" fill="hold"/>
                                        <p:tgtEl>
                                          <p:spTgt spid="33"/>
                                        </p:tgtEl>
                                        <p:attrNameLst>
                                          <p:attrName>ppt_w</p:attrName>
                                        </p:attrNameLst>
                                      </p:cBhvr>
                                      <p:tavLst>
                                        <p:tav tm="0" fmla="#ppt_w*sin(2.5*pi*$)">
                                          <p:val>
                                            <p:fltVal val="0"/>
                                          </p:val>
                                        </p:tav>
                                        <p:tav tm="100000">
                                          <p:val>
                                            <p:fltVal val="1"/>
                                          </p:val>
                                        </p:tav>
                                      </p:tavLst>
                                    </p:anim>
                                    <p:anim calcmode="lin" valueType="num">
                                      <p:cBhvr>
                                        <p:cTn id="73" dur="2000" fill="hold"/>
                                        <p:tgtEl>
                                          <p:spTgt spid="33"/>
                                        </p:tgtEl>
                                        <p:attrNameLst>
                                          <p:attrName>ppt_h</p:attrName>
                                        </p:attrNameLst>
                                      </p:cBhvr>
                                      <p:tavLst>
                                        <p:tav tm="0">
                                          <p:val>
                                            <p:strVal val="#ppt_h"/>
                                          </p:val>
                                        </p:tav>
                                        <p:tav tm="100000">
                                          <p:val>
                                            <p:strVal val="#ppt_h"/>
                                          </p:val>
                                        </p:tav>
                                      </p:tavLst>
                                    </p:anim>
                                  </p:childTnLst>
                                </p:cTn>
                              </p:par>
                              <p:par>
                                <p:cTn id="74" presetID="2" presetClass="entr" presetSubtype="2" fill="hold" grpId="0" nodeType="withEffect">
                                  <p:stCondLst>
                                    <p:cond delay="70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2000" fill="hold"/>
                                        <p:tgtEl>
                                          <p:spTgt spid="34"/>
                                        </p:tgtEl>
                                        <p:attrNameLst>
                                          <p:attrName>ppt_x</p:attrName>
                                        </p:attrNameLst>
                                      </p:cBhvr>
                                      <p:tavLst>
                                        <p:tav tm="0">
                                          <p:val>
                                            <p:strVal val="1+#ppt_w/2"/>
                                          </p:val>
                                        </p:tav>
                                        <p:tav tm="100000">
                                          <p:val>
                                            <p:strVal val="#ppt_x"/>
                                          </p:val>
                                        </p:tav>
                                      </p:tavLst>
                                    </p:anim>
                                    <p:anim calcmode="lin" valueType="num">
                                      <p:cBhvr additive="base">
                                        <p:cTn id="77" dur="2000" fill="hold"/>
                                        <p:tgtEl>
                                          <p:spTgt spid="34"/>
                                        </p:tgtEl>
                                        <p:attrNameLst>
                                          <p:attrName>ppt_y</p:attrName>
                                        </p:attrNameLst>
                                      </p:cBhvr>
                                      <p:tavLst>
                                        <p:tav tm="0">
                                          <p:val>
                                            <p:strVal val="#ppt_y"/>
                                          </p:val>
                                        </p:tav>
                                        <p:tav tm="100000">
                                          <p:val>
                                            <p:strVal val="#ppt_y"/>
                                          </p:val>
                                        </p:tav>
                                      </p:tavLst>
                                    </p:anim>
                                  </p:childTnLst>
                                </p:cTn>
                              </p:par>
                              <p:par>
                                <p:cTn id="78" presetID="45" presetClass="entr" presetSubtype="0" fill="hold" grpId="1" nodeType="withEffect">
                                  <p:stCondLst>
                                    <p:cond delay="70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2000"/>
                                        <p:tgtEl>
                                          <p:spTgt spid="34"/>
                                        </p:tgtEl>
                                      </p:cBhvr>
                                    </p:animEffect>
                                    <p:anim calcmode="lin" valueType="num">
                                      <p:cBhvr>
                                        <p:cTn id="81" dur="2000" fill="hold"/>
                                        <p:tgtEl>
                                          <p:spTgt spid="34"/>
                                        </p:tgtEl>
                                        <p:attrNameLst>
                                          <p:attrName>ppt_w</p:attrName>
                                        </p:attrNameLst>
                                      </p:cBhvr>
                                      <p:tavLst>
                                        <p:tav tm="0" fmla="#ppt_w*sin(2.5*pi*$)">
                                          <p:val>
                                            <p:fltVal val="0"/>
                                          </p:val>
                                        </p:tav>
                                        <p:tav tm="100000">
                                          <p:val>
                                            <p:fltVal val="1"/>
                                          </p:val>
                                        </p:tav>
                                      </p:tavLst>
                                    </p:anim>
                                    <p:anim calcmode="lin" valueType="num">
                                      <p:cBhvr>
                                        <p:cTn id="82" dur="2000" fill="hold"/>
                                        <p:tgtEl>
                                          <p:spTgt spid="34"/>
                                        </p:tgtEl>
                                        <p:attrNameLst>
                                          <p:attrName>ppt_h</p:attrName>
                                        </p:attrNameLst>
                                      </p:cBhvr>
                                      <p:tavLst>
                                        <p:tav tm="0">
                                          <p:val>
                                            <p:strVal val="#ppt_h"/>
                                          </p:val>
                                        </p:tav>
                                        <p:tav tm="100000">
                                          <p:val>
                                            <p:strVal val="#ppt_h"/>
                                          </p:val>
                                        </p:tav>
                                      </p:tavLst>
                                    </p:anim>
                                  </p:childTnLst>
                                </p:cTn>
                              </p:par>
                            </p:childTnLst>
                          </p:cTn>
                        </p:par>
                        <p:par>
                          <p:cTn id="83" fill="hold">
                            <p:stCondLst>
                              <p:cond delay="3000"/>
                            </p:stCondLst>
                            <p:childTnLst>
                              <p:par>
                                <p:cTn id="84" presetID="53" presetClass="entr" presetSubtype="16"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300" fill="hold"/>
                                        <p:tgtEl>
                                          <p:spTgt spid="23"/>
                                        </p:tgtEl>
                                        <p:attrNameLst>
                                          <p:attrName>ppt_w</p:attrName>
                                        </p:attrNameLst>
                                      </p:cBhvr>
                                      <p:tavLst>
                                        <p:tav tm="0">
                                          <p:val>
                                            <p:fltVal val="0"/>
                                          </p:val>
                                        </p:tav>
                                        <p:tav tm="100000">
                                          <p:val>
                                            <p:strVal val="#ppt_w"/>
                                          </p:val>
                                        </p:tav>
                                      </p:tavLst>
                                    </p:anim>
                                    <p:anim calcmode="lin" valueType="num">
                                      <p:cBhvr>
                                        <p:cTn id="87" dur="300" fill="hold"/>
                                        <p:tgtEl>
                                          <p:spTgt spid="23"/>
                                        </p:tgtEl>
                                        <p:attrNameLst>
                                          <p:attrName>ppt_h</p:attrName>
                                        </p:attrNameLst>
                                      </p:cBhvr>
                                      <p:tavLst>
                                        <p:tav tm="0">
                                          <p:val>
                                            <p:fltVal val="0"/>
                                          </p:val>
                                        </p:tav>
                                        <p:tav tm="100000">
                                          <p:val>
                                            <p:strVal val="#ppt_h"/>
                                          </p:val>
                                        </p:tav>
                                      </p:tavLst>
                                    </p:anim>
                                    <p:animEffect transition="in" filter="fade">
                                      <p:cBhvr>
                                        <p:cTn id="88" dur="300"/>
                                        <p:tgtEl>
                                          <p:spTgt spid="23"/>
                                        </p:tgtEl>
                                      </p:cBhvr>
                                    </p:animEffect>
                                  </p:childTnLst>
                                </p:cTn>
                              </p:par>
                            </p:childTnLst>
                          </p:cTn>
                        </p:par>
                        <p:par>
                          <p:cTn id="89" fill="hold">
                            <p:stCondLst>
                              <p:cond delay="3500"/>
                            </p:stCondLst>
                            <p:childTnLst>
                              <p:par>
                                <p:cTn id="90" presetID="17" presetClass="entr" presetSubtype="10" fill="hold" grpId="0" nodeType="afterEffect">
                                  <p:stCondLst>
                                    <p:cond delay="0"/>
                                  </p:stCondLst>
                                  <p:iterate type="lt">
                                    <p:tmPct val="10000"/>
                                  </p:iterate>
                                  <p:childTnLst>
                                    <p:set>
                                      <p:cBhvr>
                                        <p:cTn id="91" dur="1" fill="hold">
                                          <p:stCondLst>
                                            <p:cond delay="0"/>
                                          </p:stCondLst>
                                        </p:cTn>
                                        <p:tgtEl>
                                          <p:spTgt spid="20"/>
                                        </p:tgtEl>
                                        <p:attrNameLst>
                                          <p:attrName>style.visibility</p:attrName>
                                        </p:attrNameLst>
                                      </p:cBhvr>
                                      <p:to>
                                        <p:strVal val="visible"/>
                                      </p:to>
                                    </p:set>
                                    <p:anim calcmode="lin" valueType="num">
                                      <p:cBhvr>
                                        <p:cTn id="92" dur="500" fill="hold"/>
                                        <p:tgtEl>
                                          <p:spTgt spid="20"/>
                                        </p:tgtEl>
                                        <p:attrNameLst>
                                          <p:attrName>ppt_w</p:attrName>
                                        </p:attrNameLst>
                                      </p:cBhvr>
                                      <p:tavLst>
                                        <p:tav tm="0">
                                          <p:val>
                                            <p:fltVal val="0"/>
                                          </p:val>
                                        </p:tav>
                                        <p:tav tm="100000">
                                          <p:val>
                                            <p:strVal val="#ppt_w"/>
                                          </p:val>
                                        </p:tav>
                                      </p:tavLst>
                                    </p:anim>
                                    <p:anim calcmode="lin" valueType="num">
                                      <p:cBhvr>
                                        <p:cTn id="93" dur="500" fill="hold"/>
                                        <p:tgtEl>
                                          <p:spTgt spid="20"/>
                                        </p:tgtEl>
                                        <p:attrNameLst>
                                          <p:attrName>ppt_h</p:attrName>
                                        </p:attrNameLst>
                                      </p:cBhvr>
                                      <p:tavLst>
                                        <p:tav tm="0">
                                          <p:val>
                                            <p:strVal val="#ppt_h"/>
                                          </p:val>
                                        </p:tav>
                                        <p:tav tm="100000">
                                          <p:val>
                                            <p:strVal val="#ppt_h"/>
                                          </p:val>
                                        </p:tav>
                                      </p:tavLst>
                                    </p:anim>
                                  </p:childTnLst>
                                </p:cTn>
                              </p:par>
                            </p:childTnLst>
                          </p:cTn>
                        </p:par>
                        <p:par>
                          <p:cTn id="94" fill="hold">
                            <p:stCondLst>
                              <p:cond delay="6601"/>
                            </p:stCondLst>
                            <p:childTnLst>
                              <p:par>
                                <p:cTn id="95" presetID="17" presetClass="entr" presetSubtype="4" fill="hold" grpId="0" nodeType="afterEffect">
                                  <p:stCondLst>
                                    <p:cond delay="0"/>
                                  </p:stCondLst>
                                  <p:iterate type="lt">
                                    <p:tmPct val="30000"/>
                                  </p:iterate>
                                  <p:childTnLst>
                                    <p:set>
                                      <p:cBhvr>
                                        <p:cTn id="96" dur="1" fill="hold">
                                          <p:stCondLst>
                                            <p:cond delay="0"/>
                                          </p:stCondLst>
                                        </p:cTn>
                                        <p:tgtEl>
                                          <p:spTgt spid="21"/>
                                        </p:tgtEl>
                                        <p:attrNameLst>
                                          <p:attrName>style.visibility</p:attrName>
                                        </p:attrNameLst>
                                      </p:cBhvr>
                                      <p:to>
                                        <p:strVal val="visible"/>
                                      </p:to>
                                    </p:set>
                                    <p:anim calcmode="lin" valueType="num">
                                      <p:cBhvr>
                                        <p:cTn id="97" dur="300" fill="hold"/>
                                        <p:tgtEl>
                                          <p:spTgt spid="21"/>
                                        </p:tgtEl>
                                        <p:attrNameLst>
                                          <p:attrName>ppt_x</p:attrName>
                                        </p:attrNameLst>
                                      </p:cBhvr>
                                      <p:tavLst>
                                        <p:tav tm="0">
                                          <p:val>
                                            <p:strVal val="#ppt_x"/>
                                          </p:val>
                                        </p:tav>
                                        <p:tav tm="100000">
                                          <p:val>
                                            <p:strVal val="#ppt_x"/>
                                          </p:val>
                                        </p:tav>
                                      </p:tavLst>
                                    </p:anim>
                                    <p:anim calcmode="lin" valueType="num">
                                      <p:cBhvr>
                                        <p:cTn id="98" dur="300" fill="hold"/>
                                        <p:tgtEl>
                                          <p:spTgt spid="21"/>
                                        </p:tgtEl>
                                        <p:attrNameLst>
                                          <p:attrName>ppt_y</p:attrName>
                                        </p:attrNameLst>
                                      </p:cBhvr>
                                      <p:tavLst>
                                        <p:tav tm="0">
                                          <p:val>
                                            <p:strVal val="#ppt_y+#ppt_h/2"/>
                                          </p:val>
                                        </p:tav>
                                        <p:tav tm="100000">
                                          <p:val>
                                            <p:strVal val="#ppt_y"/>
                                          </p:val>
                                        </p:tav>
                                      </p:tavLst>
                                    </p:anim>
                                    <p:anim calcmode="lin" valueType="num">
                                      <p:cBhvr>
                                        <p:cTn id="99" dur="300" fill="hold"/>
                                        <p:tgtEl>
                                          <p:spTgt spid="21"/>
                                        </p:tgtEl>
                                        <p:attrNameLst>
                                          <p:attrName>ppt_w</p:attrName>
                                        </p:attrNameLst>
                                      </p:cBhvr>
                                      <p:tavLst>
                                        <p:tav tm="0">
                                          <p:val>
                                            <p:strVal val="#ppt_w"/>
                                          </p:val>
                                        </p:tav>
                                        <p:tav tm="100000">
                                          <p:val>
                                            <p:strVal val="#ppt_w"/>
                                          </p:val>
                                        </p:tav>
                                      </p:tavLst>
                                    </p:anim>
                                    <p:anim calcmode="lin" valueType="num">
                                      <p:cBhvr>
                                        <p:cTn id="100" dur="300" fill="hold"/>
                                        <p:tgtEl>
                                          <p:spTgt spid="21"/>
                                        </p:tgtEl>
                                        <p:attrNameLst>
                                          <p:attrName>ppt_h</p:attrName>
                                        </p:attrNameLst>
                                      </p:cBhvr>
                                      <p:tavLst>
                                        <p:tav tm="0">
                                          <p:val>
                                            <p:fltVal val="0"/>
                                          </p:val>
                                        </p:tav>
                                        <p:tav tm="100000">
                                          <p:val>
                                            <p:strVal val="#ppt_h"/>
                                          </p:val>
                                        </p:tav>
                                      </p:tavLst>
                                    </p:anim>
                                  </p:childTnLst>
                                </p:cTn>
                              </p:par>
                            </p:childTnLst>
                          </p:cTn>
                        </p:par>
                        <p:par>
                          <p:cTn id="101" fill="hold">
                            <p:stCondLst>
                              <p:cond delay="8161"/>
                            </p:stCondLst>
                            <p:childTnLst>
                              <p:par>
                                <p:cTn id="102" presetID="17" presetClass="entr" presetSubtype="4" fill="hold" grpId="0" nodeType="afterEffect">
                                  <p:stCondLst>
                                    <p:cond delay="0"/>
                                  </p:stCondLst>
                                  <p:iterate type="lt">
                                    <p:tmPct val="30000"/>
                                  </p:iterate>
                                  <p:childTnLst>
                                    <p:set>
                                      <p:cBhvr>
                                        <p:cTn id="103" dur="1" fill="hold">
                                          <p:stCondLst>
                                            <p:cond delay="0"/>
                                          </p:stCondLst>
                                        </p:cTn>
                                        <p:tgtEl>
                                          <p:spTgt spid="22"/>
                                        </p:tgtEl>
                                        <p:attrNameLst>
                                          <p:attrName>style.visibility</p:attrName>
                                        </p:attrNameLst>
                                      </p:cBhvr>
                                      <p:to>
                                        <p:strVal val="visible"/>
                                      </p:to>
                                    </p:set>
                                    <p:anim calcmode="lin" valueType="num">
                                      <p:cBhvr>
                                        <p:cTn id="104" dur="200" fill="hold"/>
                                        <p:tgtEl>
                                          <p:spTgt spid="22"/>
                                        </p:tgtEl>
                                        <p:attrNameLst>
                                          <p:attrName>ppt_x</p:attrName>
                                        </p:attrNameLst>
                                      </p:cBhvr>
                                      <p:tavLst>
                                        <p:tav tm="0">
                                          <p:val>
                                            <p:strVal val="#ppt_x"/>
                                          </p:val>
                                        </p:tav>
                                        <p:tav tm="100000">
                                          <p:val>
                                            <p:strVal val="#ppt_x"/>
                                          </p:val>
                                        </p:tav>
                                      </p:tavLst>
                                    </p:anim>
                                    <p:anim calcmode="lin" valueType="num">
                                      <p:cBhvr>
                                        <p:cTn id="105" dur="200" fill="hold"/>
                                        <p:tgtEl>
                                          <p:spTgt spid="22"/>
                                        </p:tgtEl>
                                        <p:attrNameLst>
                                          <p:attrName>ppt_y</p:attrName>
                                        </p:attrNameLst>
                                      </p:cBhvr>
                                      <p:tavLst>
                                        <p:tav tm="0">
                                          <p:val>
                                            <p:strVal val="#ppt_y+#ppt_h/2"/>
                                          </p:val>
                                        </p:tav>
                                        <p:tav tm="100000">
                                          <p:val>
                                            <p:strVal val="#ppt_y"/>
                                          </p:val>
                                        </p:tav>
                                      </p:tavLst>
                                    </p:anim>
                                    <p:anim calcmode="lin" valueType="num">
                                      <p:cBhvr>
                                        <p:cTn id="106" dur="200" fill="hold"/>
                                        <p:tgtEl>
                                          <p:spTgt spid="22"/>
                                        </p:tgtEl>
                                        <p:attrNameLst>
                                          <p:attrName>ppt_w</p:attrName>
                                        </p:attrNameLst>
                                      </p:cBhvr>
                                      <p:tavLst>
                                        <p:tav tm="0">
                                          <p:val>
                                            <p:strVal val="#ppt_w"/>
                                          </p:val>
                                        </p:tav>
                                        <p:tav tm="100000">
                                          <p:val>
                                            <p:strVal val="#ppt_w"/>
                                          </p:val>
                                        </p:tav>
                                      </p:tavLst>
                                    </p:anim>
                                    <p:anim calcmode="lin" valueType="num">
                                      <p:cBhvr>
                                        <p:cTn id="107" dur="200" fill="hold"/>
                                        <p:tgtEl>
                                          <p:spTgt spid="22"/>
                                        </p:tgtEl>
                                        <p:attrNameLst>
                                          <p:attrName>ppt_h</p:attrName>
                                        </p:attrNameLst>
                                      </p:cBhvr>
                                      <p:tavLst>
                                        <p:tav tm="0">
                                          <p:val>
                                            <p:fltVal val="0"/>
                                          </p:val>
                                        </p:tav>
                                        <p:tav tm="100000">
                                          <p:val>
                                            <p:strVal val="#ppt_h"/>
                                          </p:val>
                                        </p:tav>
                                      </p:tavLst>
                                    </p:anim>
                                  </p:childTnLst>
                                </p:cTn>
                              </p:par>
                            </p:childTnLst>
                          </p:cTn>
                        </p:par>
                        <p:par>
                          <p:cTn id="108" fill="hold">
                            <p:stCondLst>
                              <p:cond delay="9681"/>
                            </p:stCondLst>
                            <p:childTnLst>
                              <p:par>
                                <p:cTn id="109" presetID="1" presetClass="entr" presetSubtype="0" fill="hold" grpId="0" nodeType="afterEffect">
                                  <p:stCondLst>
                                    <p:cond delay="0"/>
                                  </p:stCondLst>
                                  <p:childTnLst>
                                    <p:set>
                                      <p:cBhvr>
                                        <p:cTn id="110" dur="1" fill="hold">
                                          <p:stCondLst>
                                            <p:cond delay="7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11" repeatCount="indefinite" fill="remove" display="0">
                  <p:stCondLst>
                    <p:cond delay="indefinite"/>
                  </p:stCondLst>
                  <p:endCondLst>
                    <p:cond evt="onStopAudio" delay="0">
                      <p:tgtEl>
                        <p:sldTgt/>
                      </p:tgtEl>
                    </p:cond>
                  </p:endCondLst>
                </p:cTn>
                <p:tgtEl>
                  <p:spTgt spid="35"/>
                </p:tgtEl>
              </p:cMediaNode>
            </p:audio>
          </p:childTnLst>
        </p:cTn>
      </p:par>
    </p:tnLst>
    <p:bldLst>
      <p:bldP spid="62" grpId="0"/>
      <p:bldP spid="20" grpId="0"/>
      <p:bldP spid="21" grpId="0"/>
      <p:bldP spid="22" grpId="0"/>
      <p:bldP spid="26"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921269" y="2132856"/>
            <a:ext cx="641250" cy="750804"/>
            <a:chOff x="5767388" y="2987676"/>
            <a:chExt cx="696913" cy="815975"/>
          </a:xfrm>
          <a:solidFill>
            <a:srgbClr val="85D3C5"/>
          </a:solidFill>
        </p:grpSpPr>
        <p:sp>
          <p:nvSpPr>
            <p:cNvPr id="30" name="Oval 591"/>
            <p:cNvSpPr>
              <a:spLocks noChangeArrowheads="1"/>
            </p:cNvSpPr>
            <p:nvPr/>
          </p:nvSpPr>
          <p:spPr bwMode="auto">
            <a:xfrm>
              <a:off x="5932488" y="2987676"/>
              <a:ext cx="127000"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92"/>
            <p:cNvSpPr>
              <a:spLocks noEditPoints="1"/>
            </p:cNvSpPr>
            <p:nvPr/>
          </p:nvSpPr>
          <p:spPr bwMode="auto">
            <a:xfrm>
              <a:off x="5767388" y="3159126"/>
              <a:ext cx="454025" cy="641350"/>
            </a:xfrm>
            <a:custGeom>
              <a:avLst/>
              <a:gdLst>
                <a:gd name="T0" fmla="*/ 120 w 121"/>
                <a:gd name="T1" fmla="*/ 26 h 171"/>
                <a:gd name="T2" fmla="*/ 120 w 121"/>
                <a:gd name="T3" fmla="*/ 26 h 171"/>
                <a:gd name="T4" fmla="*/ 114 w 121"/>
                <a:gd name="T5" fmla="*/ 21 h 171"/>
                <a:gd name="T6" fmla="*/ 90 w 121"/>
                <a:gd name="T7" fmla="*/ 3 h 171"/>
                <a:gd name="T8" fmla="*/ 84 w 121"/>
                <a:gd name="T9" fmla="*/ 1 h 171"/>
                <a:gd name="T10" fmla="*/ 75 w 121"/>
                <a:gd name="T11" fmla="*/ 1 h 171"/>
                <a:gd name="T12" fmla="*/ 74 w 121"/>
                <a:gd name="T13" fmla="*/ 11 h 171"/>
                <a:gd name="T14" fmla="*/ 67 w 121"/>
                <a:gd name="T15" fmla="*/ 42 h 171"/>
                <a:gd name="T16" fmla="*/ 67 w 121"/>
                <a:gd name="T17" fmla="*/ 7 h 171"/>
                <a:gd name="T18" fmla="*/ 58 w 121"/>
                <a:gd name="T19" fmla="*/ 0 h 171"/>
                <a:gd name="T20" fmla="*/ 57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2 w 121"/>
                <a:gd name="T33" fmla="*/ 35 h 171"/>
                <a:gd name="T34" fmla="*/ 1 w 121"/>
                <a:gd name="T35" fmla="*/ 48 h 171"/>
                <a:gd name="T36" fmla="*/ 1 w 121"/>
                <a:gd name="T37" fmla="*/ 48 h 171"/>
                <a:gd name="T38" fmla="*/ 2 w 121"/>
                <a:gd name="T39" fmla="*/ 50 h 171"/>
                <a:gd name="T40" fmla="*/ 6 w 121"/>
                <a:gd name="T41" fmla="*/ 57 h 171"/>
                <a:gd name="T42" fmla="*/ 20 w 121"/>
                <a:gd name="T43" fmla="*/ 84 h 171"/>
                <a:gd name="T44" fmla="*/ 32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3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3"/>
            <p:cNvSpPr/>
            <p:nvPr/>
          </p:nvSpPr>
          <p:spPr bwMode="auto">
            <a:xfrm>
              <a:off x="6007101" y="3692526"/>
              <a:ext cx="90488" cy="107950"/>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594"/>
            <p:cNvSpPr>
              <a:spLocks noEditPoints="1"/>
            </p:cNvSpPr>
            <p:nvPr/>
          </p:nvSpPr>
          <p:spPr bwMode="auto">
            <a:xfrm>
              <a:off x="5999163" y="3340101"/>
              <a:ext cx="465138" cy="463550"/>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8 w 124"/>
                <a:gd name="T11" fmla="*/ 112 h 124"/>
                <a:gd name="T12" fmla="*/ 68 w 124"/>
                <a:gd name="T13" fmla="*/ 100 h 124"/>
                <a:gd name="T14" fmla="*/ 62 w 124"/>
                <a:gd name="T15" fmla="*/ 101 h 124"/>
                <a:gd name="T16" fmla="*/ 56 w 124"/>
                <a:gd name="T17" fmla="*/ 100 h 124"/>
                <a:gd name="T18" fmla="*/ 56 w 124"/>
                <a:gd name="T19" fmla="*/ 112 h 124"/>
                <a:gd name="T20" fmla="*/ 12 w 124"/>
                <a:gd name="T21" fmla="*/ 67 h 124"/>
                <a:gd name="T22" fmla="*/ 24 w 124"/>
                <a:gd name="T23" fmla="*/ 67 h 124"/>
                <a:gd name="T24" fmla="*/ 23 w 124"/>
                <a:gd name="T25" fmla="*/ 62 h 124"/>
                <a:gd name="T26" fmla="*/ 24 w 124"/>
                <a:gd name="T27" fmla="*/ 56 h 124"/>
                <a:gd name="T28" fmla="*/ 12 w 124"/>
                <a:gd name="T29" fmla="*/ 56 h 124"/>
                <a:gd name="T30" fmla="*/ 56 w 124"/>
                <a:gd name="T31" fmla="*/ 11 h 124"/>
                <a:gd name="T32" fmla="*/ 56 w 124"/>
                <a:gd name="T33" fmla="*/ 23 h 124"/>
                <a:gd name="T34" fmla="*/ 62 w 124"/>
                <a:gd name="T35" fmla="*/ 23 h 124"/>
                <a:gd name="T36" fmla="*/ 68 w 124"/>
                <a:gd name="T37" fmla="*/ 23 h 124"/>
                <a:gd name="T38" fmla="*/ 68 w 124"/>
                <a:gd name="T39" fmla="*/ 11 h 124"/>
                <a:gd name="T40" fmla="*/ 112 w 124"/>
                <a:gd name="T41" fmla="*/ 56 h 124"/>
                <a:gd name="T42" fmla="*/ 101 w 124"/>
                <a:gd name="T43" fmla="*/ 56 h 124"/>
                <a:gd name="T44" fmla="*/ 101 w 124"/>
                <a:gd name="T45" fmla="*/ 62 h 124"/>
                <a:gd name="T46" fmla="*/ 101 w 124"/>
                <a:gd name="T47" fmla="*/ 67 h 124"/>
                <a:gd name="T48" fmla="*/ 112 w 124"/>
                <a:gd name="T49" fmla="*/ 67 h 124"/>
                <a:gd name="T50" fmla="*/ 68 w 124"/>
                <a:gd name="T5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595"/>
            <p:cNvSpPr/>
            <p:nvPr/>
          </p:nvSpPr>
          <p:spPr bwMode="auto">
            <a:xfrm>
              <a:off x="6138863" y="3409951"/>
              <a:ext cx="33338" cy="38100"/>
            </a:xfrm>
            <a:custGeom>
              <a:avLst/>
              <a:gdLst>
                <a:gd name="T0" fmla="*/ 3 w 9"/>
                <a:gd name="T1" fmla="*/ 10 h 10"/>
                <a:gd name="T2" fmla="*/ 9 w 9"/>
                <a:gd name="T3" fmla="*/ 7 h 10"/>
                <a:gd name="T4" fmla="*/ 6 w 9"/>
                <a:gd name="T5" fmla="*/ 2 h 10"/>
                <a:gd name="T6" fmla="*/ 3 w 9"/>
                <a:gd name="T7" fmla="*/ 0 h 10"/>
                <a:gd name="T8" fmla="*/ 2 w 9"/>
                <a:gd name="T9" fmla="*/ 1 h 10"/>
                <a:gd name="T10" fmla="*/ 0 w 9"/>
                <a:gd name="T11" fmla="*/ 3 h 10"/>
                <a:gd name="T12" fmla="*/ 1 w 9"/>
                <a:gd name="T13" fmla="*/ 5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96"/>
            <p:cNvSpPr/>
            <p:nvPr/>
          </p:nvSpPr>
          <p:spPr bwMode="auto">
            <a:xfrm>
              <a:off x="6292851" y="3409951"/>
              <a:ext cx="33338" cy="38100"/>
            </a:xfrm>
            <a:custGeom>
              <a:avLst/>
              <a:gdLst>
                <a:gd name="T0" fmla="*/ 7 w 9"/>
                <a:gd name="T1" fmla="*/ 1 h 10"/>
                <a:gd name="T2" fmla="*/ 6 w 9"/>
                <a:gd name="T3" fmla="*/ 0 h 10"/>
                <a:gd name="T4" fmla="*/ 3 w 9"/>
                <a:gd name="T5" fmla="*/ 2 h 10"/>
                <a:gd name="T6" fmla="*/ 0 w 9"/>
                <a:gd name="T7" fmla="*/ 7 h 10"/>
                <a:gd name="T8" fmla="*/ 6 w 9"/>
                <a:gd name="T9" fmla="*/ 10 h 10"/>
                <a:gd name="T10" fmla="*/ 9 w 9"/>
                <a:gd name="T11" fmla="*/ 5 h 10"/>
                <a:gd name="T12" fmla="*/ 7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97"/>
            <p:cNvSpPr/>
            <p:nvPr/>
          </p:nvSpPr>
          <p:spPr bwMode="auto">
            <a:xfrm>
              <a:off x="6351588" y="3475038"/>
              <a:ext cx="34925" cy="30163"/>
            </a:xfrm>
            <a:custGeom>
              <a:avLst/>
              <a:gdLst>
                <a:gd name="T0" fmla="*/ 8 w 9"/>
                <a:gd name="T1" fmla="*/ 6 h 8"/>
                <a:gd name="T2" fmla="*/ 9 w 9"/>
                <a:gd name="T3" fmla="*/ 4 h 8"/>
                <a:gd name="T4" fmla="*/ 9 w 9"/>
                <a:gd name="T5" fmla="*/ 1 h 8"/>
                <a:gd name="T6" fmla="*/ 6 w 9"/>
                <a:gd name="T7" fmla="*/ 0 h 8"/>
                <a:gd name="T8" fmla="*/ 5 w 9"/>
                <a:gd name="T9" fmla="*/ 0 h 8"/>
                <a:gd name="T10" fmla="*/ 0 w 9"/>
                <a:gd name="T11" fmla="*/ 3 h 8"/>
                <a:gd name="T12" fmla="*/ 3 w 9"/>
                <a:gd name="T13" fmla="*/ 8 h 8"/>
                <a:gd name="T14" fmla="*/ 8 w 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98"/>
            <p:cNvSpPr/>
            <p:nvPr/>
          </p:nvSpPr>
          <p:spPr bwMode="auto">
            <a:xfrm>
              <a:off x="6078538" y="3475038"/>
              <a:ext cx="33338" cy="30163"/>
            </a:xfrm>
            <a:custGeom>
              <a:avLst/>
              <a:gdLst>
                <a:gd name="T0" fmla="*/ 3 w 9"/>
                <a:gd name="T1" fmla="*/ 0 h 8"/>
                <a:gd name="T2" fmla="*/ 0 w 9"/>
                <a:gd name="T3" fmla="*/ 1 h 8"/>
                <a:gd name="T4" fmla="*/ 0 w 9"/>
                <a:gd name="T5" fmla="*/ 4 h 8"/>
                <a:gd name="T6" fmla="*/ 1 w 9"/>
                <a:gd name="T7" fmla="*/ 6 h 8"/>
                <a:gd name="T8" fmla="*/ 6 w 9"/>
                <a:gd name="T9" fmla="*/ 8 h 8"/>
                <a:gd name="T10" fmla="*/ 9 w 9"/>
                <a:gd name="T11" fmla="*/ 3 h 8"/>
                <a:gd name="T12" fmla="*/ 4 w 9"/>
                <a:gd name="T13" fmla="*/ 0 h 8"/>
                <a:gd name="T14" fmla="*/ 3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599"/>
            <p:cNvSpPr/>
            <p:nvPr/>
          </p:nvSpPr>
          <p:spPr bwMode="auto">
            <a:xfrm>
              <a:off x="6351588" y="3635376"/>
              <a:ext cx="34925" cy="30163"/>
            </a:xfrm>
            <a:custGeom>
              <a:avLst/>
              <a:gdLst>
                <a:gd name="T0" fmla="*/ 0 w 9"/>
                <a:gd name="T1" fmla="*/ 5 h 8"/>
                <a:gd name="T2" fmla="*/ 5 w 9"/>
                <a:gd name="T3" fmla="*/ 8 h 8"/>
                <a:gd name="T4" fmla="*/ 6 w 9"/>
                <a:gd name="T5" fmla="*/ 8 h 8"/>
                <a:gd name="T6" fmla="*/ 9 w 9"/>
                <a:gd name="T7" fmla="*/ 7 h 8"/>
                <a:gd name="T8" fmla="*/ 9 w 9"/>
                <a:gd name="T9" fmla="*/ 5 h 8"/>
                <a:gd name="T10" fmla="*/ 8 w 9"/>
                <a:gd name="T11" fmla="*/ 3 h 8"/>
                <a:gd name="T12" fmla="*/ 3 w 9"/>
                <a:gd name="T13" fmla="*/ 0 h 8"/>
                <a:gd name="T14" fmla="*/ 0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600"/>
            <p:cNvSpPr/>
            <p:nvPr/>
          </p:nvSpPr>
          <p:spPr bwMode="auto">
            <a:xfrm>
              <a:off x="6078538" y="3635376"/>
              <a:ext cx="33338" cy="30163"/>
            </a:xfrm>
            <a:custGeom>
              <a:avLst/>
              <a:gdLst>
                <a:gd name="T0" fmla="*/ 1 w 9"/>
                <a:gd name="T1" fmla="*/ 3 h 8"/>
                <a:gd name="T2" fmla="*/ 0 w 9"/>
                <a:gd name="T3" fmla="*/ 5 h 8"/>
                <a:gd name="T4" fmla="*/ 0 w 9"/>
                <a:gd name="T5" fmla="*/ 7 h 8"/>
                <a:gd name="T6" fmla="*/ 3 w 9"/>
                <a:gd name="T7" fmla="*/ 8 h 8"/>
                <a:gd name="T8" fmla="*/ 4 w 9"/>
                <a:gd name="T9" fmla="*/ 8 h 8"/>
                <a:gd name="T10" fmla="*/ 9 w 9"/>
                <a:gd name="T11" fmla="*/ 5 h 8"/>
                <a:gd name="T12" fmla="*/ 6 w 9"/>
                <a:gd name="T13" fmla="*/ 0 h 8"/>
                <a:gd name="T14" fmla="*/ 1 w 9"/>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601"/>
            <p:cNvSpPr/>
            <p:nvPr/>
          </p:nvSpPr>
          <p:spPr bwMode="auto">
            <a:xfrm>
              <a:off x="6292851" y="3692526"/>
              <a:ext cx="33338" cy="36513"/>
            </a:xfrm>
            <a:custGeom>
              <a:avLst/>
              <a:gdLst>
                <a:gd name="T0" fmla="*/ 6 w 9"/>
                <a:gd name="T1" fmla="*/ 0 h 10"/>
                <a:gd name="T2" fmla="*/ 0 w 9"/>
                <a:gd name="T3" fmla="*/ 3 h 10"/>
                <a:gd name="T4" fmla="*/ 3 w 9"/>
                <a:gd name="T5" fmla="*/ 8 h 10"/>
                <a:gd name="T6" fmla="*/ 6 w 9"/>
                <a:gd name="T7" fmla="*/ 10 h 10"/>
                <a:gd name="T8" fmla="*/ 7 w 9"/>
                <a:gd name="T9" fmla="*/ 9 h 10"/>
                <a:gd name="T10" fmla="*/ 9 w 9"/>
                <a:gd name="T11" fmla="*/ 5 h 10"/>
                <a:gd name="T12" fmla="*/ 6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602"/>
            <p:cNvSpPr/>
            <p:nvPr/>
          </p:nvSpPr>
          <p:spPr bwMode="auto">
            <a:xfrm>
              <a:off x="6138863" y="3692526"/>
              <a:ext cx="33338" cy="36513"/>
            </a:xfrm>
            <a:custGeom>
              <a:avLst/>
              <a:gdLst>
                <a:gd name="T0" fmla="*/ 1 w 9"/>
                <a:gd name="T1" fmla="*/ 5 h 10"/>
                <a:gd name="T2" fmla="*/ 0 w 9"/>
                <a:gd name="T3" fmla="*/ 8 h 10"/>
                <a:gd name="T4" fmla="*/ 2 w 9"/>
                <a:gd name="T5" fmla="*/ 9 h 10"/>
                <a:gd name="T6" fmla="*/ 3 w 9"/>
                <a:gd name="T7" fmla="*/ 10 h 10"/>
                <a:gd name="T8" fmla="*/ 6 w 9"/>
                <a:gd name="T9" fmla="*/ 8 h 10"/>
                <a:gd name="T10" fmla="*/ 9 w 9"/>
                <a:gd name="T11" fmla="*/ 3 h 10"/>
                <a:gd name="T12" fmla="*/ 3 w 9"/>
                <a:gd name="T13" fmla="*/ 0 h 10"/>
                <a:gd name="T14" fmla="*/ 1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Oval 603"/>
            <p:cNvSpPr>
              <a:spLocks noChangeArrowheads="1"/>
            </p:cNvSpPr>
            <p:nvPr/>
          </p:nvSpPr>
          <p:spPr bwMode="auto">
            <a:xfrm>
              <a:off x="6213476" y="3552826"/>
              <a:ext cx="33338"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604"/>
            <p:cNvSpPr/>
            <p:nvPr/>
          </p:nvSpPr>
          <p:spPr bwMode="auto">
            <a:xfrm>
              <a:off x="6164263" y="3455988"/>
              <a:ext cx="82550" cy="96838"/>
            </a:xfrm>
            <a:custGeom>
              <a:avLst/>
              <a:gdLst>
                <a:gd name="T0" fmla="*/ 22 w 22"/>
                <a:gd name="T1" fmla="*/ 25 h 26"/>
                <a:gd name="T2" fmla="*/ 21 w 22"/>
                <a:gd name="T3" fmla="*/ 7 h 26"/>
                <a:gd name="T4" fmla="*/ 18 w 22"/>
                <a:gd name="T5" fmla="*/ 3 h 26"/>
                <a:gd name="T6" fmla="*/ 14 w 22"/>
                <a:gd name="T7" fmla="*/ 7 h 26"/>
                <a:gd name="T8" fmla="*/ 14 w 22"/>
                <a:gd name="T9" fmla="*/ 17 h 26"/>
                <a:gd name="T10" fmla="*/ 5 w 22"/>
                <a:gd name="T11" fmla="*/ 1 h 26"/>
                <a:gd name="T12" fmla="*/ 2 w 22"/>
                <a:gd name="T13" fmla="*/ 1 h 26"/>
                <a:gd name="T14" fmla="*/ 1 w 22"/>
                <a:gd name="T15" fmla="*/ 4 h 26"/>
                <a:gd name="T16" fmla="*/ 13 w 22"/>
                <a:gd name="T17" fmla="*/ 26 h 26"/>
                <a:gd name="T18" fmla="*/ 18 w 22"/>
                <a:gd name="T19" fmla="*/ 24 h 26"/>
                <a:gd name="T20" fmla="*/ 22 w 22"/>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214" y="2182521"/>
            <a:ext cx="666083" cy="651475"/>
            <a:chOff x="8905875" y="4843463"/>
            <a:chExt cx="723900" cy="708025"/>
          </a:xfrm>
          <a:solidFill>
            <a:srgbClr val="F35258"/>
          </a:solidFill>
        </p:grpSpPr>
        <p:sp>
          <p:nvSpPr>
            <p:cNvPr id="58" name="Freeform 797"/>
            <p:cNvSpPr/>
            <p:nvPr/>
          </p:nvSpPr>
          <p:spPr bwMode="auto">
            <a:xfrm>
              <a:off x="8905875" y="4843463"/>
              <a:ext cx="723900" cy="465138"/>
            </a:xfrm>
            <a:custGeom>
              <a:avLst/>
              <a:gdLst>
                <a:gd name="T0" fmla="*/ 193 w 193"/>
                <a:gd name="T1" fmla="*/ 84 h 124"/>
                <a:gd name="T2" fmla="*/ 153 w 193"/>
                <a:gd name="T3" fmla="*/ 44 h 124"/>
                <a:gd name="T4" fmla="*/ 141 w 193"/>
                <a:gd name="T5" fmla="*/ 46 h 124"/>
                <a:gd name="T6" fmla="*/ 91 w 193"/>
                <a:gd name="T7" fmla="*/ 0 h 124"/>
                <a:gd name="T8" fmla="*/ 40 w 193"/>
                <a:gd name="T9" fmla="*/ 51 h 124"/>
                <a:gd name="T10" fmla="*/ 41 w 193"/>
                <a:gd name="T11" fmla="*/ 61 h 124"/>
                <a:gd name="T12" fmla="*/ 31 w 193"/>
                <a:gd name="T13" fmla="*/ 61 h 124"/>
                <a:gd name="T14" fmla="*/ 0 w 193"/>
                <a:gd name="T15" fmla="*/ 92 h 124"/>
                <a:gd name="T16" fmla="*/ 31 w 193"/>
                <a:gd name="T17" fmla="*/ 124 h 124"/>
                <a:gd name="T18" fmla="*/ 157 w 193"/>
                <a:gd name="T19" fmla="*/ 124 h 124"/>
                <a:gd name="T20" fmla="*/ 180 w 193"/>
                <a:gd name="T21" fmla="*/ 113 h 124"/>
                <a:gd name="T22" fmla="*/ 193 w 193"/>
                <a:gd name="T23"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24">
                  <a:moveTo>
                    <a:pt x="193" y="84"/>
                  </a:moveTo>
                  <a:cubicBezTo>
                    <a:pt x="193" y="62"/>
                    <a:pt x="176" y="44"/>
                    <a:pt x="153" y="44"/>
                  </a:cubicBezTo>
                  <a:cubicBezTo>
                    <a:pt x="149" y="44"/>
                    <a:pt x="145" y="44"/>
                    <a:pt x="141" y="46"/>
                  </a:cubicBezTo>
                  <a:cubicBezTo>
                    <a:pt x="139" y="20"/>
                    <a:pt x="117" y="0"/>
                    <a:pt x="91" y="0"/>
                  </a:cubicBezTo>
                  <a:cubicBezTo>
                    <a:pt x="62" y="0"/>
                    <a:pt x="40" y="23"/>
                    <a:pt x="40" y="51"/>
                  </a:cubicBezTo>
                  <a:cubicBezTo>
                    <a:pt x="40" y="54"/>
                    <a:pt x="40" y="57"/>
                    <a:pt x="41" y="61"/>
                  </a:cubicBezTo>
                  <a:cubicBezTo>
                    <a:pt x="31" y="61"/>
                    <a:pt x="31" y="61"/>
                    <a:pt x="31" y="61"/>
                  </a:cubicBezTo>
                  <a:cubicBezTo>
                    <a:pt x="14" y="61"/>
                    <a:pt x="0" y="75"/>
                    <a:pt x="0" y="92"/>
                  </a:cubicBezTo>
                  <a:cubicBezTo>
                    <a:pt x="0" y="109"/>
                    <a:pt x="14" y="124"/>
                    <a:pt x="31" y="124"/>
                  </a:cubicBezTo>
                  <a:cubicBezTo>
                    <a:pt x="157" y="124"/>
                    <a:pt x="157" y="124"/>
                    <a:pt x="157" y="124"/>
                  </a:cubicBezTo>
                  <a:cubicBezTo>
                    <a:pt x="166" y="124"/>
                    <a:pt x="175" y="120"/>
                    <a:pt x="180" y="113"/>
                  </a:cubicBezTo>
                  <a:cubicBezTo>
                    <a:pt x="188" y="106"/>
                    <a:pt x="193" y="95"/>
                    <a:pt x="19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798"/>
            <p:cNvSpPr/>
            <p:nvPr/>
          </p:nvSpPr>
          <p:spPr bwMode="auto">
            <a:xfrm>
              <a:off x="9097963" y="5443538"/>
              <a:ext cx="339725" cy="107950"/>
            </a:xfrm>
            <a:custGeom>
              <a:avLst/>
              <a:gdLst>
                <a:gd name="T0" fmla="*/ 46 w 91"/>
                <a:gd name="T1" fmla="*/ 29 h 29"/>
                <a:gd name="T2" fmla="*/ 0 w 91"/>
                <a:gd name="T3" fmla="*/ 10 h 29"/>
                <a:gd name="T4" fmla="*/ 11 w 91"/>
                <a:gd name="T5" fmla="*/ 0 h 29"/>
                <a:gd name="T6" fmla="*/ 80 w 91"/>
                <a:gd name="T7" fmla="*/ 0 h 29"/>
                <a:gd name="T8" fmla="*/ 91 w 91"/>
                <a:gd name="T9" fmla="*/ 10 h 29"/>
                <a:gd name="T10" fmla="*/ 46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46" y="29"/>
                  </a:moveTo>
                  <a:cubicBezTo>
                    <a:pt x="29" y="29"/>
                    <a:pt x="13" y="23"/>
                    <a:pt x="0" y="10"/>
                  </a:cubicBezTo>
                  <a:cubicBezTo>
                    <a:pt x="11" y="0"/>
                    <a:pt x="11" y="0"/>
                    <a:pt x="11" y="0"/>
                  </a:cubicBezTo>
                  <a:cubicBezTo>
                    <a:pt x="30" y="19"/>
                    <a:pt x="61" y="19"/>
                    <a:pt x="80" y="0"/>
                  </a:cubicBezTo>
                  <a:cubicBezTo>
                    <a:pt x="91" y="10"/>
                    <a:pt x="91" y="10"/>
                    <a:pt x="91" y="10"/>
                  </a:cubicBezTo>
                  <a:cubicBezTo>
                    <a:pt x="78" y="23"/>
                    <a:pt x="62" y="29"/>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799"/>
            <p:cNvSpPr/>
            <p:nvPr/>
          </p:nvSpPr>
          <p:spPr bwMode="auto">
            <a:xfrm>
              <a:off x="9175750" y="5364163"/>
              <a:ext cx="184150" cy="79375"/>
            </a:xfrm>
            <a:custGeom>
              <a:avLst/>
              <a:gdLst>
                <a:gd name="T0" fmla="*/ 25 w 49"/>
                <a:gd name="T1" fmla="*/ 21 h 21"/>
                <a:gd name="T2" fmla="*/ 0 w 49"/>
                <a:gd name="T3" fmla="*/ 11 h 21"/>
                <a:gd name="T4" fmla="*/ 10 w 49"/>
                <a:gd name="T5" fmla="*/ 0 h 21"/>
                <a:gd name="T6" fmla="*/ 39 w 49"/>
                <a:gd name="T7" fmla="*/ 0 h 21"/>
                <a:gd name="T8" fmla="*/ 49 w 49"/>
                <a:gd name="T9" fmla="*/ 11 h 21"/>
                <a:gd name="T10" fmla="*/ 25 w 49"/>
                <a:gd name="T11" fmla="*/ 21 h 21"/>
              </a:gdLst>
              <a:ahLst/>
              <a:cxnLst>
                <a:cxn ang="0">
                  <a:pos x="T0" y="T1"/>
                </a:cxn>
                <a:cxn ang="0">
                  <a:pos x="T2" y="T3"/>
                </a:cxn>
                <a:cxn ang="0">
                  <a:pos x="T4" y="T5"/>
                </a:cxn>
                <a:cxn ang="0">
                  <a:pos x="T6" y="T7"/>
                </a:cxn>
                <a:cxn ang="0">
                  <a:pos x="T8" y="T9"/>
                </a:cxn>
                <a:cxn ang="0">
                  <a:pos x="T10" y="T11"/>
                </a:cxn>
              </a:cxnLst>
              <a:rect l="0" t="0" r="r" b="b"/>
              <a:pathLst>
                <a:path w="49" h="21">
                  <a:moveTo>
                    <a:pt x="25" y="21"/>
                  </a:moveTo>
                  <a:cubicBezTo>
                    <a:pt x="16" y="21"/>
                    <a:pt x="7" y="17"/>
                    <a:pt x="0" y="11"/>
                  </a:cubicBezTo>
                  <a:cubicBezTo>
                    <a:pt x="10" y="0"/>
                    <a:pt x="10" y="0"/>
                    <a:pt x="10" y="0"/>
                  </a:cubicBezTo>
                  <a:cubicBezTo>
                    <a:pt x="18" y="8"/>
                    <a:pt x="31" y="8"/>
                    <a:pt x="39" y="0"/>
                  </a:cubicBezTo>
                  <a:cubicBezTo>
                    <a:pt x="49" y="11"/>
                    <a:pt x="49" y="11"/>
                    <a:pt x="49" y="11"/>
                  </a:cubicBezTo>
                  <a:cubicBezTo>
                    <a:pt x="42" y="17"/>
                    <a:pt x="34" y="21"/>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合 60"/>
          <p:cNvGrpSpPr/>
          <p:nvPr/>
        </p:nvGrpSpPr>
        <p:grpSpPr>
          <a:xfrm>
            <a:off x="5753399" y="2211735"/>
            <a:ext cx="600352" cy="593048"/>
            <a:chOff x="1023938" y="1382713"/>
            <a:chExt cx="652463" cy="644525"/>
          </a:xfrm>
          <a:solidFill>
            <a:srgbClr val="F6A94D"/>
          </a:solidFill>
        </p:grpSpPr>
        <p:sp>
          <p:nvSpPr>
            <p:cNvPr id="62" name="Freeform 824"/>
            <p:cNvSpPr>
              <a:spLocks noEditPoints="1"/>
            </p:cNvSpPr>
            <p:nvPr/>
          </p:nvSpPr>
          <p:spPr bwMode="auto">
            <a:xfrm>
              <a:off x="1023938" y="1382713"/>
              <a:ext cx="652463" cy="509588"/>
            </a:xfrm>
            <a:custGeom>
              <a:avLst/>
              <a:gdLst>
                <a:gd name="T0" fmla="*/ 165 w 174"/>
                <a:gd name="T1" fmla="*/ 0 h 136"/>
                <a:gd name="T2" fmla="*/ 9 w 174"/>
                <a:gd name="T3" fmla="*/ 0 h 136"/>
                <a:gd name="T4" fmla="*/ 0 w 174"/>
                <a:gd name="T5" fmla="*/ 9 h 136"/>
                <a:gd name="T6" fmla="*/ 0 w 174"/>
                <a:gd name="T7" fmla="*/ 128 h 136"/>
                <a:gd name="T8" fmla="*/ 9 w 174"/>
                <a:gd name="T9" fmla="*/ 136 h 136"/>
                <a:gd name="T10" fmla="*/ 50 w 174"/>
                <a:gd name="T11" fmla="*/ 136 h 136"/>
                <a:gd name="T12" fmla="*/ 41 w 174"/>
                <a:gd name="T13" fmla="*/ 121 h 136"/>
                <a:gd name="T14" fmla="*/ 17 w 174"/>
                <a:gd name="T15" fmla="*/ 121 h 136"/>
                <a:gd name="T16" fmla="*/ 17 w 174"/>
                <a:gd name="T17" fmla="*/ 16 h 136"/>
                <a:gd name="T18" fmla="*/ 157 w 174"/>
                <a:gd name="T19" fmla="*/ 16 h 136"/>
                <a:gd name="T20" fmla="*/ 157 w 174"/>
                <a:gd name="T21" fmla="*/ 121 h 136"/>
                <a:gd name="T22" fmla="*/ 133 w 174"/>
                <a:gd name="T23" fmla="*/ 121 h 136"/>
                <a:gd name="T24" fmla="*/ 133 w 174"/>
                <a:gd name="T25" fmla="*/ 127 h 136"/>
                <a:gd name="T26" fmla="*/ 131 w 174"/>
                <a:gd name="T27" fmla="*/ 136 h 136"/>
                <a:gd name="T28" fmla="*/ 165 w 174"/>
                <a:gd name="T29" fmla="*/ 136 h 136"/>
                <a:gd name="T30" fmla="*/ 174 w 174"/>
                <a:gd name="T31" fmla="*/ 128 h 136"/>
                <a:gd name="T32" fmla="*/ 174 w 174"/>
                <a:gd name="T33" fmla="*/ 9 h 136"/>
                <a:gd name="T34" fmla="*/ 165 w 174"/>
                <a:gd name="T35" fmla="*/ 0 h 136"/>
                <a:gd name="T36" fmla="*/ 8 w 174"/>
                <a:gd name="T37" fmla="*/ 74 h 136"/>
                <a:gd name="T38" fmla="*/ 3 w 174"/>
                <a:gd name="T39" fmla="*/ 68 h 136"/>
                <a:gd name="T40" fmla="*/ 8 w 174"/>
                <a:gd name="T41" fmla="*/ 63 h 136"/>
                <a:gd name="T42" fmla="*/ 14 w 174"/>
                <a:gd name="T43" fmla="*/ 68 h 136"/>
                <a:gd name="T44" fmla="*/ 8 w 174"/>
                <a:gd name="T45" fmla="*/ 7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136">
                  <a:moveTo>
                    <a:pt x="165" y="0"/>
                  </a:moveTo>
                  <a:cubicBezTo>
                    <a:pt x="9" y="0"/>
                    <a:pt x="9" y="0"/>
                    <a:pt x="9" y="0"/>
                  </a:cubicBezTo>
                  <a:cubicBezTo>
                    <a:pt x="4" y="0"/>
                    <a:pt x="0" y="4"/>
                    <a:pt x="0" y="9"/>
                  </a:cubicBezTo>
                  <a:cubicBezTo>
                    <a:pt x="0" y="128"/>
                    <a:pt x="0" y="128"/>
                    <a:pt x="0" y="128"/>
                  </a:cubicBezTo>
                  <a:cubicBezTo>
                    <a:pt x="0" y="132"/>
                    <a:pt x="4" y="136"/>
                    <a:pt x="9" y="136"/>
                  </a:cubicBezTo>
                  <a:cubicBezTo>
                    <a:pt x="50" y="136"/>
                    <a:pt x="50" y="136"/>
                    <a:pt x="50" y="136"/>
                  </a:cubicBezTo>
                  <a:cubicBezTo>
                    <a:pt x="46" y="131"/>
                    <a:pt x="43" y="126"/>
                    <a:pt x="41" y="121"/>
                  </a:cubicBezTo>
                  <a:cubicBezTo>
                    <a:pt x="17" y="121"/>
                    <a:pt x="17" y="121"/>
                    <a:pt x="17" y="121"/>
                  </a:cubicBezTo>
                  <a:cubicBezTo>
                    <a:pt x="17" y="16"/>
                    <a:pt x="17" y="16"/>
                    <a:pt x="17" y="16"/>
                  </a:cubicBezTo>
                  <a:cubicBezTo>
                    <a:pt x="157" y="16"/>
                    <a:pt x="157" y="16"/>
                    <a:pt x="157" y="16"/>
                  </a:cubicBezTo>
                  <a:cubicBezTo>
                    <a:pt x="157" y="121"/>
                    <a:pt x="157" y="121"/>
                    <a:pt x="157" y="121"/>
                  </a:cubicBezTo>
                  <a:cubicBezTo>
                    <a:pt x="133" y="121"/>
                    <a:pt x="133" y="121"/>
                    <a:pt x="133" y="121"/>
                  </a:cubicBezTo>
                  <a:cubicBezTo>
                    <a:pt x="133" y="127"/>
                    <a:pt x="133" y="127"/>
                    <a:pt x="133" y="127"/>
                  </a:cubicBezTo>
                  <a:cubicBezTo>
                    <a:pt x="133" y="130"/>
                    <a:pt x="132" y="133"/>
                    <a:pt x="131" y="136"/>
                  </a:cubicBezTo>
                  <a:cubicBezTo>
                    <a:pt x="165" y="136"/>
                    <a:pt x="165" y="136"/>
                    <a:pt x="165" y="136"/>
                  </a:cubicBezTo>
                  <a:cubicBezTo>
                    <a:pt x="170" y="136"/>
                    <a:pt x="174" y="132"/>
                    <a:pt x="174" y="128"/>
                  </a:cubicBezTo>
                  <a:cubicBezTo>
                    <a:pt x="174" y="9"/>
                    <a:pt x="174" y="9"/>
                    <a:pt x="174" y="9"/>
                  </a:cubicBezTo>
                  <a:cubicBezTo>
                    <a:pt x="174" y="4"/>
                    <a:pt x="170" y="0"/>
                    <a:pt x="165" y="0"/>
                  </a:cubicBezTo>
                  <a:close/>
                  <a:moveTo>
                    <a:pt x="8" y="74"/>
                  </a:moveTo>
                  <a:cubicBezTo>
                    <a:pt x="5" y="74"/>
                    <a:pt x="3" y="71"/>
                    <a:pt x="3" y="68"/>
                  </a:cubicBezTo>
                  <a:cubicBezTo>
                    <a:pt x="3" y="65"/>
                    <a:pt x="5" y="63"/>
                    <a:pt x="8" y="63"/>
                  </a:cubicBezTo>
                  <a:cubicBezTo>
                    <a:pt x="11" y="63"/>
                    <a:pt x="14" y="65"/>
                    <a:pt x="14" y="68"/>
                  </a:cubicBezTo>
                  <a:cubicBezTo>
                    <a:pt x="14" y="71"/>
                    <a:pt x="11" y="74"/>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25"/>
            <p:cNvSpPr/>
            <p:nvPr/>
          </p:nvSpPr>
          <p:spPr bwMode="auto">
            <a:xfrm>
              <a:off x="1166813" y="1517650"/>
              <a:ext cx="330200" cy="509588"/>
            </a:xfrm>
            <a:custGeom>
              <a:avLst/>
              <a:gdLst>
                <a:gd name="T0" fmla="*/ 88 w 88"/>
                <a:gd name="T1" fmla="*/ 72 h 136"/>
                <a:gd name="T2" fmla="*/ 88 w 88"/>
                <a:gd name="T3" fmla="*/ 69 h 136"/>
                <a:gd name="T4" fmla="*/ 88 w 88"/>
                <a:gd name="T5" fmla="*/ 47 h 136"/>
                <a:gd name="T6" fmla="*/ 81 w 88"/>
                <a:gd name="T7" fmla="*/ 40 h 136"/>
                <a:gd name="T8" fmla="*/ 73 w 88"/>
                <a:gd name="T9" fmla="*/ 47 h 136"/>
                <a:gd name="T10" fmla="*/ 73 w 88"/>
                <a:gd name="T11" fmla="*/ 49 h 136"/>
                <a:gd name="T12" fmla="*/ 72 w 88"/>
                <a:gd name="T13" fmla="*/ 48 h 136"/>
                <a:gd name="T14" fmla="*/ 72 w 88"/>
                <a:gd name="T15" fmla="*/ 37 h 136"/>
                <a:gd name="T16" fmla="*/ 64 w 88"/>
                <a:gd name="T17" fmla="*/ 30 h 136"/>
                <a:gd name="T18" fmla="*/ 57 w 88"/>
                <a:gd name="T19" fmla="*/ 37 h 136"/>
                <a:gd name="T20" fmla="*/ 57 w 88"/>
                <a:gd name="T21" fmla="*/ 43 h 136"/>
                <a:gd name="T22" fmla="*/ 55 w 88"/>
                <a:gd name="T23" fmla="*/ 43 h 136"/>
                <a:gd name="T24" fmla="*/ 55 w 88"/>
                <a:gd name="T25" fmla="*/ 31 h 136"/>
                <a:gd name="T26" fmla="*/ 48 w 88"/>
                <a:gd name="T27" fmla="*/ 24 h 136"/>
                <a:gd name="T28" fmla="*/ 40 w 88"/>
                <a:gd name="T29" fmla="*/ 31 h 136"/>
                <a:gd name="T30" fmla="*/ 40 w 88"/>
                <a:gd name="T31" fmla="*/ 40 h 136"/>
                <a:gd name="T32" fmla="*/ 38 w 88"/>
                <a:gd name="T33" fmla="*/ 41 h 136"/>
                <a:gd name="T34" fmla="*/ 38 w 88"/>
                <a:gd name="T35" fmla="*/ 7 h 136"/>
                <a:gd name="T36" fmla="*/ 31 w 88"/>
                <a:gd name="T37" fmla="*/ 0 h 136"/>
                <a:gd name="T38" fmla="*/ 24 w 88"/>
                <a:gd name="T39" fmla="*/ 7 h 136"/>
                <a:gd name="T40" fmla="*/ 24 w 88"/>
                <a:gd name="T41" fmla="*/ 67 h 136"/>
                <a:gd name="T42" fmla="*/ 22 w 88"/>
                <a:gd name="T43" fmla="*/ 56 h 136"/>
                <a:gd name="T44" fmla="*/ 8 w 88"/>
                <a:gd name="T45" fmla="*/ 40 h 136"/>
                <a:gd name="T46" fmla="*/ 1 w 88"/>
                <a:gd name="T47" fmla="*/ 46 h 136"/>
                <a:gd name="T48" fmla="*/ 8 w 88"/>
                <a:gd name="T49" fmla="*/ 73 h 136"/>
                <a:gd name="T50" fmla="*/ 20 w 88"/>
                <a:gd name="T51" fmla="*/ 98 h 136"/>
                <a:gd name="T52" fmla="*/ 22 w 88"/>
                <a:gd name="T53" fmla="*/ 101 h 136"/>
                <a:gd name="T54" fmla="*/ 32 w 88"/>
                <a:gd name="T55" fmla="*/ 111 h 136"/>
                <a:gd name="T56" fmla="*/ 32 w 88"/>
                <a:gd name="T57" fmla="*/ 136 h 136"/>
                <a:gd name="T58" fmla="*/ 81 w 88"/>
                <a:gd name="T59" fmla="*/ 136 h 136"/>
                <a:gd name="T60" fmla="*/ 81 w 88"/>
                <a:gd name="T61" fmla="*/ 110 h 136"/>
                <a:gd name="T62" fmla="*/ 87 w 88"/>
                <a:gd name="T63" fmla="*/ 91 h 136"/>
                <a:gd name="T64" fmla="*/ 88 w 88"/>
                <a:gd name="T65" fmla="*/ 72 h 136"/>
                <a:gd name="T66" fmla="*/ 88 w 88"/>
                <a:gd name="T67" fmla="*/ 72 h 136"/>
                <a:gd name="T68" fmla="*/ 88 w 88"/>
                <a:gd name="T69" fmla="*/ 7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36">
                  <a:moveTo>
                    <a:pt x="88" y="72"/>
                  </a:moveTo>
                  <a:cubicBezTo>
                    <a:pt x="88" y="71"/>
                    <a:pt x="88" y="70"/>
                    <a:pt x="88" y="69"/>
                  </a:cubicBezTo>
                  <a:cubicBezTo>
                    <a:pt x="88" y="47"/>
                    <a:pt x="88" y="47"/>
                    <a:pt x="88" y="47"/>
                  </a:cubicBezTo>
                  <a:cubicBezTo>
                    <a:pt x="88" y="43"/>
                    <a:pt x="85" y="40"/>
                    <a:pt x="81" y="40"/>
                  </a:cubicBezTo>
                  <a:cubicBezTo>
                    <a:pt x="77" y="40"/>
                    <a:pt x="73" y="43"/>
                    <a:pt x="73" y="47"/>
                  </a:cubicBezTo>
                  <a:cubicBezTo>
                    <a:pt x="73" y="49"/>
                    <a:pt x="73" y="49"/>
                    <a:pt x="73" y="49"/>
                  </a:cubicBezTo>
                  <a:cubicBezTo>
                    <a:pt x="73" y="49"/>
                    <a:pt x="72" y="48"/>
                    <a:pt x="72" y="48"/>
                  </a:cubicBezTo>
                  <a:cubicBezTo>
                    <a:pt x="72" y="37"/>
                    <a:pt x="72" y="37"/>
                    <a:pt x="72" y="37"/>
                  </a:cubicBezTo>
                  <a:cubicBezTo>
                    <a:pt x="72" y="33"/>
                    <a:pt x="68" y="30"/>
                    <a:pt x="64" y="30"/>
                  </a:cubicBezTo>
                  <a:cubicBezTo>
                    <a:pt x="60" y="30"/>
                    <a:pt x="57" y="33"/>
                    <a:pt x="57" y="37"/>
                  </a:cubicBezTo>
                  <a:cubicBezTo>
                    <a:pt x="57" y="43"/>
                    <a:pt x="57" y="43"/>
                    <a:pt x="57" y="43"/>
                  </a:cubicBezTo>
                  <a:cubicBezTo>
                    <a:pt x="56" y="43"/>
                    <a:pt x="56" y="43"/>
                    <a:pt x="55" y="43"/>
                  </a:cubicBezTo>
                  <a:cubicBezTo>
                    <a:pt x="55" y="31"/>
                    <a:pt x="55" y="31"/>
                    <a:pt x="55" y="31"/>
                  </a:cubicBezTo>
                  <a:cubicBezTo>
                    <a:pt x="55" y="27"/>
                    <a:pt x="52" y="24"/>
                    <a:pt x="48" y="24"/>
                  </a:cubicBezTo>
                  <a:cubicBezTo>
                    <a:pt x="44" y="24"/>
                    <a:pt x="40" y="27"/>
                    <a:pt x="40" y="31"/>
                  </a:cubicBezTo>
                  <a:cubicBezTo>
                    <a:pt x="40" y="40"/>
                    <a:pt x="40" y="40"/>
                    <a:pt x="40" y="40"/>
                  </a:cubicBezTo>
                  <a:cubicBezTo>
                    <a:pt x="40" y="40"/>
                    <a:pt x="39" y="40"/>
                    <a:pt x="38" y="41"/>
                  </a:cubicBezTo>
                  <a:cubicBezTo>
                    <a:pt x="38" y="7"/>
                    <a:pt x="38" y="7"/>
                    <a:pt x="38" y="7"/>
                  </a:cubicBezTo>
                  <a:cubicBezTo>
                    <a:pt x="38" y="3"/>
                    <a:pt x="35" y="0"/>
                    <a:pt x="31" y="0"/>
                  </a:cubicBezTo>
                  <a:cubicBezTo>
                    <a:pt x="27" y="0"/>
                    <a:pt x="24" y="3"/>
                    <a:pt x="24" y="7"/>
                  </a:cubicBezTo>
                  <a:cubicBezTo>
                    <a:pt x="24" y="67"/>
                    <a:pt x="24" y="67"/>
                    <a:pt x="24" y="67"/>
                  </a:cubicBezTo>
                  <a:cubicBezTo>
                    <a:pt x="22" y="63"/>
                    <a:pt x="22" y="59"/>
                    <a:pt x="22" y="56"/>
                  </a:cubicBezTo>
                  <a:cubicBezTo>
                    <a:pt x="19" y="44"/>
                    <a:pt x="12" y="39"/>
                    <a:pt x="8" y="40"/>
                  </a:cubicBezTo>
                  <a:cubicBezTo>
                    <a:pt x="7" y="40"/>
                    <a:pt x="0" y="43"/>
                    <a:pt x="1" y="46"/>
                  </a:cubicBezTo>
                  <a:cubicBezTo>
                    <a:pt x="2" y="48"/>
                    <a:pt x="7" y="60"/>
                    <a:pt x="8" y="73"/>
                  </a:cubicBezTo>
                  <a:cubicBezTo>
                    <a:pt x="8" y="82"/>
                    <a:pt x="14" y="91"/>
                    <a:pt x="20" y="98"/>
                  </a:cubicBezTo>
                  <a:cubicBezTo>
                    <a:pt x="20" y="99"/>
                    <a:pt x="21" y="100"/>
                    <a:pt x="22" y="101"/>
                  </a:cubicBezTo>
                  <a:cubicBezTo>
                    <a:pt x="32" y="111"/>
                    <a:pt x="32" y="111"/>
                    <a:pt x="32" y="111"/>
                  </a:cubicBezTo>
                  <a:cubicBezTo>
                    <a:pt x="32" y="136"/>
                    <a:pt x="32" y="136"/>
                    <a:pt x="32" y="136"/>
                  </a:cubicBezTo>
                  <a:cubicBezTo>
                    <a:pt x="81" y="136"/>
                    <a:pt x="81" y="136"/>
                    <a:pt x="81" y="136"/>
                  </a:cubicBezTo>
                  <a:cubicBezTo>
                    <a:pt x="81" y="110"/>
                    <a:pt x="81" y="110"/>
                    <a:pt x="81" y="110"/>
                  </a:cubicBezTo>
                  <a:cubicBezTo>
                    <a:pt x="85" y="104"/>
                    <a:pt x="87" y="97"/>
                    <a:pt x="87" y="91"/>
                  </a:cubicBezTo>
                  <a:cubicBezTo>
                    <a:pt x="88" y="85"/>
                    <a:pt x="88" y="78"/>
                    <a:pt x="88" y="72"/>
                  </a:cubicBezTo>
                  <a:cubicBezTo>
                    <a:pt x="88" y="72"/>
                    <a:pt x="88" y="72"/>
                    <a:pt x="88" y="72"/>
                  </a:cubicBezTo>
                  <a:cubicBezTo>
                    <a:pt x="88" y="72"/>
                    <a:pt x="88" y="72"/>
                    <a:pt x="88"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4" name="组合 63"/>
          <p:cNvGrpSpPr/>
          <p:nvPr/>
        </p:nvGrpSpPr>
        <p:grpSpPr>
          <a:xfrm>
            <a:off x="2199423" y="2148193"/>
            <a:ext cx="463045" cy="720131"/>
            <a:chOff x="4278313" y="6613525"/>
            <a:chExt cx="503238" cy="782638"/>
          </a:xfrm>
          <a:solidFill>
            <a:srgbClr val="2C79AD"/>
          </a:solidFill>
        </p:grpSpPr>
        <p:sp>
          <p:nvSpPr>
            <p:cNvPr id="65" name="Freeform 913"/>
            <p:cNvSpPr>
              <a:spLocks noEditPoints="1"/>
            </p:cNvSpPr>
            <p:nvPr/>
          </p:nvSpPr>
          <p:spPr bwMode="auto">
            <a:xfrm>
              <a:off x="4278313" y="6613525"/>
              <a:ext cx="503238" cy="782638"/>
            </a:xfrm>
            <a:custGeom>
              <a:avLst/>
              <a:gdLst>
                <a:gd name="T0" fmla="*/ 67 w 134"/>
                <a:gd name="T1" fmla="*/ 0 h 209"/>
                <a:gd name="T2" fmla="*/ 0 w 134"/>
                <a:gd name="T3" fmla="*/ 74 h 209"/>
                <a:gd name="T4" fmla="*/ 31 w 134"/>
                <a:gd name="T5" fmla="*/ 163 h 209"/>
                <a:gd name="T6" fmla="*/ 51 w 134"/>
                <a:gd name="T7" fmla="*/ 169 h 209"/>
                <a:gd name="T8" fmla="*/ 31 w 134"/>
                <a:gd name="T9" fmla="*/ 175 h 209"/>
                <a:gd name="T10" fmla="*/ 34 w 134"/>
                <a:gd name="T11" fmla="*/ 180 h 209"/>
                <a:gd name="T12" fmla="*/ 31 w 134"/>
                <a:gd name="T13" fmla="*/ 185 h 209"/>
                <a:gd name="T14" fmla="*/ 34 w 134"/>
                <a:gd name="T15" fmla="*/ 190 h 209"/>
                <a:gd name="T16" fmla="*/ 47 w 134"/>
                <a:gd name="T17" fmla="*/ 203 h 209"/>
                <a:gd name="T18" fmla="*/ 78 w 134"/>
                <a:gd name="T19" fmla="*/ 209 h 209"/>
                <a:gd name="T20" fmla="*/ 102 w 134"/>
                <a:gd name="T21" fmla="*/ 190 h 209"/>
                <a:gd name="T22" fmla="*/ 100 w 134"/>
                <a:gd name="T23" fmla="*/ 185 h 209"/>
                <a:gd name="T24" fmla="*/ 102 w 134"/>
                <a:gd name="T25" fmla="*/ 180 h 209"/>
                <a:gd name="T26" fmla="*/ 100 w 134"/>
                <a:gd name="T27" fmla="*/ 175 h 209"/>
                <a:gd name="T28" fmla="*/ 102 w 134"/>
                <a:gd name="T29" fmla="*/ 169 h 209"/>
                <a:gd name="T30" fmla="*/ 84 w 134"/>
                <a:gd name="T31" fmla="*/ 163 h 209"/>
                <a:gd name="T32" fmla="*/ 107 w 134"/>
                <a:gd name="T33" fmla="*/ 134 h 209"/>
                <a:gd name="T34" fmla="*/ 134 w 134"/>
                <a:gd name="T35" fmla="*/ 68 h 209"/>
                <a:gd name="T36" fmla="*/ 68 w 134"/>
                <a:gd name="T37" fmla="*/ 118 h 209"/>
                <a:gd name="T38" fmla="*/ 66 w 134"/>
                <a:gd name="T39" fmla="*/ 152 h 209"/>
                <a:gd name="T40" fmla="*/ 66 w 134"/>
                <a:gd name="T41" fmla="*/ 169 h 209"/>
                <a:gd name="T42" fmla="*/ 69 w 134"/>
                <a:gd name="T43" fmla="*/ 163 h 209"/>
                <a:gd name="T44" fmla="*/ 66 w 134"/>
                <a:gd name="T45" fmla="*/ 169 h 209"/>
                <a:gd name="T46" fmla="*/ 122 w 134"/>
                <a:gd name="T47" fmla="*/ 78 h 209"/>
                <a:gd name="T48" fmla="*/ 98 w 134"/>
                <a:gd name="T49" fmla="*/ 126 h 209"/>
                <a:gd name="T50" fmla="*/ 85 w 134"/>
                <a:gd name="T51" fmla="*/ 152 h 209"/>
                <a:gd name="T52" fmla="*/ 85 w 134"/>
                <a:gd name="T53" fmla="*/ 118 h 209"/>
                <a:gd name="T54" fmla="*/ 86 w 134"/>
                <a:gd name="T55" fmla="*/ 118 h 209"/>
                <a:gd name="T56" fmla="*/ 89 w 134"/>
                <a:gd name="T57" fmla="*/ 66 h 209"/>
                <a:gd name="T58" fmla="*/ 76 w 134"/>
                <a:gd name="T59" fmla="*/ 59 h 209"/>
                <a:gd name="T60" fmla="*/ 81 w 134"/>
                <a:gd name="T61" fmla="*/ 63 h 209"/>
                <a:gd name="T62" fmla="*/ 78 w 134"/>
                <a:gd name="T63" fmla="*/ 71 h 209"/>
                <a:gd name="T64" fmla="*/ 70 w 134"/>
                <a:gd name="T65" fmla="*/ 65 h 209"/>
                <a:gd name="T66" fmla="*/ 69 w 134"/>
                <a:gd name="T67" fmla="*/ 59 h 209"/>
                <a:gd name="T68" fmla="*/ 63 w 134"/>
                <a:gd name="T69" fmla="*/ 64 h 209"/>
                <a:gd name="T70" fmla="*/ 63 w 134"/>
                <a:gd name="T71" fmla="*/ 87 h 209"/>
                <a:gd name="T72" fmla="*/ 58 w 134"/>
                <a:gd name="T73" fmla="*/ 66 h 209"/>
                <a:gd name="T74" fmla="*/ 57 w 134"/>
                <a:gd name="T75" fmla="*/ 59 h 209"/>
                <a:gd name="T76" fmla="*/ 51 w 134"/>
                <a:gd name="T77" fmla="*/ 60 h 209"/>
                <a:gd name="T78" fmla="*/ 41 w 134"/>
                <a:gd name="T79" fmla="*/ 117 h 209"/>
                <a:gd name="T80" fmla="*/ 48 w 134"/>
                <a:gd name="T81" fmla="*/ 118 h 209"/>
                <a:gd name="T82" fmla="*/ 49 w 134"/>
                <a:gd name="T83" fmla="*/ 118 h 209"/>
                <a:gd name="T84" fmla="*/ 43 w 134"/>
                <a:gd name="T85" fmla="*/ 152 h 209"/>
                <a:gd name="T86" fmla="*/ 12 w 134"/>
                <a:gd name="T87" fmla="*/ 78 h 209"/>
                <a:gd name="T88" fmla="*/ 11 w 134"/>
                <a:gd name="T89" fmla="*/ 70 h 209"/>
                <a:gd name="T90" fmla="*/ 67 w 134"/>
                <a:gd name="T91" fmla="*/ 12 h 209"/>
                <a:gd name="T92" fmla="*/ 122 w 134"/>
                <a:gd name="T93" fmla="*/ 7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209">
                  <a:moveTo>
                    <a:pt x="134" y="68"/>
                  </a:moveTo>
                  <a:cubicBezTo>
                    <a:pt x="134" y="30"/>
                    <a:pt x="104" y="0"/>
                    <a:pt x="67" y="0"/>
                  </a:cubicBezTo>
                  <a:cubicBezTo>
                    <a:pt x="30" y="0"/>
                    <a:pt x="0" y="30"/>
                    <a:pt x="0" y="68"/>
                  </a:cubicBezTo>
                  <a:cubicBezTo>
                    <a:pt x="0" y="70"/>
                    <a:pt x="0" y="72"/>
                    <a:pt x="0" y="74"/>
                  </a:cubicBezTo>
                  <a:cubicBezTo>
                    <a:pt x="0" y="75"/>
                    <a:pt x="1" y="101"/>
                    <a:pt x="27" y="134"/>
                  </a:cubicBezTo>
                  <a:cubicBezTo>
                    <a:pt x="34" y="143"/>
                    <a:pt x="31" y="163"/>
                    <a:pt x="31" y="163"/>
                  </a:cubicBezTo>
                  <a:cubicBezTo>
                    <a:pt x="37" y="163"/>
                    <a:pt x="44" y="163"/>
                    <a:pt x="51" y="163"/>
                  </a:cubicBezTo>
                  <a:cubicBezTo>
                    <a:pt x="51" y="169"/>
                    <a:pt x="51" y="169"/>
                    <a:pt x="51" y="169"/>
                  </a:cubicBezTo>
                  <a:cubicBezTo>
                    <a:pt x="31" y="169"/>
                    <a:pt x="31" y="169"/>
                    <a:pt x="31" y="169"/>
                  </a:cubicBezTo>
                  <a:cubicBezTo>
                    <a:pt x="31" y="175"/>
                    <a:pt x="31" y="175"/>
                    <a:pt x="31" y="175"/>
                  </a:cubicBezTo>
                  <a:cubicBezTo>
                    <a:pt x="34" y="175"/>
                    <a:pt x="34" y="175"/>
                    <a:pt x="34" y="175"/>
                  </a:cubicBezTo>
                  <a:cubicBezTo>
                    <a:pt x="34" y="180"/>
                    <a:pt x="34" y="180"/>
                    <a:pt x="34" y="180"/>
                  </a:cubicBezTo>
                  <a:cubicBezTo>
                    <a:pt x="31" y="180"/>
                    <a:pt x="31" y="180"/>
                    <a:pt x="31" y="180"/>
                  </a:cubicBezTo>
                  <a:cubicBezTo>
                    <a:pt x="31" y="185"/>
                    <a:pt x="31" y="185"/>
                    <a:pt x="31" y="185"/>
                  </a:cubicBezTo>
                  <a:cubicBezTo>
                    <a:pt x="34" y="185"/>
                    <a:pt x="34" y="185"/>
                    <a:pt x="34" y="185"/>
                  </a:cubicBezTo>
                  <a:cubicBezTo>
                    <a:pt x="34" y="190"/>
                    <a:pt x="34" y="190"/>
                    <a:pt x="34" y="190"/>
                  </a:cubicBezTo>
                  <a:cubicBezTo>
                    <a:pt x="32" y="190"/>
                    <a:pt x="32" y="190"/>
                    <a:pt x="32" y="190"/>
                  </a:cubicBezTo>
                  <a:cubicBezTo>
                    <a:pt x="32" y="197"/>
                    <a:pt x="38" y="203"/>
                    <a:pt x="47" y="203"/>
                  </a:cubicBezTo>
                  <a:cubicBezTo>
                    <a:pt x="48" y="207"/>
                    <a:pt x="52" y="209"/>
                    <a:pt x="56" y="209"/>
                  </a:cubicBezTo>
                  <a:cubicBezTo>
                    <a:pt x="78" y="209"/>
                    <a:pt x="78" y="209"/>
                    <a:pt x="78" y="209"/>
                  </a:cubicBezTo>
                  <a:cubicBezTo>
                    <a:pt x="82" y="209"/>
                    <a:pt x="86" y="207"/>
                    <a:pt x="87" y="203"/>
                  </a:cubicBezTo>
                  <a:cubicBezTo>
                    <a:pt x="95" y="203"/>
                    <a:pt x="102" y="197"/>
                    <a:pt x="102" y="190"/>
                  </a:cubicBezTo>
                  <a:cubicBezTo>
                    <a:pt x="100" y="190"/>
                    <a:pt x="100" y="190"/>
                    <a:pt x="100" y="190"/>
                  </a:cubicBezTo>
                  <a:cubicBezTo>
                    <a:pt x="100" y="185"/>
                    <a:pt x="100" y="185"/>
                    <a:pt x="100" y="185"/>
                  </a:cubicBezTo>
                  <a:cubicBezTo>
                    <a:pt x="102" y="185"/>
                    <a:pt x="102" y="185"/>
                    <a:pt x="102" y="185"/>
                  </a:cubicBezTo>
                  <a:cubicBezTo>
                    <a:pt x="102" y="180"/>
                    <a:pt x="102" y="180"/>
                    <a:pt x="102" y="180"/>
                  </a:cubicBezTo>
                  <a:cubicBezTo>
                    <a:pt x="100" y="180"/>
                    <a:pt x="100" y="180"/>
                    <a:pt x="100" y="180"/>
                  </a:cubicBezTo>
                  <a:cubicBezTo>
                    <a:pt x="100" y="175"/>
                    <a:pt x="100" y="175"/>
                    <a:pt x="100" y="175"/>
                  </a:cubicBezTo>
                  <a:cubicBezTo>
                    <a:pt x="102" y="175"/>
                    <a:pt x="102" y="175"/>
                    <a:pt x="102" y="175"/>
                  </a:cubicBezTo>
                  <a:cubicBezTo>
                    <a:pt x="102" y="169"/>
                    <a:pt x="102" y="169"/>
                    <a:pt x="102" y="169"/>
                  </a:cubicBezTo>
                  <a:cubicBezTo>
                    <a:pt x="84" y="169"/>
                    <a:pt x="84" y="169"/>
                    <a:pt x="84" y="169"/>
                  </a:cubicBezTo>
                  <a:cubicBezTo>
                    <a:pt x="84" y="167"/>
                    <a:pt x="84" y="165"/>
                    <a:pt x="84" y="163"/>
                  </a:cubicBezTo>
                  <a:cubicBezTo>
                    <a:pt x="91" y="163"/>
                    <a:pt x="97" y="163"/>
                    <a:pt x="103" y="163"/>
                  </a:cubicBezTo>
                  <a:cubicBezTo>
                    <a:pt x="103" y="163"/>
                    <a:pt x="100" y="143"/>
                    <a:pt x="107" y="134"/>
                  </a:cubicBezTo>
                  <a:cubicBezTo>
                    <a:pt x="133" y="101"/>
                    <a:pt x="134" y="75"/>
                    <a:pt x="134" y="74"/>
                  </a:cubicBezTo>
                  <a:cubicBezTo>
                    <a:pt x="134" y="72"/>
                    <a:pt x="134" y="70"/>
                    <a:pt x="134" y="68"/>
                  </a:cubicBezTo>
                  <a:close/>
                  <a:moveTo>
                    <a:pt x="66" y="118"/>
                  </a:moveTo>
                  <a:cubicBezTo>
                    <a:pt x="67" y="118"/>
                    <a:pt x="67" y="118"/>
                    <a:pt x="68" y="118"/>
                  </a:cubicBezTo>
                  <a:cubicBezTo>
                    <a:pt x="69" y="152"/>
                    <a:pt x="69" y="152"/>
                    <a:pt x="69" y="152"/>
                  </a:cubicBezTo>
                  <a:cubicBezTo>
                    <a:pt x="66" y="152"/>
                    <a:pt x="66" y="152"/>
                    <a:pt x="66" y="152"/>
                  </a:cubicBezTo>
                  <a:cubicBezTo>
                    <a:pt x="66" y="139"/>
                    <a:pt x="66" y="125"/>
                    <a:pt x="66" y="118"/>
                  </a:cubicBezTo>
                  <a:close/>
                  <a:moveTo>
                    <a:pt x="66" y="169"/>
                  </a:moveTo>
                  <a:cubicBezTo>
                    <a:pt x="66" y="167"/>
                    <a:pt x="66" y="165"/>
                    <a:pt x="66" y="163"/>
                  </a:cubicBezTo>
                  <a:cubicBezTo>
                    <a:pt x="67" y="163"/>
                    <a:pt x="68" y="163"/>
                    <a:pt x="69" y="163"/>
                  </a:cubicBezTo>
                  <a:cubicBezTo>
                    <a:pt x="69" y="169"/>
                    <a:pt x="69" y="169"/>
                    <a:pt x="69" y="169"/>
                  </a:cubicBezTo>
                  <a:lnTo>
                    <a:pt x="66" y="169"/>
                  </a:lnTo>
                  <a:close/>
                  <a:moveTo>
                    <a:pt x="122" y="70"/>
                  </a:moveTo>
                  <a:cubicBezTo>
                    <a:pt x="122" y="78"/>
                    <a:pt x="122" y="78"/>
                    <a:pt x="122" y="78"/>
                  </a:cubicBezTo>
                  <a:cubicBezTo>
                    <a:pt x="122" y="78"/>
                    <a:pt x="122" y="78"/>
                    <a:pt x="122" y="78"/>
                  </a:cubicBezTo>
                  <a:cubicBezTo>
                    <a:pt x="120" y="86"/>
                    <a:pt x="116" y="104"/>
                    <a:pt x="98" y="126"/>
                  </a:cubicBezTo>
                  <a:cubicBezTo>
                    <a:pt x="93" y="134"/>
                    <a:pt x="91" y="143"/>
                    <a:pt x="91" y="152"/>
                  </a:cubicBezTo>
                  <a:cubicBezTo>
                    <a:pt x="85" y="152"/>
                    <a:pt x="85" y="152"/>
                    <a:pt x="85" y="152"/>
                  </a:cubicBezTo>
                  <a:cubicBezTo>
                    <a:pt x="85" y="139"/>
                    <a:pt x="84" y="125"/>
                    <a:pt x="84" y="118"/>
                  </a:cubicBezTo>
                  <a:cubicBezTo>
                    <a:pt x="85" y="118"/>
                    <a:pt x="85" y="118"/>
                    <a:pt x="85" y="118"/>
                  </a:cubicBezTo>
                  <a:cubicBezTo>
                    <a:pt x="85" y="118"/>
                    <a:pt x="86" y="118"/>
                    <a:pt x="86" y="118"/>
                  </a:cubicBezTo>
                  <a:cubicBezTo>
                    <a:pt x="86" y="118"/>
                    <a:pt x="86" y="118"/>
                    <a:pt x="86" y="118"/>
                  </a:cubicBezTo>
                  <a:cubicBezTo>
                    <a:pt x="88" y="118"/>
                    <a:pt x="91" y="118"/>
                    <a:pt x="93" y="117"/>
                  </a:cubicBezTo>
                  <a:cubicBezTo>
                    <a:pt x="89" y="66"/>
                    <a:pt x="89" y="66"/>
                    <a:pt x="89" y="66"/>
                  </a:cubicBezTo>
                  <a:cubicBezTo>
                    <a:pt x="89" y="62"/>
                    <a:pt x="86" y="60"/>
                    <a:pt x="82" y="60"/>
                  </a:cubicBezTo>
                  <a:cubicBezTo>
                    <a:pt x="82" y="60"/>
                    <a:pt x="78" y="59"/>
                    <a:pt x="76" y="59"/>
                  </a:cubicBezTo>
                  <a:cubicBezTo>
                    <a:pt x="76" y="59"/>
                    <a:pt x="76" y="59"/>
                    <a:pt x="76" y="59"/>
                  </a:cubicBezTo>
                  <a:cubicBezTo>
                    <a:pt x="81" y="63"/>
                    <a:pt x="81" y="63"/>
                    <a:pt x="81" y="63"/>
                  </a:cubicBezTo>
                  <a:cubicBezTo>
                    <a:pt x="75" y="66"/>
                    <a:pt x="75" y="66"/>
                    <a:pt x="75" y="66"/>
                  </a:cubicBezTo>
                  <a:cubicBezTo>
                    <a:pt x="78" y="71"/>
                    <a:pt x="78" y="71"/>
                    <a:pt x="78" y="71"/>
                  </a:cubicBezTo>
                  <a:cubicBezTo>
                    <a:pt x="71" y="86"/>
                    <a:pt x="71" y="86"/>
                    <a:pt x="71" y="86"/>
                  </a:cubicBezTo>
                  <a:cubicBezTo>
                    <a:pt x="70" y="65"/>
                    <a:pt x="70" y="65"/>
                    <a:pt x="70" y="65"/>
                  </a:cubicBezTo>
                  <a:cubicBezTo>
                    <a:pt x="71" y="64"/>
                    <a:pt x="71" y="64"/>
                    <a:pt x="71" y="64"/>
                  </a:cubicBezTo>
                  <a:cubicBezTo>
                    <a:pt x="69" y="59"/>
                    <a:pt x="69" y="59"/>
                    <a:pt x="69" y="59"/>
                  </a:cubicBezTo>
                  <a:cubicBezTo>
                    <a:pt x="65" y="59"/>
                    <a:pt x="65" y="59"/>
                    <a:pt x="65" y="59"/>
                  </a:cubicBezTo>
                  <a:cubicBezTo>
                    <a:pt x="63" y="64"/>
                    <a:pt x="63" y="64"/>
                    <a:pt x="63" y="64"/>
                  </a:cubicBezTo>
                  <a:cubicBezTo>
                    <a:pt x="64" y="65"/>
                    <a:pt x="64" y="65"/>
                    <a:pt x="64" y="65"/>
                  </a:cubicBezTo>
                  <a:cubicBezTo>
                    <a:pt x="63" y="87"/>
                    <a:pt x="63" y="87"/>
                    <a:pt x="63" y="87"/>
                  </a:cubicBezTo>
                  <a:cubicBezTo>
                    <a:pt x="56" y="71"/>
                    <a:pt x="56" y="71"/>
                    <a:pt x="56" y="71"/>
                  </a:cubicBezTo>
                  <a:cubicBezTo>
                    <a:pt x="58" y="66"/>
                    <a:pt x="58" y="66"/>
                    <a:pt x="58" y="66"/>
                  </a:cubicBezTo>
                  <a:cubicBezTo>
                    <a:pt x="53" y="63"/>
                    <a:pt x="53" y="63"/>
                    <a:pt x="53" y="63"/>
                  </a:cubicBezTo>
                  <a:cubicBezTo>
                    <a:pt x="57" y="59"/>
                    <a:pt x="57" y="59"/>
                    <a:pt x="57" y="59"/>
                  </a:cubicBezTo>
                  <a:cubicBezTo>
                    <a:pt x="57" y="59"/>
                    <a:pt x="57" y="59"/>
                    <a:pt x="57" y="59"/>
                  </a:cubicBezTo>
                  <a:cubicBezTo>
                    <a:pt x="56" y="59"/>
                    <a:pt x="51" y="60"/>
                    <a:pt x="51" y="60"/>
                  </a:cubicBezTo>
                  <a:cubicBezTo>
                    <a:pt x="48" y="60"/>
                    <a:pt x="45" y="62"/>
                    <a:pt x="45" y="66"/>
                  </a:cubicBezTo>
                  <a:cubicBezTo>
                    <a:pt x="41" y="117"/>
                    <a:pt x="41" y="117"/>
                    <a:pt x="41" y="117"/>
                  </a:cubicBezTo>
                  <a:cubicBezTo>
                    <a:pt x="43" y="118"/>
                    <a:pt x="45" y="118"/>
                    <a:pt x="48" y="118"/>
                  </a:cubicBezTo>
                  <a:cubicBezTo>
                    <a:pt x="48" y="118"/>
                    <a:pt x="48" y="118"/>
                    <a:pt x="48" y="118"/>
                  </a:cubicBezTo>
                  <a:cubicBezTo>
                    <a:pt x="48" y="118"/>
                    <a:pt x="48" y="118"/>
                    <a:pt x="48" y="118"/>
                  </a:cubicBezTo>
                  <a:cubicBezTo>
                    <a:pt x="49" y="118"/>
                    <a:pt x="49" y="118"/>
                    <a:pt x="49" y="118"/>
                  </a:cubicBezTo>
                  <a:cubicBezTo>
                    <a:pt x="50" y="152"/>
                    <a:pt x="50" y="152"/>
                    <a:pt x="50" y="152"/>
                  </a:cubicBezTo>
                  <a:cubicBezTo>
                    <a:pt x="43" y="152"/>
                    <a:pt x="43" y="152"/>
                    <a:pt x="43" y="152"/>
                  </a:cubicBezTo>
                  <a:cubicBezTo>
                    <a:pt x="43" y="143"/>
                    <a:pt x="41" y="134"/>
                    <a:pt x="36" y="127"/>
                  </a:cubicBezTo>
                  <a:cubicBezTo>
                    <a:pt x="18" y="104"/>
                    <a:pt x="13" y="86"/>
                    <a:pt x="12" y="78"/>
                  </a:cubicBezTo>
                  <a:cubicBezTo>
                    <a:pt x="12" y="78"/>
                    <a:pt x="12" y="78"/>
                    <a:pt x="12" y="78"/>
                  </a:cubicBezTo>
                  <a:cubicBezTo>
                    <a:pt x="11" y="70"/>
                    <a:pt x="11" y="70"/>
                    <a:pt x="11" y="70"/>
                  </a:cubicBezTo>
                  <a:cubicBezTo>
                    <a:pt x="11" y="69"/>
                    <a:pt x="11" y="69"/>
                    <a:pt x="11" y="68"/>
                  </a:cubicBezTo>
                  <a:cubicBezTo>
                    <a:pt x="11" y="37"/>
                    <a:pt x="36" y="12"/>
                    <a:pt x="67" y="12"/>
                  </a:cubicBezTo>
                  <a:cubicBezTo>
                    <a:pt x="98" y="12"/>
                    <a:pt x="123" y="37"/>
                    <a:pt x="123" y="68"/>
                  </a:cubicBezTo>
                  <a:cubicBezTo>
                    <a:pt x="123" y="69"/>
                    <a:pt x="122" y="69"/>
                    <a:pt x="122"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914"/>
            <p:cNvSpPr>
              <a:spLocks noChangeArrowheads="1"/>
            </p:cNvSpPr>
            <p:nvPr/>
          </p:nvSpPr>
          <p:spPr bwMode="auto">
            <a:xfrm>
              <a:off x="4487863" y="6721475"/>
              <a:ext cx="82550"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9" name="组合 68"/>
          <p:cNvGrpSpPr/>
          <p:nvPr/>
        </p:nvGrpSpPr>
        <p:grpSpPr>
          <a:xfrm>
            <a:off x="9342435" y="2183250"/>
            <a:ext cx="648554" cy="650016"/>
            <a:chOff x="2587626" y="-504824"/>
            <a:chExt cx="704850" cy="706438"/>
          </a:xfrm>
          <a:solidFill>
            <a:srgbClr val="98173D"/>
          </a:solidFill>
        </p:grpSpPr>
        <p:sp>
          <p:nvSpPr>
            <p:cNvPr id="78" name="Freeform 684"/>
            <p:cNvSpPr>
              <a:spLocks noEditPoints="1"/>
            </p:cNvSpPr>
            <p:nvPr/>
          </p:nvSpPr>
          <p:spPr bwMode="auto">
            <a:xfrm>
              <a:off x="2651126" y="-436562"/>
              <a:ext cx="573088" cy="573088"/>
            </a:xfrm>
            <a:custGeom>
              <a:avLst/>
              <a:gdLst>
                <a:gd name="T0" fmla="*/ 77 w 153"/>
                <a:gd name="T1" fmla="*/ 10 h 153"/>
                <a:gd name="T2" fmla="*/ 143 w 153"/>
                <a:gd name="T3" fmla="*/ 76 h 153"/>
                <a:gd name="T4" fmla="*/ 77 w 153"/>
                <a:gd name="T5" fmla="*/ 142 h 153"/>
                <a:gd name="T6" fmla="*/ 11 w 153"/>
                <a:gd name="T7" fmla="*/ 76 h 153"/>
                <a:gd name="T8" fmla="*/ 77 w 153"/>
                <a:gd name="T9" fmla="*/ 10 h 153"/>
                <a:gd name="T10" fmla="*/ 77 w 153"/>
                <a:gd name="T11" fmla="*/ 0 h 153"/>
                <a:gd name="T12" fmla="*/ 0 w 153"/>
                <a:gd name="T13" fmla="*/ 76 h 153"/>
                <a:gd name="T14" fmla="*/ 77 w 153"/>
                <a:gd name="T15" fmla="*/ 153 h 153"/>
                <a:gd name="T16" fmla="*/ 153 w 153"/>
                <a:gd name="T17" fmla="*/ 76 h 153"/>
                <a:gd name="T18" fmla="*/ 77 w 153"/>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53">
                  <a:moveTo>
                    <a:pt x="77" y="10"/>
                  </a:moveTo>
                  <a:cubicBezTo>
                    <a:pt x="113" y="10"/>
                    <a:pt x="143" y="40"/>
                    <a:pt x="143" y="76"/>
                  </a:cubicBezTo>
                  <a:cubicBezTo>
                    <a:pt x="143" y="113"/>
                    <a:pt x="113" y="142"/>
                    <a:pt x="77" y="142"/>
                  </a:cubicBezTo>
                  <a:cubicBezTo>
                    <a:pt x="40" y="142"/>
                    <a:pt x="11" y="113"/>
                    <a:pt x="11" y="76"/>
                  </a:cubicBezTo>
                  <a:cubicBezTo>
                    <a:pt x="11" y="40"/>
                    <a:pt x="40" y="10"/>
                    <a:pt x="77" y="10"/>
                  </a:cubicBezTo>
                  <a:moveTo>
                    <a:pt x="77" y="0"/>
                  </a:moveTo>
                  <a:cubicBezTo>
                    <a:pt x="34" y="0"/>
                    <a:pt x="0" y="34"/>
                    <a:pt x="0" y="76"/>
                  </a:cubicBezTo>
                  <a:cubicBezTo>
                    <a:pt x="0" y="119"/>
                    <a:pt x="34" y="153"/>
                    <a:pt x="77" y="153"/>
                  </a:cubicBezTo>
                  <a:cubicBezTo>
                    <a:pt x="119" y="153"/>
                    <a:pt x="153" y="119"/>
                    <a:pt x="153" y="76"/>
                  </a:cubicBezTo>
                  <a:cubicBezTo>
                    <a:pt x="153" y="34"/>
                    <a:pt x="119" y="0"/>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685"/>
            <p:cNvSpPr/>
            <p:nvPr/>
          </p:nvSpPr>
          <p:spPr bwMode="auto">
            <a:xfrm>
              <a:off x="3135313" y="-69849"/>
              <a:ext cx="52388" cy="68263"/>
            </a:xfrm>
            <a:custGeom>
              <a:avLst/>
              <a:gdLst>
                <a:gd name="T0" fmla="*/ 14 w 14"/>
                <a:gd name="T1" fmla="*/ 1 h 18"/>
                <a:gd name="T2" fmla="*/ 14 w 14"/>
                <a:gd name="T3" fmla="*/ 2 h 18"/>
                <a:gd name="T4" fmla="*/ 14 w 14"/>
                <a:gd name="T5" fmla="*/ 2 h 18"/>
                <a:gd name="T6" fmla="*/ 7 w 14"/>
                <a:gd name="T7" fmla="*/ 16 h 18"/>
                <a:gd name="T8" fmla="*/ 5 w 14"/>
                <a:gd name="T9" fmla="*/ 17 h 18"/>
                <a:gd name="T10" fmla="*/ 2 w 14"/>
                <a:gd name="T11" fmla="*/ 18 h 18"/>
                <a:gd name="T12" fmla="*/ 1 w 14"/>
                <a:gd name="T13" fmla="*/ 18 h 18"/>
                <a:gd name="T14" fmla="*/ 1 w 14"/>
                <a:gd name="T15" fmla="*/ 15 h 18"/>
                <a:gd name="T16" fmla="*/ 0 w 14"/>
                <a:gd name="T17" fmla="*/ 13 h 18"/>
                <a:gd name="T18" fmla="*/ 0 w 14"/>
                <a:gd name="T19" fmla="*/ 9 h 18"/>
                <a:gd name="T20" fmla="*/ 2 w 14"/>
                <a:gd name="T21" fmla="*/ 8 h 18"/>
                <a:gd name="T22" fmla="*/ 3 w 14"/>
                <a:gd name="T23" fmla="*/ 6 h 18"/>
                <a:gd name="T24" fmla="*/ 4 w 14"/>
                <a:gd name="T25" fmla="*/ 6 h 18"/>
                <a:gd name="T26" fmla="*/ 4 w 14"/>
                <a:gd name="T27" fmla="*/ 4 h 18"/>
                <a:gd name="T28" fmla="*/ 6 w 14"/>
                <a:gd name="T29" fmla="*/ 4 h 18"/>
                <a:gd name="T30" fmla="*/ 7 w 14"/>
                <a:gd name="T31" fmla="*/ 2 h 18"/>
                <a:gd name="T32" fmla="*/ 10 w 14"/>
                <a:gd name="T33" fmla="*/ 1 h 18"/>
                <a:gd name="T34" fmla="*/ 10 w 14"/>
                <a:gd name="T35" fmla="*/ 0 h 18"/>
                <a:gd name="T36" fmla="*/ 14 w 14"/>
                <a:gd name="T37" fmla="*/ 0 h 18"/>
                <a:gd name="T38" fmla="*/ 14 w 14"/>
                <a:gd name="T3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8">
                  <a:moveTo>
                    <a:pt x="14" y="1"/>
                  </a:moveTo>
                  <a:cubicBezTo>
                    <a:pt x="14" y="1"/>
                    <a:pt x="14" y="1"/>
                    <a:pt x="14" y="2"/>
                  </a:cubicBezTo>
                  <a:cubicBezTo>
                    <a:pt x="14" y="2"/>
                    <a:pt x="14" y="2"/>
                    <a:pt x="14" y="2"/>
                  </a:cubicBezTo>
                  <a:cubicBezTo>
                    <a:pt x="12" y="7"/>
                    <a:pt x="9" y="12"/>
                    <a:pt x="7" y="16"/>
                  </a:cubicBezTo>
                  <a:cubicBezTo>
                    <a:pt x="6" y="16"/>
                    <a:pt x="6" y="17"/>
                    <a:pt x="5" y="17"/>
                  </a:cubicBezTo>
                  <a:cubicBezTo>
                    <a:pt x="4" y="17"/>
                    <a:pt x="3" y="18"/>
                    <a:pt x="2" y="18"/>
                  </a:cubicBezTo>
                  <a:cubicBezTo>
                    <a:pt x="1" y="18"/>
                    <a:pt x="1" y="18"/>
                    <a:pt x="1" y="18"/>
                  </a:cubicBezTo>
                  <a:cubicBezTo>
                    <a:pt x="1" y="16"/>
                    <a:pt x="1" y="16"/>
                    <a:pt x="1" y="15"/>
                  </a:cubicBezTo>
                  <a:cubicBezTo>
                    <a:pt x="1" y="14"/>
                    <a:pt x="1" y="14"/>
                    <a:pt x="0" y="13"/>
                  </a:cubicBezTo>
                  <a:cubicBezTo>
                    <a:pt x="1" y="12"/>
                    <a:pt x="0" y="10"/>
                    <a:pt x="0" y="9"/>
                  </a:cubicBezTo>
                  <a:cubicBezTo>
                    <a:pt x="0" y="9"/>
                    <a:pt x="1" y="9"/>
                    <a:pt x="2" y="8"/>
                  </a:cubicBezTo>
                  <a:cubicBezTo>
                    <a:pt x="3" y="8"/>
                    <a:pt x="2" y="6"/>
                    <a:pt x="3" y="6"/>
                  </a:cubicBezTo>
                  <a:cubicBezTo>
                    <a:pt x="4" y="5"/>
                    <a:pt x="4" y="6"/>
                    <a:pt x="4" y="6"/>
                  </a:cubicBezTo>
                  <a:cubicBezTo>
                    <a:pt x="5" y="6"/>
                    <a:pt x="4" y="5"/>
                    <a:pt x="4" y="4"/>
                  </a:cubicBezTo>
                  <a:cubicBezTo>
                    <a:pt x="5" y="4"/>
                    <a:pt x="6" y="4"/>
                    <a:pt x="6" y="4"/>
                  </a:cubicBezTo>
                  <a:cubicBezTo>
                    <a:pt x="7" y="4"/>
                    <a:pt x="7" y="3"/>
                    <a:pt x="7" y="2"/>
                  </a:cubicBezTo>
                  <a:cubicBezTo>
                    <a:pt x="8" y="1"/>
                    <a:pt x="9" y="1"/>
                    <a:pt x="10" y="1"/>
                  </a:cubicBezTo>
                  <a:cubicBezTo>
                    <a:pt x="10" y="1"/>
                    <a:pt x="10" y="0"/>
                    <a:pt x="10" y="0"/>
                  </a:cubicBezTo>
                  <a:cubicBezTo>
                    <a:pt x="11" y="0"/>
                    <a:pt x="13" y="0"/>
                    <a:pt x="14" y="0"/>
                  </a:cubicBezTo>
                  <a:cubicBezTo>
                    <a:pt x="14" y="1"/>
                    <a:pt x="14" y="1"/>
                    <a:pt x="1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686"/>
            <p:cNvSpPr/>
            <p:nvPr/>
          </p:nvSpPr>
          <p:spPr bwMode="auto">
            <a:xfrm>
              <a:off x="2681288" y="-342899"/>
              <a:ext cx="168275" cy="409575"/>
            </a:xfrm>
            <a:custGeom>
              <a:avLst/>
              <a:gdLst>
                <a:gd name="T0" fmla="*/ 18 w 45"/>
                <a:gd name="T1" fmla="*/ 6 h 109"/>
                <a:gd name="T2" fmla="*/ 18 w 45"/>
                <a:gd name="T3" fmla="*/ 3 h 109"/>
                <a:gd name="T4" fmla="*/ 22 w 45"/>
                <a:gd name="T5" fmla="*/ 8 h 109"/>
                <a:gd name="T6" fmla="*/ 23 w 45"/>
                <a:gd name="T7" fmla="*/ 0 h 109"/>
                <a:gd name="T8" fmla="*/ 28 w 45"/>
                <a:gd name="T9" fmla="*/ 2 h 109"/>
                <a:gd name="T10" fmla="*/ 32 w 45"/>
                <a:gd name="T11" fmla="*/ 5 h 109"/>
                <a:gd name="T12" fmla="*/ 34 w 45"/>
                <a:gd name="T13" fmla="*/ 8 h 109"/>
                <a:gd name="T14" fmla="*/ 32 w 45"/>
                <a:gd name="T15" fmla="*/ 9 h 109"/>
                <a:gd name="T16" fmla="*/ 28 w 45"/>
                <a:gd name="T17" fmla="*/ 11 h 109"/>
                <a:gd name="T18" fmla="*/ 28 w 45"/>
                <a:gd name="T19" fmla="*/ 6 h 109"/>
                <a:gd name="T20" fmla="*/ 25 w 45"/>
                <a:gd name="T21" fmla="*/ 6 h 109"/>
                <a:gd name="T22" fmla="*/ 21 w 45"/>
                <a:gd name="T23" fmla="*/ 11 h 109"/>
                <a:gd name="T24" fmla="*/ 17 w 45"/>
                <a:gd name="T25" fmla="*/ 16 h 109"/>
                <a:gd name="T26" fmla="*/ 21 w 45"/>
                <a:gd name="T27" fmla="*/ 20 h 109"/>
                <a:gd name="T28" fmla="*/ 24 w 45"/>
                <a:gd name="T29" fmla="*/ 20 h 109"/>
                <a:gd name="T30" fmla="*/ 25 w 45"/>
                <a:gd name="T31" fmla="*/ 13 h 109"/>
                <a:gd name="T32" fmla="*/ 29 w 45"/>
                <a:gd name="T33" fmla="*/ 14 h 109"/>
                <a:gd name="T34" fmla="*/ 31 w 45"/>
                <a:gd name="T35" fmla="*/ 15 h 109"/>
                <a:gd name="T36" fmla="*/ 34 w 45"/>
                <a:gd name="T37" fmla="*/ 22 h 109"/>
                <a:gd name="T38" fmla="*/ 37 w 45"/>
                <a:gd name="T39" fmla="*/ 27 h 109"/>
                <a:gd name="T40" fmla="*/ 35 w 45"/>
                <a:gd name="T41" fmla="*/ 28 h 109"/>
                <a:gd name="T42" fmla="*/ 32 w 45"/>
                <a:gd name="T43" fmla="*/ 25 h 109"/>
                <a:gd name="T44" fmla="*/ 32 w 45"/>
                <a:gd name="T45" fmla="*/ 29 h 109"/>
                <a:gd name="T46" fmla="*/ 27 w 45"/>
                <a:gd name="T47" fmla="*/ 31 h 109"/>
                <a:gd name="T48" fmla="*/ 24 w 45"/>
                <a:gd name="T49" fmla="*/ 37 h 109"/>
                <a:gd name="T50" fmla="*/ 20 w 45"/>
                <a:gd name="T51" fmla="*/ 42 h 109"/>
                <a:gd name="T52" fmla="*/ 19 w 45"/>
                <a:gd name="T53" fmla="*/ 43 h 109"/>
                <a:gd name="T54" fmla="*/ 13 w 45"/>
                <a:gd name="T55" fmla="*/ 43 h 109"/>
                <a:gd name="T56" fmla="*/ 14 w 45"/>
                <a:gd name="T57" fmla="*/ 48 h 109"/>
                <a:gd name="T58" fmla="*/ 19 w 45"/>
                <a:gd name="T59" fmla="*/ 53 h 109"/>
                <a:gd name="T60" fmla="*/ 21 w 45"/>
                <a:gd name="T61" fmla="*/ 58 h 109"/>
                <a:gd name="T62" fmla="*/ 25 w 45"/>
                <a:gd name="T63" fmla="*/ 55 h 109"/>
                <a:gd name="T64" fmla="*/ 29 w 45"/>
                <a:gd name="T65" fmla="*/ 56 h 109"/>
                <a:gd name="T66" fmla="*/ 36 w 45"/>
                <a:gd name="T67" fmla="*/ 64 h 109"/>
                <a:gd name="T68" fmla="*/ 41 w 45"/>
                <a:gd name="T69" fmla="*/ 66 h 109"/>
                <a:gd name="T70" fmla="*/ 45 w 45"/>
                <a:gd name="T71" fmla="*/ 70 h 109"/>
                <a:gd name="T72" fmla="*/ 43 w 45"/>
                <a:gd name="T73" fmla="*/ 75 h 109"/>
                <a:gd name="T74" fmla="*/ 42 w 45"/>
                <a:gd name="T75" fmla="*/ 82 h 109"/>
                <a:gd name="T76" fmla="*/ 38 w 45"/>
                <a:gd name="T77" fmla="*/ 86 h 109"/>
                <a:gd name="T78" fmla="*/ 35 w 45"/>
                <a:gd name="T79" fmla="*/ 90 h 109"/>
                <a:gd name="T80" fmla="*/ 32 w 45"/>
                <a:gd name="T81" fmla="*/ 94 h 109"/>
                <a:gd name="T82" fmla="*/ 30 w 45"/>
                <a:gd name="T83" fmla="*/ 102 h 109"/>
                <a:gd name="T84" fmla="*/ 29 w 45"/>
                <a:gd name="T85" fmla="*/ 107 h 109"/>
                <a:gd name="T86" fmla="*/ 27 w 45"/>
                <a:gd name="T87" fmla="*/ 107 h 109"/>
                <a:gd name="T88" fmla="*/ 25 w 45"/>
                <a:gd name="T89" fmla="*/ 104 h 109"/>
                <a:gd name="T90" fmla="*/ 24 w 45"/>
                <a:gd name="T91" fmla="*/ 96 h 109"/>
                <a:gd name="T92" fmla="*/ 26 w 45"/>
                <a:gd name="T93" fmla="*/ 88 h 109"/>
                <a:gd name="T94" fmla="*/ 26 w 45"/>
                <a:gd name="T95" fmla="*/ 81 h 109"/>
                <a:gd name="T96" fmla="*/ 22 w 45"/>
                <a:gd name="T97" fmla="*/ 74 h 109"/>
                <a:gd name="T98" fmla="*/ 20 w 45"/>
                <a:gd name="T99" fmla="*/ 68 h 109"/>
                <a:gd name="T100" fmla="*/ 21 w 45"/>
                <a:gd name="T101" fmla="*/ 61 h 109"/>
                <a:gd name="T102" fmla="*/ 17 w 45"/>
                <a:gd name="T103" fmla="*/ 57 h 109"/>
                <a:gd name="T104" fmla="*/ 14 w 45"/>
                <a:gd name="T105" fmla="*/ 55 h 109"/>
                <a:gd name="T106" fmla="*/ 6 w 45"/>
                <a:gd name="T107" fmla="*/ 48 h 109"/>
                <a:gd name="T108" fmla="*/ 5 w 45"/>
                <a:gd name="T109" fmla="*/ 47 h 109"/>
                <a:gd name="T110" fmla="*/ 2 w 45"/>
                <a:gd name="T111" fmla="*/ 43 h 109"/>
                <a:gd name="T112" fmla="*/ 15 w 45"/>
                <a:gd name="T113"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109">
                  <a:moveTo>
                    <a:pt x="15" y="7"/>
                  </a:moveTo>
                  <a:cubicBezTo>
                    <a:pt x="15" y="7"/>
                    <a:pt x="15" y="7"/>
                    <a:pt x="16" y="7"/>
                  </a:cubicBezTo>
                  <a:cubicBezTo>
                    <a:pt x="17" y="7"/>
                    <a:pt x="17" y="6"/>
                    <a:pt x="18" y="6"/>
                  </a:cubicBezTo>
                  <a:cubicBezTo>
                    <a:pt x="18" y="7"/>
                    <a:pt x="18" y="7"/>
                    <a:pt x="18" y="7"/>
                  </a:cubicBezTo>
                  <a:cubicBezTo>
                    <a:pt x="19" y="7"/>
                    <a:pt x="19" y="5"/>
                    <a:pt x="18" y="4"/>
                  </a:cubicBezTo>
                  <a:cubicBezTo>
                    <a:pt x="18" y="3"/>
                    <a:pt x="18" y="4"/>
                    <a:pt x="18" y="3"/>
                  </a:cubicBezTo>
                  <a:cubicBezTo>
                    <a:pt x="20" y="2"/>
                    <a:pt x="19" y="4"/>
                    <a:pt x="20" y="3"/>
                  </a:cubicBezTo>
                  <a:cubicBezTo>
                    <a:pt x="21" y="5"/>
                    <a:pt x="21" y="5"/>
                    <a:pt x="22" y="6"/>
                  </a:cubicBezTo>
                  <a:cubicBezTo>
                    <a:pt x="22" y="7"/>
                    <a:pt x="21" y="7"/>
                    <a:pt x="22" y="8"/>
                  </a:cubicBezTo>
                  <a:cubicBezTo>
                    <a:pt x="22" y="7"/>
                    <a:pt x="23" y="6"/>
                    <a:pt x="23" y="6"/>
                  </a:cubicBezTo>
                  <a:cubicBezTo>
                    <a:pt x="23" y="5"/>
                    <a:pt x="22" y="5"/>
                    <a:pt x="22" y="5"/>
                  </a:cubicBezTo>
                  <a:cubicBezTo>
                    <a:pt x="20" y="4"/>
                    <a:pt x="22" y="1"/>
                    <a:pt x="23" y="0"/>
                  </a:cubicBezTo>
                  <a:cubicBezTo>
                    <a:pt x="24" y="0"/>
                    <a:pt x="24" y="1"/>
                    <a:pt x="24" y="2"/>
                  </a:cubicBezTo>
                  <a:cubicBezTo>
                    <a:pt x="24" y="1"/>
                    <a:pt x="26" y="0"/>
                    <a:pt x="26" y="2"/>
                  </a:cubicBezTo>
                  <a:cubicBezTo>
                    <a:pt x="27" y="2"/>
                    <a:pt x="27" y="2"/>
                    <a:pt x="28" y="2"/>
                  </a:cubicBezTo>
                  <a:cubicBezTo>
                    <a:pt x="29" y="2"/>
                    <a:pt x="29" y="2"/>
                    <a:pt x="29" y="3"/>
                  </a:cubicBezTo>
                  <a:cubicBezTo>
                    <a:pt x="30" y="3"/>
                    <a:pt x="31" y="3"/>
                    <a:pt x="31" y="3"/>
                  </a:cubicBezTo>
                  <a:cubicBezTo>
                    <a:pt x="31" y="4"/>
                    <a:pt x="32" y="4"/>
                    <a:pt x="32" y="5"/>
                  </a:cubicBezTo>
                  <a:cubicBezTo>
                    <a:pt x="32" y="6"/>
                    <a:pt x="32" y="6"/>
                    <a:pt x="32" y="6"/>
                  </a:cubicBezTo>
                  <a:cubicBezTo>
                    <a:pt x="32" y="6"/>
                    <a:pt x="33" y="7"/>
                    <a:pt x="34" y="7"/>
                  </a:cubicBezTo>
                  <a:cubicBezTo>
                    <a:pt x="34" y="7"/>
                    <a:pt x="34" y="8"/>
                    <a:pt x="34" y="8"/>
                  </a:cubicBezTo>
                  <a:cubicBezTo>
                    <a:pt x="34" y="8"/>
                    <a:pt x="34" y="9"/>
                    <a:pt x="34" y="9"/>
                  </a:cubicBezTo>
                  <a:cubicBezTo>
                    <a:pt x="33" y="9"/>
                    <a:pt x="33" y="10"/>
                    <a:pt x="33" y="11"/>
                  </a:cubicBezTo>
                  <a:cubicBezTo>
                    <a:pt x="33" y="10"/>
                    <a:pt x="32" y="10"/>
                    <a:pt x="32" y="9"/>
                  </a:cubicBezTo>
                  <a:cubicBezTo>
                    <a:pt x="32" y="10"/>
                    <a:pt x="32" y="10"/>
                    <a:pt x="32" y="11"/>
                  </a:cubicBezTo>
                  <a:cubicBezTo>
                    <a:pt x="32" y="13"/>
                    <a:pt x="31" y="13"/>
                    <a:pt x="32" y="14"/>
                  </a:cubicBezTo>
                  <a:cubicBezTo>
                    <a:pt x="30" y="14"/>
                    <a:pt x="29" y="12"/>
                    <a:pt x="28" y="11"/>
                  </a:cubicBezTo>
                  <a:cubicBezTo>
                    <a:pt x="27" y="11"/>
                    <a:pt x="26" y="11"/>
                    <a:pt x="26" y="11"/>
                  </a:cubicBezTo>
                  <a:cubicBezTo>
                    <a:pt x="26" y="9"/>
                    <a:pt x="28" y="10"/>
                    <a:pt x="29" y="8"/>
                  </a:cubicBezTo>
                  <a:cubicBezTo>
                    <a:pt x="29" y="6"/>
                    <a:pt x="27" y="7"/>
                    <a:pt x="28" y="6"/>
                  </a:cubicBezTo>
                  <a:cubicBezTo>
                    <a:pt x="27" y="6"/>
                    <a:pt x="26" y="5"/>
                    <a:pt x="26" y="6"/>
                  </a:cubicBezTo>
                  <a:cubicBezTo>
                    <a:pt x="26" y="5"/>
                    <a:pt x="25" y="5"/>
                    <a:pt x="24" y="5"/>
                  </a:cubicBezTo>
                  <a:cubicBezTo>
                    <a:pt x="24" y="5"/>
                    <a:pt x="25" y="5"/>
                    <a:pt x="25" y="6"/>
                  </a:cubicBezTo>
                  <a:cubicBezTo>
                    <a:pt x="25" y="7"/>
                    <a:pt x="25" y="8"/>
                    <a:pt x="25" y="9"/>
                  </a:cubicBezTo>
                  <a:cubicBezTo>
                    <a:pt x="24" y="9"/>
                    <a:pt x="23" y="9"/>
                    <a:pt x="21" y="10"/>
                  </a:cubicBezTo>
                  <a:cubicBezTo>
                    <a:pt x="21" y="10"/>
                    <a:pt x="21" y="10"/>
                    <a:pt x="21" y="11"/>
                  </a:cubicBezTo>
                  <a:cubicBezTo>
                    <a:pt x="20" y="11"/>
                    <a:pt x="20" y="12"/>
                    <a:pt x="19" y="13"/>
                  </a:cubicBezTo>
                  <a:cubicBezTo>
                    <a:pt x="19" y="13"/>
                    <a:pt x="18" y="14"/>
                    <a:pt x="17" y="15"/>
                  </a:cubicBezTo>
                  <a:cubicBezTo>
                    <a:pt x="17" y="15"/>
                    <a:pt x="18" y="16"/>
                    <a:pt x="17" y="16"/>
                  </a:cubicBezTo>
                  <a:cubicBezTo>
                    <a:pt x="17" y="17"/>
                    <a:pt x="18" y="16"/>
                    <a:pt x="18" y="18"/>
                  </a:cubicBezTo>
                  <a:cubicBezTo>
                    <a:pt x="19" y="18"/>
                    <a:pt x="20" y="19"/>
                    <a:pt x="20" y="20"/>
                  </a:cubicBezTo>
                  <a:cubicBezTo>
                    <a:pt x="21" y="20"/>
                    <a:pt x="21" y="19"/>
                    <a:pt x="21" y="20"/>
                  </a:cubicBezTo>
                  <a:cubicBezTo>
                    <a:pt x="22" y="20"/>
                    <a:pt x="22" y="19"/>
                    <a:pt x="22" y="20"/>
                  </a:cubicBezTo>
                  <a:cubicBezTo>
                    <a:pt x="22" y="21"/>
                    <a:pt x="23" y="22"/>
                    <a:pt x="23" y="23"/>
                  </a:cubicBezTo>
                  <a:cubicBezTo>
                    <a:pt x="23" y="22"/>
                    <a:pt x="23" y="20"/>
                    <a:pt x="24" y="20"/>
                  </a:cubicBezTo>
                  <a:cubicBezTo>
                    <a:pt x="24" y="19"/>
                    <a:pt x="24" y="20"/>
                    <a:pt x="23" y="19"/>
                  </a:cubicBezTo>
                  <a:cubicBezTo>
                    <a:pt x="24" y="18"/>
                    <a:pt x="24" y="19"/>
                    <a:pt x="25" y="19"/>
                  </a:cubicBezTo>
                  <a:cubicBezTo>
                    <a:pt x="24" y="17"/>
                    <a:pt x="25" y="15"/>
                    <a:pt x="25" y="13"/>
                  </a:cubicBezTo>
                  <a:cubicBezTo>
                    <a:pt x="26" y="13"/>
                    <a:pt x="26" y="12"/>
                    <a:pt x="26" y="12"/>
                  </a:cubicBezTo>
                  <a:cubicBezTo>
                    <a:pt x="27" y="12"/>
                    <a:pt x="27" y="13"/>
                    <a:pt x="27" y="13"/>
                  </a:cubicBezTo>
                  <a:cubicBezTo>
                    <a:pt x="28" y="13"/>
                    <a:pt x="28" y="14"/>
                    <a:pt x="29" y="14"/>
                  </a:cubicBezTo>
                  <a:cubicBezTo>
                    <a:pt x="29" y="14"/>
                    <a:pt x="29" y="15"/>
                    <a:pt x="29" y="16"/>
                  </a:cubicBezTo>
                  <a:cubicBezTo>
                    <a:pt x="29" y="17"/>
                    <a:pt x="31" y="16"/>
                    <a:pt x="31" y="17"/>
                  </a:cubicBezTo>
                  <a:cubicBezTo>
                    <a:pt x="32" y="17"/>
                    <a:pt x="31" y="16"/>
                    <a:pt x="31" y="15"/>
                  </a:cubicBezTo>
                  <a:cubicBezTo>
                    <a:pt x="33" y="15"/>
                    <a:pt x="32" y="17"/>
                    <a:pt x="33" y="18"/>
                  </a:cubicBezTo>
                  <a:cubicBezTo>
                    <a:pt x="33" y="18"/>
                    <a:pt x="33" y="19"/>
                    <a:pt x="33" y="19"/>
                  </a:cubicBezTo>
                  <a:cubicBezTo>
                    <a:pt x="33" y="20"/>
                    <a:pt x="34" y="20"/>
                    <a:pt x="34" y="22"/>
                  </a:cubicBezTo>
                  <a:cubicBezTo>
                    <a:pt x="35" y="21"/>
                    <a:pt x="35" y="21"/>
                    <a:pt x="35" y="22"/>
                  </a:cubicBezTo>
                  <a:cubicBezTo>
                    <a:pt x="35" y="23"/>
                    <a:pt x="35" y="23"/>
                    <a:pt x="35" y="25"/>
                  </a:cubicBezTo>
                  <a:cubicBezTo>
                    <a:pt x="36" y="26"/>
                    <a:pt x="36" y="27"/>
                    <a:pt x="37" y="27"/>
                  </a:cubicBezTo>
                  <a:cubicBezTo>
                    <a:pt x="36" y="27"/>
                    <a:pt x="37" y="28"/>
                    <a:pt x="37" y="29"/>
                  </a:cubicBezTo>
                  <a:cubicBezTo>
                    <a:pt x="36" y="29"/>
                    <a:pt x="35" y="28"/>
                    <a:pt x="35" y="29"/>
                  </a:cubicBezTo>
                  <a:cubicBezTo>
                    <a:pt x="35" y="29"/>
                    <a:pt x="35" y="28"/>
                    <a:pt x="35" y="28"/>
                  </a:cubicBezTo>
                  <a:cubicBezTo>
                    <a:pt x="34" y="27"/>
                    <a:pt x="34" y="28"/>
                    <a:pt x="33" y="28"/>
                  </a:cubicBezTo>
                  <a:cubicBezTo>
                    <a:pt x="33" y="26"/>
                    <a:pt x="34" y="25"/>
                    <a:pt x="35" y="24"/>
                  </a:cubicBezTo>
                  <a:cubicBezTo>
                    <a:pt x="34" y="23"/>
                    <a:pt x="33" y="26"/>
                    <a:pt x="32" y="25"/>
                  </a:cubicBezTo>
                  <a:cubicBezTo>
                    <a:pt x="32" y="26"/>
                    <a:pt x="32" y="25"/>
                    <a:pt x="32" y="26"/>
                  </a:cubicBezTo>
                  <a:cubicBezTo>
                    <a:pt x="31" y="26"/>
                    <a:pt x="31" y="26"/>
                    <a:pt x="31" y="27"/>
                  </a:cubicBezTo>
                  <a:cubicBezTo>
                    <a:pt x="30" y="28"/>
                    <a:pt x="32" y="28"/>
                    <a:pt x="32" y="29"/>
                  </a:cubicBezTo>
                  <a:cubicBezTo>
                    <a:pt x="32" y="29"/>
                    <a:pt x="31" y="30"/>
                    <a:pt x="30" y="30"/>
                  </a:cubicBezTo>
                  <a:cubicBezTo>
                    <a:pt x="30" y="30"/>
                    <a:pt x="30" y="30"/>
                    <a:pt x="30" y="29"/>
                  </a:cubicBezTo>
                  <a:cubicBezTo>
                    <a:pt x="29" y="30"/>
                    <a:pt x="28" y="30"/>
                    <a:pt x="27" y="31"/>
                  </a:cubicBezTo>
                  <a:cubicBezTo>
                    <a:pt x="27" y="32"/>
                    <a:pt x="27" y="32"/>
                    <a:pt x="27" y="32"/>
                  </a:cubicBezTo>
                  <a:cubicBezTo>
                    <a:pt x="26" y="33"/>
                    <a:pt x="26" y="33"/>
                    <a:pt x="25" y="34"/>
                  </a:cubicBezTo>
                  <a:cubicBezTo>
                    <a:pt x="25" y="35"/>
                    <a:pt x="24" y="35"/>
                    <a:pt x="24" y="37"/>
                  </a:cubicBezTo>
                  <a:cubicBezTo>
                    <a:pt x="24" y="37"/>
                    <a:pt x="24" y="37"/>
                    <a:pt x="23" y="37"/>
                  </a:cubicBezTo>
                  <a:cubicBezTo>
                    <a:pt x="24" y="38"/>
                    <a:pt x="24" y="38"/>
                    <a:pt x="23" y="38"/>
                  </a:cubicBezTo>
                  <a:cubicBezTo>
                    <a:pt x="22" y="39"/>
                    <a:pt x="21" y="40"/>
                    <a:pt x="20" y="42"/>
                  </a:cubicBezTo>
                  <a:cubicBezTo>
                    <a:pt x="20" y="42"/>
                    <a:pt x="21" y="43"/>
                    <a:pt x="21" y="43"/>
                  </a:cubicBezTo>
                  <a:cubicBezTo>
                    <a:pt x="21" y="44"/>
                    <a:pt x="21" y="44"/>
                    <a:pt x="21" y="46"/>
                  </a:cubicBezTo>
                  <a:cubicBezTo>
                    <a:pt x="20" y="46"/>
                    <a:pt x="19" y="45"/>
                    <a:pt x="19" y="43"/>
                  </a:cubicBezTo>
                  <a:cubicBezTo>
                    <a:pt x="19" y="42"/>
                    <a:pt x="18" y="43"/>
                    <a:pt x="17" y="43"/>
                  </a:cubicBezTo>
                  <a:cubicBezTo>
                    <a:pt x="16" y="43"/>
                    <a:pt x="16" y="43"/>
                    <a:pt x="16" y="43"/>
                  </a:cubicBezTo>
                  <a:cubicBezTo>
                    <a:pt x="15" y="43"/>
                    <a:pt x="15" y="42"/>
                    <a:pt x="13" y="43"/>
                  </a:cubicBezTo>
                  <a:cubicBezTo>
                    <a:pt x="13" y="43"/>
                    <a:pt x="12" y="43"/>
                    <a:pt x="11" y="44"/>
                  </a:cubicBezTo>
                  <a:cubicBezTo>
                    <a:pt x="12" y="46"/>
                    <a:pt x="10" y="51"/>
                    <a:pt x="13" y="51"/>
                  </a:cubicBezTo>
                  <a:cubicBezTo>
                    <a:pt x="14" y="50"/>
                    <a:pt x="14" y="49"/>
                    <a:pt x="14" y="48"/>
                  </a:cubicBezTo>
                  <a:cubicBezTo>
                    <a:pt x="15" y="48"/>
                    <a:pt x="15" y="48"/>
                    <a:pt x="17" y="48"/>
                  </a:cubicBezTo>
                  <a:cubicBezTo>
                    <a:pt x="17" y="50"/>
                    <a:pt x="16" y="51"/>
                    <a:pt x="16" y="52"/>
                  </a:cubicBezTo>
                  <a:cubicBezTo>
                    <a:pt x="17" y="52"/>
                    <a:pt x="18" y="52"/>
                    <a:pt x="19" y="53"/>
                  </a:cubicBezTo>
                  <a:cubicBezTo>
                    <a:pt x="19" y="55"/>
                    <a:pt x="18" y="56"/>
                    <a:pt x="19" y="57"/>
                  </a:cubicBezTo>
                  <a:cubicBezTo>
                    <a:pt x="19" y="57"/>
                    <a:pt x="20" y="57"/>
                    <a:pt x="20" y="56"/>
                  </a:cubicBezTo>
                  <a:cubicBezTo>
                    <a:pt x="21" y="56"/>
                    <a:pt x="21" y="57"/>
                    <a:pt x="21" y="58"/>
                  </a:cubicBezTo>
                  <a:cubicBezTo>
                    <a:pt x="22" y="57"/>
                    <a:pt x="23" y="56"/>
                    <a:pt x="23" y="55"/>
                  </a:cubicBezTo>
                  <a:cubicBezTo>
                    <a:pt x="24" y="55"/>
                    <a:pt x="24" y="55"/>
                    <a:pt x="24" y="54"/>
                  </a:cubicBezTo>
                  <a:cubicBezTo>
                    <a:pt x="25" y="55"/>
                    <a:pt x="25" y="55"/>
                    <a:pt x="25" y="55"/>
                  </a:cubicBezTo>
                  <a:cubicBezTo>
                    <a:pt x="26" y="55"/>
                    <a:pt x="26" y="54"/>
                    <a:pt x="26" y="55"/>
                  </a:cubicBezTo>
                  <a:cubicBezTo>
                    <a:pt x="27" y="56"/>
                    <a:pt x="28" y="56"/>
                    <a:pt x="28" y="57"/>
                  </a:cubicBezTo>
                  <a:cubicBezTo>
                    <a:pt x="28" y="57"/>
                    <a:pt x="28" y="56"/>
                    <a:pt x="29" y="56"/>
                  </a:cubicBezTo>
                  <a:cubicBezTo>
                    <a:pt x="30" y="57"/>
                    <a:pt x="31" y="57"/>
                    <a:pt x="32" y="58"/>
                  </a:cubicBezTo>
                  <a:cubicBezTo>
                    <a:pt x="32" y="59"/>
                    <a:pt x="33" y="60"/>
                    <a:pt x="33" y="60"/>
                  </a:cubicBezTo>
                  <a:cubicBezTo>
                    <a:pt x="36" y="59"/>
                    <a:pt x="37" y="63"/>
                    <a:pt x="36" y="64"/>
                  </a:cubicBezTo>
                  <a:cubicBezTo>
                    <a:pt x="36" y="65"/>
                    <a:pt x="37" y="64"/>
                    <a:pt x="38" y="64"/>
                  </a:cubicBezTo>
                  <a:cubicBezTo>
                    <a:pt x="38" y="66"/>
                    <a:pt x="39" y="65"/>
                    <a:pt x="40" y="66"/>
                  </a:cubicBezTo>
                  <a:cubicBezTo>
                    <a:pt x="40" y="66"/>
                    <a:pt x="41" y="66"/>
                    <a:pt x="41" y="66"/>
                  </a:cubicBezTo>
                  <a:cubicBezTo>
                    <a:pt x="42" y="66"/>
                    <a:pt x="43" y="67"/>
                    <a:pt x="43" y="67"/>
                  </a:cubicBezTo>
                  <a:cubicBezTo>
                    <a:pt x="44" y="67"/>
                    <a:pt x="44" y="67"/>
                    <a:pt x="45" y="67"/>
                  </a:cubicBezTo>
                  <a:cubicBezTo>
                    <a:pt x="45" y="68"/>
                    <a:pt x="45" y="69"/>
                    <a:pt x="45" y="70"/>
                  </a:cubicBezTo>
                  <a:cubicBezTo>
                    <a:pt x="45" y="70"/>
                    <a:pt x="45" y="70"/>
                    <a:pt x="45" y="71"/>
                  </a:cubicBezTo>
                  <a:cubicBezTo>
                    <a:pt x="44" y="72"/>
                    <a:pt x="45" y="72"/>
                    <a:pt x="44" y="73"/>
                  </a:cubicBezTo>
                  <a:cubicBezTo>
                    <a:pt x="44" y="74"/>
                    <a:pt x="43" y="74"/>
                    <a:pt x="43" y="75"/>
                  </a:cubicBezTo>
                  <a:cubicBezTo>
                    <a:pt x="43" y="75"/>
                    <a:pt x="43" y="75"/>
                    <a:pt x="43" y="75"/>
                  </a:cubicBezTo>
                  <a:cubicBezTo>
                    <a:pt x="43" y="76"/>
                    <a:pt x="42" y="76"/>
                    <a:pt x="42" y="77"/>
                  </a:cubicBezTo>
                  <a:cubicBezTo>
                    <a:pt x="43" y="78"/>
                    <a:pt x="42" y="80"/>
                    <a:pt x="42" y="82"/>
                  </a:cubicBezTo>
                  <a:cubicBezTo>
                    <a:pt x="41" y="82"/>
                    <a:pt x="41" y="82"/>
                    <a:pt x="39" y="83"/>
                  </a:cubicBezTo>
                  <a:cubicBezTo>
                    <a:pt x="39" y="83"/>
                    <a:pt x="39" y="84"/>
                    <a:pt x="38" y="84"/>
                  </a:cubicBezTo>
                  <a:cubicBezTo>
                    <a:pt x="38" y="85"/>
                    <a:pt x="38" y="85"/>
                    <a:pt x="38" y="86"/>
                  </a:cubicBezTo>
                  <a:cubicBezTo>
                    <a:pt x="38" y="87"/>
                    <a:pt x="37" y="87"/>
                    <a:pt x="37" y="89"/>
                  </a:cubicBezTo>
                  <a:cubicBezTo>
                    <a:pt x="36" y="89"/>
                    <a:pt x="36" y="90"/>
                    <a:pt x="36" y="90"/>
                  </a:cubicBezTo>
                  <a:cubicBezTo>
                    <a:pt x="36" y="90"/>
                    <a:pt x="35" y="90"/>
                    <a:pt x="35" y="90"/>
                  </a:cubicBezTo>
                  <a:cubicBezTo>
                    <a:pt x="35" y="90"/>
                    <a:pt x="34" y="90"/>
                    <a:pt x="34" y="90"/>
                  </a:cubicBezTo>
                  <a:cubicBezTo>
                    <a:pt x="34" y="91"/>
                    <a:pt x="34" y="92"/>
                    <a:pt x="34" y="93"/>
                  </a:cubicBezTo>
                  <a:cubicBezTo>
                    <a:pt x="33" y="94"/>
                    <a:pt x="33" y="94"/>
                    <a:pt x="32" y="94"/>
                  </a:cubicBezTo>
                  <a:cubicBezTo>
                    <a:pt x="31" y="95"/>
                    <a:pt x="31" y="97"/>
                    <a:pt x="30" y="96"/>
                  </a:cubicBezTo>
                  <a:cubicBezTo>
                    <a:pt x="31" y="96"/>
                    <a:pt x="30" y="99"/>
                    <a:pt x="30" y="100"/>
                  </a:cubicBezTo>
                  <a:cubicBezTo>
                    <a:pt x="30" y="101"/>
                    <a:pt x="30" y="101"/>
                    <a:pt x="30" y="102"/>
                  </a:cubicBezTo>
                  <a:cubicBezTo>
                    <a:pt x="30" y="102"/>
                    <a:pt x="30" y="103"/>
                    <a:pt x="29" y="103"/>
                  </a:cubicBezTo>
                  <a:cubicBezTo>
                    <a:pt x="29" y="104"/>
                    <a:pt x="29" y="104"/>
                    <a:pt x="29" y="105"/>
                  </a:cubicBezTo>
                  <a:cubicBezTo>
                    <a:pt x="28" y="106"/>
                    <a:pt x="30" y="106"/>
                    <a:pt x="29" y="107"/>
                  </a:cubicBezTo>
                  <a:cubicBezTo>
                    <a:pt x="30" y="107"/>
                    <a:pt x="30" y="108"/>
                    <a:pt x="31" y="108"/>
                  </a:cubicBezTo>
                  <a:cubicBezTo>
                    <a:pt x="31" y="109"/>
                    <a:pt x="29" y="108"/>
                    <a:pt x="28" y="108"/>
                  </a:cubicBezTo>
                  <a:cubicBezTo>
                    <a:pt x="28" y="108"/>
                    <a:pt x="27" y="108"/>
                    <a:pt x="27" y="107"/>
                  </a:cubicBezTo>
                  <a:cubicBezTo>
                    <a:pt x="27" y="107"/>
                    <a:pt x="27" y="107"/>
                    <a:pt x="27" y="107"/>
                  </a:cubicBezTo>
                  <a:cubicBezTo>
                    <a:pt x="27" y="107"/>
                    <a:pt x="27" y="107"/>
                    <a:pt x="27" y="106"/>
                  </a:cubicBezTo>
                  <a:cubicBezTo>
                    <a:pt x="26" y="106"/>
                    <a:pt x="26" y="104"/>
                    <a:pt x="25" y="104"/>
                  </a:cubicBezTo>
                  <a:cubicBezTo>
                    <a:pt x="26" y="102"/>
                    <a:pt x="25" y="101"/>
                    <a:pt x="25" y="99"/>
                  </a:cubicBezTo>
                  <a:cubicBezTo>
                    <a:pt x="25" y="98"/>
                    <a:pt x="25" y="98"/>
                    <a:pt x="25" y="97"/>
                  </a:cubicBezTo>
                  <a:cubicBezTo>
                    <a:pt x="25" y="96"/>
                    <a:pt x="24" y="97"/>
                    <a:pt x="24" y="96"/>
                  </a:cubicBezTo>
                  <a:cubicBezTo>
                    <a:pt x="25" y="95"/>
                    <a:pt x="26" y="95"/>
                    <a:pt x="26" y="94"/>
                  </a:cubicBezTo>
                  <a:cubicBezTo>
                    <a:pt x="25" y="93"/>
                    <a:pt x="25" y="95"/>
                    <a:pt x="24" y="94"/>
                  </a:cubicBezTo>
                  <a:cubicBezTo>
                    <a:pt x="25" y="92"/>
                    <a:pt x="24" y="89"/>
                    <a:pt x="26" y="88"/>
                  </a:cubicBezTo>
                  <a:cubicBezTo>
                    <a:pt x="26" y="86"/>
                    <a:pt x="25" y="85"/>
                    <a:pt x="26" y="84"/>
                  </a:cubicBezTo>
                  <a:cubicBezTo>
                    <a:pt x="26" y="83"/>
                    <a:pt x="26" y="83"/>
                    <a:pt x="25" y="83"/>
                  </a:cubicBezTo>
                  <a:cubicBezTo>
                    <a:pt x="25" y="82"/>
                    <a:pt x="25" y="82"/>
                    <a:pt x="26" y="81"/>
                  </a:cubicBezTo>
                  <a:cubicBezTo>
                    <a:pt x="26" y="79"/>
                    <a:pt x="25" y="79"/>
                    <a:pt x="24" y="77"/>
                  </a:cubicBezTo>
                  <a:cubicBezTo>
                    <a:pt x="23" y="77"/>
                    <a:pt x="23" y="76"/>
                    <a:pt x="22" y="75"/>
                  </a:cubicBezTo>
                  <a:cubicBezTo>
                    <a:pt x="22" y="74"/>
                    <a:pt x="22" y="74"/>
                    <a:pt x="22" y="74"/>
                  </a:cubicBezTo>
                  <a:cubicBezTo>
                    <a:pt x="21" y="73"/>
                    <a:pt x="20" y="72"/>
                    <a:pt x="20" y="70"/>
                  </a:cubicBezTo>
                  <a:cubicBezTo>
                    <a:pt x="20" y="70"/>
                    <a:pt x="21" y="70"/>
                    <a:pt x="21" y="69"/>
                  </a:cubicBezTo>
                  <a:cubicBezTo>
                    <a:pt x="21" y="69"/>
                    <a:pt x="20" y="69"/>
                    <a:pt x="20" y="68"/>
                  </a:cubicBezTo>
                  <a:cubicBezTo>
                    <a:pt x="21" y="67"/>
                    <a:pt x="19" y="66"/>
                    <a:pt x="20" y="64"/>
                  </a:cubicBezTo>
                  <a:cubicBezTo>
                    <a:pt x="20" y="63"/>
                    <a:pt x="21" y="63"/>
                    <a:pt x="21" y="62"/>
                  </a:cubicBezTo>
                  <a:cubicBezTo>
                    <a:pt x="20" y="61"/>
                    <a:pt x="21" y="61"/>
                    <a:pt x="21" y="61"/>
                  </a:cubicBezTo>
                  <a:cubicBezTo>
                    <a:pt x="21" y="60"/>
                    <a:pt x="20" y="59"/>
                    <a:pt x="20" y="58"/>
                  </a:cubicBezTo>
                  <a:cubicBezTo>
                    <a:pt x="20" y="58"/>
                    <a:pt x="20" y="59"/>
                    <a:pt x="20" y="59"/>
                  </a:cubicBezTo>
                  <a:cubicBezTo>
                    <a:pt x="18" y="59"/>
                    <a:pt x="18" y="58"/>
                    <a:pt x="17" y="57"/>
                  </a:cubicBezTo>
                  <a:cubicBezTo>
                    <a:pt x="17" y="57"/>
                    <a:pt x="17" y="57"/>
                    <a:pt x="17" y="57"/>
                  </a:cubicBezTo>
                  <a:cubicBezTo>
                    <a:pt x="16" y="56"/>
                    <a:pt x="16" y="56"/>
                    <a:pt x="16" y="55"/>
                  </a:cubicBezTo>
                  <a:cubicBezTo>
                    <a:pt x="15" y="55"/>
                    <a:pt x="15" y="55"/>
                    <a:pt x="14" y="55"/>
                  </a:cubicBezTo>
                  <a:cubicBezTo>
                    <a:pt x="13" y="54"/>
                    <a:pt x="13" y="54"/>
                    <a:pt x="13" y="53"/>
                  </a:cubicBezTo>
                  <a:cubicBezTo>
                    <a:pt x="10" y="54"/>
                    <a:pt x="9" y="52"/>
                    <a:pt x="7" y="52"/>
                  </a:cubicBezTo>
                  <a:cubicBezTo>
                    <a:pt x="7" y="50"/>
                    <a:pt x="6" y="49"/>
                    <a:pt x="6" y="48"/>
                  </a:cubicBezTo>
                  <a:cubicBezTo>
                    <a:pt x="6" y="47"/>
                    <a:pt x="5" y="46"/>
                    <a:pt x="5" y="45"/>
                  </a:cubicBezTo>
                  <a:cubicBezTo>
                    <a:pt x="5" y="45"/>
                    <a:pt x="5" y="44"/>
                    <a:pt x="4" y="44"/>
                  </a:cubicBezTo>
                  <a:cubicBezTo>
                    <a:pt x="4" y="46"/>
                    <a:pt x="5" y="46"/>
                    <a:pt x="5" y="47"/>
                  </a:cubicBezTo>
                  <a:cubicBezTo>
                    <a:pt x="4" y="47"/>
                    <a:pt x="4" y="46"/>
                    <a:pt x="3" y="47"/>
                  </a:cubicBezTo>
                  <a:cubicBezTo>
                    <a:pt x="3" y="46"/>
                    <a:pt x="3" y="44"/>
                    <a:pt x="2" y="44"/>
                  </a:cubicBezTo>
                  <a:cubicBezTo>
                    <a:pt x="2" y="44"/>
                    <a:pt x="2" y="43"/>
                    <a:pt x="2" y="43"/>
                  </a:cubicBezTo>
                  <a:cubicBezTo>
                    <a:pt x="1" y="42"/>
                    <a:pt x="1" y="40"/>
                    <a:pt x="0" y="39"/>
                  </a:cubicBezTo>
                  <a:cubicBezTo>
                    <a:pt x="0" y="39"/>
                    <a:pt x="0" y="39"/>
                    <a:pt x="0" y="39"/>
                  </a:cubicBezTo>
                  <a:cubicBezTo>
                    <a:pt x="2" y="27"/>
                    <a:pt x="7" y="16"/>
                    <a:pt x="1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687"/>
            <p:cNvSpPr/>
            <p:nvPr/>
          </p:nvSpPr>
          <p:spPr bwMode="auto">
            <a:xfrm>
              <a:off x="2763838" y="-384174"/>
              <a:ext cx="55563" cy="44450"/>
            </a:xfrm>
            <a:custGeom>
              <a:avLst/>
              <a:gdLst>
                <a:gd name="T0" fmla="*/ 1 w 15"/>
                <a:gd name="T1" fmla="*/ 9 h 12"/>
                <a:gd name="T2" fmla="*/ 14 w 15"/>
                <a:gd name="T3" fmla="*/ 0 h 12"/>
                <a:gd name="T4" fmla="*/ 15 w 15"/>
                <a:gd name="T5" fmla="*/ 1 h 12"/>
                <a:gd name="T6" fmla="*/ 12 w 15"/>
                <a:gd name="T7" fmla="*/ 2 h 12"/>
                <a:gd name="T8" fmla="*/ 12 w 15"/>
                <a:gd name="T9" fmla="*/ 3 h 12"/>
                <a:gd name="T10" fmla="*/ 10 w 15"/>
                <a:gd name="T11" fmla="*/ 5 h 12"/>
                <a:gd name="T12" fmla="*/ 8 w 15"/>
                <a:gd name="T13" fmla="*/ 6 h 12"/>
                <a:gd name="T14" fmla="*/ 6 w 15"/>
                <a:gd name="T15" fmla="*/ 9 h 12"/>
                <a:gd name="T16" fmla="*/ 5 w 15"/>
                <a:gd name="T17" fmla="*/ 9 h 12"/>
                <a:gd name="T18" fmla="*/ 6 w 15"/>
                <a:gd name="T19" fmla="*/ 9 h 12"/>
                <a:gd name="T20" fmla="*/ 5 w 15"/>
                <a:gd name="T21" fmla="*/ 10 h 12"/>
                <a:gd name="T22" fmla="*/ 0 w 15"/>
                <a:gd name="T23" fmla="*/ 11 h 12"/>
                <a:gd name="T24" fmla="*/ 0 w 15"/>
                <a:gd name="T25" fmla="*/ 10 h 12"/>
                <a:gd name="T26" fmla="*/ 1 w 15"/>
                <a:gd name="T27" fmla="*/ 10 h 12"/>
                <a:gd name="T28" fmla="*/ 3 w 15"/>
                <a:gd name="T29" fmla="*/ 10 h 12"/>
                <a:gd name="T30" fmla="*/ 1 w 15"/>
                <a:gd name="T3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2">
                  <a:moveTo>
                    <a:pt x="1" y="9"/>
                  </a:moveTo>
                  <a:cubicBezTo>
                    <a:pt x="5" y="6"/>
                    <a:pt x="10" y="3"/>
                    <a:pt x="14" y="0"/>
                  </a:cubicBezTo>
                  <a:cubicBezTo>
                    <a:pt x="14" y="1"/>
                    <a:pt x="15" y="0"/>
                    <a:pt x="15" y="1"/>
                  </a:cubicBezTo>
                  <a:cubicBezTo>
                    <a:pt x="15" y="2"/>
                    <a:pt x="13" y="2"/>
                    <a:pt x="12" y="2"/>
                  </a:cubicBezTo>
                  <a:cubicBezTo>
                    <a:pt x="12" y="2"/>
                    <a:pt x="12" y="3"/>
                    <a:pt x="12" y="3"/>
                  </a:cubicBezTo>
                  <a:cubicBezTo>
                    <a:pt x="11" y="3"/>
                    <a:pt x="11" y="4"/>
                    <a:pt x="10" y="5"/>
                  </a:cubicBezTo>
                  <a:cubicBezTo>
                    <a:pt x="9" y="4"/>
                    <a:pt x="9" y="6"/>
                    <a:pt x="8" y="6"/>
                  </a:cubicBezTo>
                  <a:cubicBezTo>
                    <a:pt x="8" y="7"/>
                    <a:pt x="6" y="7"/>
                    <a:pt x="6" y="9"/>
                  </a:cubicBezTo>
                  <a:cubicBezTo>
                    <a:pt x="6" y="9"/>
                    <a:pt x="5" y="9"/>
                    <a:pt x="5" y="9"/>
                  </a:cubicBezTo>
                  <a:cubicBezTo>
                    <a:pt x="5" y="9"/>
                    <a:pt x="6" y="8"/>
                    <a:pt x="6" y="9"/>
                  </a:cubicBezTo>
                  <a:cubicBezTo>
                    <a:pt x="6" y="10"/>
                    <a:pt x="5" y="10"/>
                    <a:pt x="5" y="10"/>
                  </a:cubicBezTo>
                  <a:cubicBezTo>
                    <a:pt x="4" y="12"/>
                    <a:pt x="2" y="11"/>
                    <a:pt x="0" y="11"/>
                  </a:cubicBezTo>
                  <a:cubicBezTo>
                    <a:pt x="0" y="11"/>
                    <a:pt x="0" y="10"/>
                    <a:pt x="0" y="10"/>
                  </a:cubicBezTo>
                  <a:cubicBezTo>
                    <a:pt x="0" y="10"/>
                    <a:pt x="0" y="10"/>
                    <a:pt x="1" y="10"/>
                  </a:cubicBezTo>
                  <a:cubicBezTo>
                    <a:pt x="1" y="10"/>
                    <a:pt x="2" y="10"/>
                    <a:pt x="3" y="10"/>
                  </a:cubicBezTo>
                  <a:cubicBezTo>
                    <a:pt x="3" y="9"/>
                    <a:pt x="2" y="9"/>
                    <a:pt x="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688"/>
            <p:cNvSpPr/>
            <p:nvPr/>
          </p:nvSpPr>
          <p:spPr bwMode="auto">
            <a:xfrm>
              <a:off x="2871788" y="-357187"/>
              <a:ext cx="307975" cy="355600"/>
            </a:xfrm>
            <a:custGeom>
              <a:avLst/>
              <a:gdLst>
                <a:gd name="T0" fmla="*/ 82 w 82"/>
                <a:gd name="T1" fmla="*/ 27 h 95"/>
                <a:gd name="T2" fmla="*/ 78 w 82"/>
                <a:gd name="T3" fmla="*/ 42 h 95"/>
                <a:gd name="T4" fmla="*/ 74 w 82"/>
                <a:gd name="T5" fmla="*/ 40 h 95"/>
                <a:gd name="T6" fmla="*/ 74 w 82"/>
                <a:gd name="T7" fmla="*/ 48 h 95"/>
                <a:gd name="T8" fmla="*/ 70 w 82"/>
                <a:gd name="T9" fmla="*/ 54 h 95"/>
                <a:gd name="T10" fmla="*/ 64 w 82"/>
                <a:gd name="T11" fmla="*/ 59 h 95"/>
                <a:gd name="T12" fmla="*/ 63 w 82"/>
                <a:gd name="T13" fmla="*/ 64 h 95"/>
                <a:gd name="T14" fmla="*/ 62 w 82"/>
                <a:gd name="T15" fmla="*/ 57 h 95"/>
                <a:gd name="T16" fmla="*/ 57 w 82"/>
                <a:gd name="T17" fmla="*/ 53 h 95"/>
                <a:gd name="T18" fmla="*/ 53 w 82"/>
                <a:gd name="T19" fmla="*/ 57 h 95"/>
                <a:gd name="T20" fmla="*/ 50 w 82"/>
                <a:gd name="T21" fmla="*/ 59 h 95"/>
                <a:gd name="T22" fmla="*/ 47 w 82"/>
                <a:gd name="T23" fmla="*/ 52 h 95"/>
                <a:gd name="T24" fmla="*/ 41 w 82"/>
                <a:gd name="T25" fmla="*/ 49 h 95"/>
                <a:gd name="T26" fmla="*/ 38 w 82"/>
                <a:gd name="T27" fmla="*/ 50 h 95"/>
                <a:gd name="T28" fmla="*/ 39 w 82"/>
                <a:gd name="T29" fmla="*/ 56 h 95"/>
                <a:gd name="T30" fmla="*/ 29 w 82"/>
                <a:gd name="T31" fmla="*/ 52 h 95"/>
                <a:gd name="T32" fmla="*/ 31 w 82"/>
                <a:gd name="T33" fmla="*/ 56 h 95"/>
                <a:gd name="T34" fmla="*/ 37 w 82"/>
                <a:gd name="T35" fmla="*/ 62 h 95"/>
                <a:gd name="T36" fmla="*/ 31 w 82"/>
                <a:gd name="T37" fmla="*/ 81 h 95"/>
                <a:gd name="T38" fmla="*/ 24 w 82"/>
                <a:gd name="T39" fmla="*/ 93 h 95"/>
                <a:gd name="T40" fmla="*/ 15 w 82"/>
                <a:gd name="T41" fmla="*/ 83 h 95"/>
                <a:gd name="T42" fmla="*/ 14 w 82"/>
                <a:gd name="T43" fmla="*/ 65 h 95"/>
                <a:gd name="T44" fmla="*/ 8 w 82"/>
                <a:gd name="T45" fmla="*/ 65 h 95"/>
                <a:gd name="T46" fmla="*/ 0 w 82"/>
                <a:gd name="T47" fmla="*/ 53 h 95"/>
                <a:gd name="T48" fmla="*/ 6 w 82"/>
                <a:gd name="T49" fmla="*/ 41 h 95"/>
                <a:gd name="T50" fmla="*/ 15 w 82"/>
                <a:gd name="T51" fmla="*/ 41 h 95"/>
                <a:gd name="T52" fmla="*/ 27 w 82"/>
                <a:gd name="T53" fmla="*/ 45 h 95"/>
                <a:gd name="T54" fmla="*/ 26 w 82"/>
                <a:gd name="T55" fmla="*/ 41 h 95"/>
                <a:gd name="T56" fmla="*/ 22 w 82"/>
                <a:gd name="T57" fmla="*/ 38 h 95"/>
                <a:gd name="T58" fmla="*/ 22 w 82"/>
                <a:gd name="T59" fmla="*/ 41 h 95"/>
                <a:gd name="T60" fmla="*/ 19 w 82"/>
                <a:gd name="T61" fmla="*/ 37 h 95"/>
                <a:gd name="T62" fmla="*/ 19 w 82"/>
                <a:gd name="T63" fmla="*/ 38 h 95"/>
                <a:gd name="T64" fmla="*/ 15 w 82"/>
                <a:gd name="T65" fmla="*/ 37 h 95"/>
                <a:gd name="T66" fmla="*/ 12 w 82"/>
                <a:gd name="T67" fmla="*/ 35 h 95"/>
                <a:gd name="T68" fmla="*/ 4 w 82"/>
                <a:gd name="T69" fmla="*/ 40 h 95"/>
                <a:gd name="T70" fmla="*/ 8 w 82"/>
                <a:gd name="T71" fmla="*/ 34 h 95"/>
                <a:gd name="T72" fmla="*/ 9 w 82"/>
                <a:gd name="T73" fmla="*/ 29 h 95"/>
                <a:gd name="T74" fmla="*/ 6 w 82"/>
                <a:gd name="T75" fmla="*/ 26 h 95"/>
                <a:gd name="T76" fmla="*/ 8 w 82"/>
                <a:gd name="T77" fmla="*/ 20 h 95"/>
                <a:gd name="T78" fmla="*/ 10 w 82"/>
                <a:gd name="T79" fmla="*/ 26 h 95"/>
                <a:gd name="T80" fmla="*/ 13 w 82"/>
                <a:gd name="T81" fmla="*/ 25 h 95"/>
                <a:gd name="T82" fmla="*/ 12 w 82"/>
                <a:gd name="T83" fmla="*/ 18 h 95"/>
                <a:gd name="T84" fmla="*/ 16 w 82"/>
                <a:gd name="T85" fmla="*/ 12 h 95"/>
                <a:gd name="T86" fmla="*/ 23 w 82"/>
                <a:gd name="T87" fmla="*/ 7 h 95"/>
                <a:gd name="T88" fmla="*/ 30 w 82"/>
                <a:gd name="T89" fmla="*/ 10 h 95"/>
                <a:gd name="T90" fmla="*/ 38 w 82"/>
                <a:gd name="T91" fmla="*/ 10 h 95"/>
                <a:gd name="T92" fmla="*/ 44 w 82"/>
                <a:gd name="T93" fmla="*/ 7 h 95"/>
                <a:gd name="T94" fmla="*/ 49 w 82"/>
                <a:gd name="T95" fmla="*/ 7 h 95"/>
                <a:gd name="T96" fmla="*/ 51 w 82"/>
                <a:gd name="T97" fmla="*/ 3 h 95"/>
                <a:gd name="T98" fmla="*/ 57 w 82"/>
                <a:gd name="T99" fmla="*/ 0 h 95"/>
                <a:gd name="T100" fmla="*/ 62 w 82"/>
                <a:gd name="T101" fmla="*/ 4 h 95"/>
                <a:gd name="T102" fmla="*/ 80 w 82"/>
                <a:gd name="T103"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95">
                  <a:moveTo>
                    <a:pt x="80" y="23"/>
                  </a:moveTo>
                  <a:cubicBezTo>
                    <a:pt x="79" y="23"/>
                    <a:pt x="79" y="24"/>
                    <a:pt x="79" y="24"/>
                  </a:cubicBezTo>
                  <a:cubicBezTo>
                    <a:pt x="79" y="25"/>
                    <a:pt x="80" y="25"/>
                    <a:pt x="81" y="24"/>
                  </a:cubicBezTo>
                  <a:cubicBezTo>
                    <a:pt x="81" y="25"/>
                    <a:pt x="81" y="26"/>
                    <a:pt x="82" y="27"/>
                  </a:cubicBezTo>
                  <a:cubicBezTo>
                    <a:pt x="82" y="28"/>
                    <a:pt x="82" y="30"/>
                    <a:pt x="82" y="31"/>
                  </a:cubicBezTo>
                  <a:cubicBezTo>
                    <a:pt x="81" y="32"/>
                    <a:pt x="81" y="34"/>
                    <a:pt x="80" y="35"/>
                  </a:cubicBezTo>
                  <a:cubicBezTo>
                    <a:pt x="79" y="35"/>
                    <a:pt x="79" y="35"/>
                    <a:pt x="78" y="36"/>
                  </a:cubicBezTo>
                  <a:cubicBezTo>
                    <a:pt x="77" y="38"/>
                    <a:pt x="79" y="41"/>
                    <a:pt x="78" y="42"/>
                  </a:cubicBezTo>
                  <a:cubicBezTo>
                    <a:pt x="77" y="42"/>
                    <a:pt x="76" y="41"/>
                    <a:pt x="76" y="40"/>
                  </a:cubicBezTo>
                  <a:cubicBezTo>
                    <a:pt x="76" y="39"/>
                    <a:pt x="75" y="39"/>
                    <a:pt x="75" y="38"/>
                  </a:cubicBezTo>
                  <a:cubicBezTo>
                    <a:pt x="73" y="38"/>
                    <a:pt x="75" y="39"/>
                    <a:pt x="74" y="40"/>
                  </a:cubicBezTo>
                  <a:cubicBezTo>
                    <a:pt x="75" y="40"/>
                    <a:pt x="74" y="40"/>
                    <a:pt x="74" y="40"/>
                  </a:cubicBezTo>
                  <a:cubicBezTo>
                    <a:pt x="74" y="41"/>
                    <a:pt x="73" y="41"/>
                    <a:pt x="74" y="42"/>
                  </a:cubicBezTo>
                  <a:cubicBezTo>
                    <a:pt x="74" y="42"/>
                    <a:pt x="74" y="43"/>
                    <a:pt x="74" y="43"/>
                  </a:cubicBezTo>
                  <a:cubicBezTo>
                    <a:pt x="74" y="44"/>
                    <a:pt x="75" y="44"/>
                    <a:pt x="75" y="45"/>
                  </a:cubicBezTo>
                  <a:cubicBezTo>
                    <a:pt x="74" y="45"/>
                    <a:pt x="75" y="47"/>
                    <a:pt x="74" y="48"/>
                  </a:cubicBezTo>
                  <a:cubicBezTo>
                    <a:pt x="74" y="49"/>
                    <a:pt x="74" y="49"/>
                    <a:pt x="74" y="49"/>
                  </a:cubicBezTo>
                  <a:cubicBezTo>
                    <a:pt x="73" y="51"/>
                    <a:pt x="72" y="52"/>
                    <a:pt x="72" y="53"/>
                  </a:cubicBezTo>
                  <a:cubicBezTo>
                    <a:pt x="70" y="53"/>
                    <a:pt x="69" y="53"/>
                    <a:pt x="69" y="54"/>
                  </a:cubicBezTo>
                  <a:cubicBezTo>
                    <a:pt x="70" y="54"/>
                    <a:pt x="70" y="54"/>
                    <a:pt x="70" y="54"/>
                  </a:cubicBezTo>
                  <a:cubicBezTo>
                    <a:pt x="70" y="55"/>
                    <a:pt x="70" y="56"/>
                    <a:pt x="69" y="56"/>
                  </a:cubicBezTo>
                  <a:cubicBezTo>
                    <a:pt x="69" y="59"/>
                    <a:pt x="69" y="62"/>
                    <a:pt x="67" y="62"/>
                  </a:cubicBezTo>
                  <a:cubicBezTo>
                    <a:pt x="67" y="61"/>
                    <a:pt x="66" y="61"/>
                    <a:pt x="66" y="61"/>
                  </a:cubicBezTo>
                  <a:cubicBezTo>
                    <a:pt x="65" y="61"/>
                    <a:pt x="65" y="60"/>
                    <a:pt x="64" y="59"/>
                  </a:cubicBezTo>
                  <a:cubicBezTo>
                    <a:pt x="64" y="59"/>
                    <a:pt x="64" y="60"/>
                    <a:pt x="64" y="61"/>
                  </a:cubicBezTo>
                  <a:cubicBezTo>
                    <a:pt x="64" y="62"/>
                    <a:pt x="65" y="63"/>
                    <a:pt x="66" y="63"/>
                  </a:cubicBezTo>
                  <a:cubicBezTo>
                    <a:pt x="66" y="65"/>
                    <a:pt x="67" y="65"/>
                    <a:pt x="67" y="67"/>
                  </a:cubicBezTo>
                  <a:cubicBezTo>
                    <a:pt x="65" y="66"/>
                    <a:pt x="64" y="65"/>
                    <a:pt x="63" y="64"/>
                  </a:cubicBezTo>
                  <a:cubicBezTo>
                    <a:pt x="64" y="63"/>
                    <a:pt x="63" y="62"/>
                    <a:pt x="63" y="62"/>
                  </a:cubicBezTo>
                  <a:cubicBezTo>
                    <a:pt x="63" y="61"/>
                    <a:pt x="63" y="61"/>
                    <a:pt x="63" y="60"/>
                  </a:cubicBezTo>
                  <a:cubicBezTo>
                    <a:pt x="63" y="59"/>
                    <a:pt x="63" y="59"/>
                    <a:pt x="62" y="59"/>
                  </a:cubicBezTo>
                  <a:cubicBezTo>
                    <a:pt x="62" y="58"/>
                    <a:pt x="62" y="58"/>
                    <a:pt x="62" y="57"/>
                  </a:cubicBezTo>
                  <a:cubicBezTo>
                    <a:pt x="62" y="56"/>
                    <a:pt x="60" y="57"/>
                    <a:pt x="60" y="56"/>
                  </a:cubicBezTo>
                  <a:cubicBezTo>
                    <a:pt x="60" y="55"/>
                    <a:pt x="60" y="55"/>
                    <a:pt x="60" y="55"/>
                  </a:cubicBezTo>
                  <a:cubicBezTo>
                    <a:pt x="59" y="54"/>
                    <a:pt x="59" y="53"/>
                    <a:pt x="59" y="52"/>
                  </a:cubicBezTo>
                  <a:cubicBezTo>
                    <a:pt x="58" y="52"/>
                    <a:pt x="57" y="53"/>
                    <a:pt x="57" y="53"/>
                  </a:cubicBezTo>
                  <a:cubicBezTo>
                    <a:pt x="56" y="54"/>
                    <a:pt x="55" y="54"/>
                    <a:pt x="56" y="56"/>
                  </a:cubicBezTo>
                  <a:cubicBezTo>
                    <a:pt x="55" y="55"/>
                    <a:pt x="55" y="57"/>
                    <a:pt x="54" y="56"/>
                  </a:cubicBezTo>
                  <a:cubicBezTo>
                    <a:pt x="54" y="57"/>
                    <a:pt x="54" y="57"/>
                    <a:pt x="54" y="57"/>
                  </a:cubicBezTo>
                  <a:cubicBezTo>
                    <a:pt x="54" y="57"/>
                    <a:pt x="54" y="57"/>
                    <a:pt x="53" y="57"/>
                  </a:cubicBezTo>
                  <a:cubicBezTo>
                    <a:pt x="54" y="60"/>
                    <a:pt x="53" y="61"/>
                    <a:pt x="52" y="62"/>
                  </a:cubicBezTo>
                  <a:cubicBezTo>
                    <a:pt x="52" y="62"/>
                    <a:pt x="51" y="63"/>
                    <a:pt x="51" y="62"/>
                  </a:cubicBezTo>
                  <a:cubicBezTo>
                    <a:pt x="51" y="62"/>
                    <a:pt x="51" y="61"/>
                    <a:pt x="51" y="61"/>
                  </a:cubicBezTo>
                  <a:cubicBezTo>
                    <a:pt x="51" y="60"/>
                    <a:pt x="50" y="59"/>
                    <a:pt x="50" y="59"/>
                  </a:cubicBezTo>
                  <a:cubicBezTo>
                    <a:pt x="49" y="57"/>
                    <a:pt x="49" y="56"/>
                    <a:pt x="48" y="55"/>
                  </a:cubicBezTo>
                  <a:cubicBezTo>
                    <a:pt x="48" y="54"/>
                    <a:pt x="48" y="54"/>
                    <a:pt x="48" y="53"/>
                  </a:cubicBezTo>
                  <a:cubicBezTo>
                    <a:pt x="48" y="53"/>
                    <a:pt x="47" y="53"/>
                    <a:pt x="47" y="52"/>
                  </a:cubicBezTo>
                  <a:cubicBezTo>
                    <a:pt x="47" y="52"/>
                    <a:pt x="47" y="52"/>
                    <a:pt x="47" y="52"/>
                  </a:cubicBezTo>
                  <a:cubicBezTo>
                    <a:pt x="46" y="51"/>
                    <a:pt x="46" y="50"/>
                    <a:pt x="44" y="50"/>
                  </a:cubicBezTo>
                  <a:cubicBezTo>
                    <a:pt x="44" y="50"/>
                    <a:pt x="44" y="50"/>
                    <a:pt x="43" y="50"/>
                  </a:cubicBezTo>
                  <a:cubicBezTo>
                    <a:pt x="42" y="50"/>
                    <a:pt x="42" y="51"/>
                    <a:pt x="41" y="51"/>
                  </a:cubicBezTo>
                  <a:cubicBezTo>
                    <a:pt x="41" y="50"/>
                    <a:pt x="41" y="50"/>
                    <a:pt x="41" y="49"/>
                  </a:cubicBezTo>
                  <a:cubicBezTo>
                    <a:pt x="38" y="50"/>
                    <a:pt x="39" y="47"/>
                    <a:pt x="37" y="46"/>
                  </a:cubicBezTo>
                  <a:cubicBezTo>
                    <a:pt x="37" y="46"/>
                    <a:pt x="37" y="46"/>
                    <a:pt x="36" y="46"/>
                  </a:cubicBezTo>
                  <a:cubicBezTo>
                    <a:pt x="37" y="47"/>
                    <a:pt x="37" y="47"/>
                    <a:pt x="38" y="47"/>
                  </a:cubicBezTo>
                  <a:cubicBezTo>
                    <a:pt x="37" y="49"/>
                    <a:pt x="38" y="49"/>
                    <a:pt x="38" y="50"/>
                  </a:cubicBezTo>
                  <a:cubicBezTo>
                    <a:pt x="39" y="50"/>
                    <a:pt x="39" y="49"/>
                    <a:pt x="40" y="50"/>
                  </a:cubicBezTo>
                  <a:cubicBezTo>
                    <a:pt x="40" y="51"/>
                    <a:pt x="41" y="51"/>
                    <a:pt x="42" y="52"/>
                  </a:cubicBezTo>
                  <a:cubicBezTo>
                    <a:pt x="42" y="53"/>
                    <a:pt x="41" y="53"/>
                    <a:pt x="41" y="55"/>
                  </a:cubicBezTo>
                  <a:cubicBezTo>
                    <a:pt x="40" y="55"/>
                    <a:pt x="40" y="56"/>
                    <a:pt x="39" y="56"/>
                  </a:cubicBezTo>
                  <a:cubicBezTo>
                    <a:pt x="38" y="56"/>
                    <a:pt x="39" y="57"/>
                    <a:pt x="38" y="57"/>
                  </a:cubicBezTo>
                  <a:cubicBezTo>
                    <a:pt x="36" y="57"/>
                    <a:pt x="35" y="59"/>
                    <a:pt x="34" y="59"/>
                  </a:cubicBezTo>
                  <a:cubicBezTo>
                    <a:pt x="32" y="58"/>
                    <a:pt x="32" y="56"/>
                    <a:pt x="32" y="55"/>
                  </a:cubicBezTo>
                  <a:cubicBezTo>
                    <a:pt x="31" y="54"/>
                    <a:pt x="30" y="53"/>
                    <a:pt x="29" y="52"/>
                  </a:cubicBezTo>
                  <a:cubicBezTo>
                    <a:pt x="30" y="51"/>
                    <a:pt x="29" y="50"/>
                    <a:pt x="28" y="49"/>
                  </a:cubicBezTo>
                  <a:cubicBezTo>
                    <a:pt x="28" y="49"/>
                    <a:pt x="29" y="50"/>
                    <a:pt x="28" y="51"/>
                  </a:cubicBezTo>
                  <a:cubicBezTo>
                    <a:pt x="29" y="52"/>
                    <a:pt x="29" y="52"/>
                    <a:pt x="30" y="53"/>
                  </a:cubicBezTo>
                  <a:cubicBezTo>
                    <a:pt x="29" y="55"/>
                    <a:pt x="31" y="55"/>
                    <a:pt x="31" y="56"/>
                  </a:cubicBezTo>
                  <a:cubicBezTo>
                    <a:pt x="32" y="57"/>
                    <a:pt x="33" y="58"/>
                    <a:pt x="33" y="60"/>
                  </a:cubicBezTo>
                  <a:cubicBezTo>
                    <a:pt x="34" y="60"/>
                    <a:pt x="34" y="60"/>
                    <a:pt x="35" y="60"/>
                  </a:cubicBezTo>
                  <a:cubicBezTo>
                    <a:pt x="36" y="60"/>
                    <a:pt x="36" y="59"/>
                    <a:pt x="37" y="59"/>
                  </a:cubicBezTo>
                  <a:cubicBezTo>
                    <a:pt x="38" y="60"/>
                    <a:pt x="37" y="61"/>
                    <a:pt x="37" y="62"/>
                  </a:cubicBezTo>
                  <a:cubicBezTo>
                    <a:pt x="36" y="64"/>
                    <a:pt x="35" y="66"/>
                    <a:pt x="34" y="68"/>
                  </a:cubicBezTo>
                  <a:cubicBezTo>
                    <a:pt x="33" y="68"/>
                    <a:pt x="33" y="69"/>
                    <a:pt x="32" y="69"/>
                  </a:cubicBezTo>
                  <a:cubicBezTo>
                    <a:pt x="32" y="71"/>
                    <a:pt x="31" y="72"/>
                    <a:pt x="31" y="73"/>
                  </a:cubicBezTo>
                  <a:cubicBezTo>
                    <a:pt x="31" y="75"/>
                    <a:pt x="31" y="78"/>
                    <a:pt x="31" y="81"/>
                  </a:cubicBezTo>
                  <a:cubicBezTo>
                    <a:pt x="29" y="82"/>
                    <a:pt x="28" y="84"/>
                    <a:pt x="28" y="87"/>
                  </a:cubicBezTo>
                  <a:cubicBezTo>
                    <a:pt x="27" y="87"/>
                    <a:pt x="27" y="87"/>
                    <a:pt x="27" y="87"/>
                  </a:cubicBezTo>
                  <a:cubicBezTo>
                    <a:pt x="27" y="88"/>
                    <a:pt x="26" y="89"/>
                    <a:pt x="27" y="90"/>
                  </a:cubicBezTo>
                  <a:cubicBezTo>
                    <a:pt x="25" y="91"/>
                    <a:pt x="25" y="92"/>
                    <a:pt x="24" y="93"/>
                  </a:cubicBezTo>
                  <a:cubicBezTo>
                    <a:pt x="22" y="94"/>
                    <a:pt x="21" y="95"/>
                    <a:pt x="19" y="95"/>
                  </a:cubicBezTo>
                  <a:cubicBezTo>
                    <a:pt x="18" y="94"/>
                    <a:pt x="18" y="91"/>
                    <a:pt x="17" y="90"/>
                  </a:cubicBezTo>
                  <a:cubicBezTo>
                    <a:pt x="17" y="89"/>
                    <a:pt x="17" y="88"/>
                    <a:pt x="17" y="87"/>
                  </a:cubicBezTo>
                  <a:cubicBezTo>
                    <a:pt x="17" y="86"/>
                    <a:pt x="16" y="84"/>
                    <a:pt x="15" y="83"/>
                  </a:cubicBezTo>
                  <a:cubicBezTo>
                    <a:pt x="15" y="82"/>
                    <a:pt x="15" y="80"/>
                    <a:pt x="16" y="78"/>
                  </a:cubicBezTo>
                  <a:cubicBezTo>
                    <a:pt x="15" y="77"/>
                    <a:pt x="15" y="75"/>
                    <a:pt x="15" y="74"/>
                  </a:cubicBezTo>
                  <a:cubicBezTo>
                    <a:pt x="15" y="73"/>
                    <a:pt x="14" y="72"/>
                    <a:pt x="13" y="70"/>
                  </a:cubicBezTo>
                  <a:cubicBezTo>
                    <a:pt x="13" y="68"/>
                    <a:pt x="14" y="67"/>
                    <a:pt x="14" y="65"/>
                  </a:cubicBezTo>
                  <a:cubicBezTo>
                    <a:pt x="13" y="65"/>
                    <a:pt x="13" y="65"/>
                    <a:pt x="12" y="66"/>
                  </a:cubicBezTo>
                  <a:cubicBezTo>
                    <a:pt x="12" y="66"/>
                    <a:pt x="11" y="65"/>
                    <a:pt x="10" y="65"/>
                  </a:cubicBezTo>
                  <a:cubicBezTo>
                    <a:pt x="10" y="65"/>
                    <a:pt x="10" y="64"/>
                    <a:pt x="10" y="64"/>
                  </a:cubicBezTo>
                  <a:cubicBezTo>
                    <a:pt x="9" y="64"/>
                    <a:pt x="9" y="65"/>
                    <a:pt x="8" y="65"/>
                  </a:cubicBezTo>
                  <a:cubicBezTo>
                    <a:pt x="7" y="65"/>
                    <a:pt x="6" y="65"/>
                    <a:pt x="5" y="66"/>
                  </a:cubicBezTo>
                  <a:cubicBezTo>
                    <a:pt x="3" y="65"/>
                    <a:pt x="3" y="64"/>
                    <a:pt x="2" y="64"/>
                  </a:cubicBezTo>
                  <a:cubicBezTo>
                    <a:pt x="1" y="62"/>
                    <a:pt x="1" y="61"/>
                    <a:pt x="0" y="60"/>
                  </a:cubicBezTo>
                  <a:cubicBezTo>
                    <a:pt x="0" y="57"/>
                    <a:pt x="0" y="55"/>
                    <a:pt x="0" y="53"/>
                  </a:cubicBezTo>
                  <a:cubicBezTo>
                    <a:pt x="0" y="52"/>
                    <a:pt x="1" y="51"/>
                    <a:pt x="1" y="49"/>
                  </a:cubicBezTo>
                  <a:cubicBezTo>
                    <a:pt x="2" y="48"/>
                    <a:pt x="3" y="48"/>
                    <a:pt x="3" y="47"/>
                  </a:cubicBezTo>
                  <a:cubicBezTo>
                    <a:pt x="4" y="46"/>
                    <a:pt x="3" y="44"/>
                    <a:pt x="4" y="43"/>
                  </a:cubicBezTo>
                  <a:cubicBezTo>
                    <a:pt x="5" y="42"/>
                    <a:pt x="5" y="42"/>
                    <a:pt x="6" y="41"/>
                  </a:cubicBezTo>
                  <a:cubicBezTo>
                    <a:pt x="6" y="41"/>
                    <a:pt x="7" y="41"/>
                    <a:pt x="7" y="42"/>
                  </a:cubicBezTo>
                  <a:cubicBezTo>
                    <a:pt x="8" y="41"/>
                    <a:pt x="10" y="41"/>
                    <a:pt x="12" y="41"/>
                  </a:cubicBezTo>
                  <a:cubicBezTo>
                    <a:pt x="12" y="40"/>
                    <a:pt x="14" y="40"/>
                    <a:pt x="15" y="40"/>
                  </a:cubicBezTo>
                  <a:cubicBezTo>
                    <a:pt x="15" y="40"/>
                    <a:pt x="15" y="41"/>
                    <a:pt x="15" y="41"/>
                  </a:cubicBezTo>
                  <a:cubicBezTo>
                    <a:pt x="15" y="42"/>
                    <a:pt x="15" y="42"/>
                    <a:pt x="15" y="43"/>
                  </a:cubicBezTo>
                  <a:cubicBezTo>
                    <a:pt x="16" y="44"/>
                    <a:pt x="18" y="44"/>
                    <a:pt x="19" y="45"/>
                  </a:cubicBezTo>
                  <a:cubicBezTo>
                    <a:pt x="20" y="45"/>
                    <a:pt x="20" y="44"/>
                    <a:pt x="21" y="44"/>
                  </a:cubicBezTo>
                  <a:cubicBezTo>
                    <a:pt x="23" y="44"/>
                    <a:pt x="25" y="44"/>
                    <a:pt x="27" y="45"/>
                  </a:cubicBezTo>
                  <a:cubicBezTo>
                    <a:pt x="28" y="45"/>
                    <a:pt x="27" y="43"/>
                    <a:pt x="28" y="42"/>
                  </a:cubicBezTo>
                  <a:cubicBezTo>
                    <a:pt x="28" y="42"/>
                    <a:pt x="28" y="41"/>
                    <a:pt x="28" y="41"/>
                  </a:cubicBezTo>
                  <a:cubicBezTo>
                    <a:pt x="27" y="40"/>
                    <a:pt x="28" y="42"/>
                    <a:pt x="27" y="42"/>
                  </a:cubicBezTo>
                  <a:cubicBezTo>
                    <a:pt x="26" y="42"/>
                    <a:pt x="27" y="41"/>
                    <a:pt x="26" y="41"/>
                  </a:cubicBezTo>
                  <a:cubicBezTo>
                    <a:pt x="26" y="41"/>
                    <a:pt x="24" y="42"/>
                    <a:pt x="23" y="41"/>
                  </a:cubicBezTo>
                  <a:cubicBezTo>
                    <a:pt x="23" y="41"/>
                    <a:pt x="23" y="40"/>
                    <a:pt x="23" y="40"/>
                  </a:cubicBezTo>
                  <a:cubicBezTo>
                    <a:pt x="23" y="39"/>
                    <a:pt x="23" y="39"/>
                    <a:pt x="23" y="38"/>
                  </a:cubicBezTo>
                  <a:cubicBezTo>
                    <a:pt x="23" y="38"/>
                    <a:pt x="22" y="38"/>
                    <a:pt x="22" y="38"/>
                  </a:cubicBezTo>
                  <a:cubicBezTo>
                    <a:pt x="21" y="39"/>
                    <a:pt x="22" y="40"/>
                    <a:pt x="22" y="41"/>
                  </a:cubicBezTo>
                  <a:cubicBezTo>
                    <a:pt x="23" y="41"/>
                    <a:pt x="23" y="41"/>
                    <a:pt x="23" y="42"/>
                  </a:cubicBezTo>
                  <a:cubicBezTo>
                    <a:pt x="22" y="41"/>
                    <a:pt x="22" y="42"/>
                    <a:pt x="22" y="41"/>
                  </a:cubicBezTo>
                  <a:cubicBezTo>
                    <a:pt x="22" y="41"/>
                    <a:pt x="22" y="41"/>
                    <a:pt x="22" y="41"/>
                  </a:cubicBezTo>
                  <a:cubicBezTo>
                    <a:pt x="21" y="41"/>
                    <a:pt x="21" y="41"/>
                    <a:pt x="20" y="41"/>
                  </a:cubicBezTo>
                  <a:cubicBezTo>
                    <a:pt x="20" y="40"/>
                    <a:pt x="20" y="39"/>
                    <a:pt x="20" y="39"/>
                  </a:cubicBezTo>
                  <a:cubicBezTo>
                    <a:pt x="20" y="38"/>
                    <a:pt x="20" y="38"/>
                    <a:pt x="20" y="38"/>
                  </a:cubicBezTo>
                  <a:cubicBezTo>
                    <a:pt x="20" y="38"/>
                    <a:pt x="19" y="37"/>
                    <a:pt x="19" y="37"/>
                  </a:cubicBezTo>
                  <a:cubicBezTo>
                    <a:pt x="18" y="36"/>
                    <a:pt x="17" y="35"/>
                    <a:pt x="16" y="34"/>
                  </a:cubicBezTo>
                  <a:cubicBezTo>
                    <a:pt x="16" y="36"/>
                    <a:pt x="19" y="36"/>
                    <a:pt x="19" y="38"/>
                  </a:cubicBezTo>
                  <a:cubicBezTo>
                    <a:pt x="19" y="38"/>
                    <a:pt x="19" y="37"/>
                    <a:pt x="18" y="38"/>
                  </a:cubicBezTo>
                  <a:cubicBezTo>
                    <a:pt x="18" y="38"/>
                    <a:pt x="19" y="38"/>
                    <a:pt x="19" y="38"/>
                  </a:cubicBezTo>
                  <a:cubicBezTo>
                    <a:pt x="18" y="39"/>
                    <a:pt x="17" y="39"/>
                    <a:pt x="17" y="40"/>
                  </a:cubicBezTo>
                  <a:cubicBezTo>
                    <a:pt x="17" y="40"/>
                    <a:pt x="16" y="40"/>
                    <a:pt x="16" y="39"/>
                  </a:cubicBezTo>
                  <a:cubicBezTo>
                    <a:pt x="17" y="39"/>
                    <a:pt x="17" y="39"/>
                    <a:pt x="17" y="38"/>
                  </a:cubicBezTo>
                  <a:cubicBezTo>
                    <a:pt x="17" y="37"/>
                    <a:pt x="16" y="37"/>
                    <a:pt x="15" y="37"/>
                  </a:cubicBezTo>
                  <a:cubicBezTo>
                    <a:pt x="15" y="36"/>
                    <a:pt x="15" y="36"/>
                    <a:pt x="15" y="36"/>
                  </a:cubicBezTo>
                  <a:cubicBezTo>
                    <a:pt x="14" y="37"/>
                    <a:pt x="15" y="38"/>
                    <a:pt x="14" y="39"/>
                  </a:cubicBezTo>
                  <a:cubicBezTo>
                    <a:pt x="14" y="37"/>
                    <a:pt x="13" y="36"/>
                    <a:pt x="14" y="35"/>
                  </a:cubicBezTo>
                  <a:cubicBezTo>
                    <a:pt x="13" y="35"/>
                    <a:pt x="13" y="35"/>
                    <a:pt x="12" y="35"/>
                  </a:cubicBezTo>
                  <a:cubicBezTo>
                    <a:pt x="10" y="35"/>
                    <a:pt x="10" y="37"/>
                    <a:pt x="9" y="37"/>
                  </a:cubicBezTo>
                  <a:cubicBezTo>
                    <a:pt x="10" y="39"/>
                    <a:pt x="9" y="40"/>
                    <a:pt x="8" y="41"/>
                  </a:cubicBezTo>
                  <a:cubicBezTo>
                    <a:pt x="7" y="40"/>
                    <a:pt x="7" y="40"/>
                    <a:pt x="6" y="41"/>
                  </a:cubicBezTo>
                  <a:cubicBezTo>
                    <a:pt x="6" y="41"/>
                    <a:pt x="5" y="40"/>
                    <a:pt x="4" y="40"/>
                  </a:cubicBezTo>
                  <a:cubicBezTo>
                    <a:pt x="5" y="39"/>
                    <a:pt x="4" y="39"/>
                    <a:pt x="4" y="38"/>
                  </a:cubicBezTo>
                  <a:cubicBezTo>
                    <a:pt x="5" y="38"/>
                    <a:pt x="4" y="36"/>
                    <a:pt x="4" y="35"/>
                  </a:cubicBezTo>
                  <a:cubicBezTo>
                    <a:pt x="6" y="35"/>
                    <a:pt x="7" y="34"/>
                    <a:pt x="8" y="35"/>
                  </a:cubicBezTo>
                  <a:cubicBezTo>
                    <a:pt x="8" y="35"/>
                    <a:pt x="8" y="34"/>
                    <a:pt x="8" y="34"/>
                  </a:cubicBezTo>
                  <a:cubicBezTo>
                    <a:pt x="9" y="32"/>
                    <a:pt x="7" y="33"/>
                    <a:pt x="8" y="32"/>
                  </a:cubicBezTo>
                  <a:cubicBezTo>
                    <a:pt x="7" y="32"/>
                    <a:pt x="6" y="32"/>
                    <a:pt x="6" y="31"/>
                  </a:cubicBezTo>
                  <a:cubicBezTo>
                    <a:pt x="6" y="30"/>
                    <a:pt x="7" y="30"/>
                    <a:pt x="7" y="30"/>
                  </a:cubicBezTo>
                  <a:cubicBezTo>
                    <a:pt x="8" y="30"/>
                    <a:pt x="8" y="29"/>
                    <a:pt x="9" y="29"/>
                  </a:cubicBezTo>
                  <a:cubicBezTo>
                    <a:pt x="9" y="29"/>
                    <a:pt x="9" y="29"/>
                    <a:pt x="9" y="29"/>
                  </a:cubicBezTo>
                  <a:cubicBezTo>
                    <a:pt x="8" y="28"/>
                    <a:pt x="7" y="29"/>
                    <a:pt x="5" y="29"/>
                  </a:cubicBezTo>
                  <a:cubicBezTo>
                    <a:pt x="5" y="28"/>
                    <a:pt x="6" y="28"/>
                    <a:pt x="7" y="28"/>
                  </a:cubicBezTo>
                  <a:cubicBezTo>
                    <a:pt x="6" y="27"/>
                    <a:pt x="6" y="27"/>
                    <a:pt x="6" y="26"/>
                  </a:cubicBezTo>
                  <a:cubicBezTo>
                    <a:pt x="7" y="26"/>
                    <a:pt x="7" y="25"/>
                    <a:pt x="7" y="24"/>
                  </a:cubicBezTo>
                  <a:cubicBezTo>
                    <a:pt x="7" y="24"/>
                    <a:pt x="7" y="24"/>
                    <a:pt x="6" y="24"/>
                  </a:cubicBezTo>
                  <a:cubicBezTo>
                    <a:pt x="6" y="22"/>
                    <a:pt x="7" y="22"/>
                    <a:pt x="6" y="20"/>
                  </a:cubicBezTo>
                  <a:cubicBezTo>
                    <a:pt x="7" y="20"/>
                    <a:pt x="7" y="20"/>
                    <a:pt x="8" y="20"/>
                  </a:cubicBezTo>
                  <a:cubicBezTo>
                    <a:pt x="8" y="20"/>
                    <a:pt x="8" y="21"/>
                    <a:pt x="8" y="21"/>
                  </a:cubicBezTo>
                  <a:cubicBezTo>
                    <a:pt x="8" y="21"/>
                    <a:pt x="8" y="21"/>
                    <a:pt x="8" y="22"/>
                  </a:cubicBezTo>
                  <a:cubicBezTo>
                    <a:pt x="8" y="23"/>
                    <a:pt x="9" y="23"/>
                    <a:pt x="9" y="25"/>
                  </a:cubicBezTo>
                  <a:cubicBezTo>
                    <a:pt x="9" y="25"/>
                    <a:pt x="10" y="26"/>
                    <a:pt x="10" y="26"/>
                  </a:cubicBezTo>
                  <a:cubicBezTo>
                    <a:pt x="9" y="27"/>
                    <a:pt x="9" y="27"/>
                    <a:pt x="9" y="29"/>
                  </a:cubicBezTo>
                  <a:cubicBezTo>
                    <a:pt x="10" y="29"/>
                    <a:pt x="10" y="27"/>
                    <a:pt x="11" y="27"/>
                  </a:cubicBezTo>
                  <a:cubicBezTo>
                    <a:pt x="11" y="26"/>
                    <a:pt x="11" y="26"/>
                    <a:pt x="11" y="26"/>
                  </a:cubicBezTo>
                  <a:cubicBezTo>
                    <a:pt x="12" y="25"/>
                    <a:pt x="13" y="25"/>
                    <a:pt x="13" y="25"/>
                  </a:cubicBezTo>
                  <a:cubicBezTo>
                    <a:pt x="13" y="25"/>
                    <a:pt x="13" y="24"/>
                    <a:pt x="13" y="24"/>
                  </a:cubicBezTo>
                  <a:cubicBezTo>
                    <a:pt x="13" y="23"/>
                    <a:pt x="13" y="23"/>
                    <a:pt x="14" y="22"/>
                  </a:cubicBezTo>
                  <a:cubicBezTo>
                    <a:pt x="13" y="22"/>
                    <a:pt x="12" y="22"/>
                    <a:pt x="12" y="21"/>
                  </a:cubicBezTo>
                  <a:cubicBezTo>
                    <a:pt x="12" y="20"/>
                    <a:pt x="12" y="19"/>
                    <a:pt x="12" y="18"/>
                  </a:cubicBezTo>
                  <a:cubicBezTo>
                    <a:pt x="12" y="17"/>
                    <a:pt x="12" y="15"/>
                    <a:pt x="14" y="15"/>
                  </a:cubicBezTo>
                  <a:cubicBezTo>
                    <a:pt x="14" y="15"/>
                    <a:pt x="14" y="15"/>
                    <a:pt x="14" y="14"/>
                  </a:cubicBezTo>
                  <a:cubicBezTo>
                    <a:pt x="14" y="14"/>
                    <a:pt x="14" y="14"/>
                    <a:pt x="14" y="15"/>
                  </a:cubicBezTo>
                  <a:cubicBezTo>
                    <a:pt x="15" y="14"/>
                    <a:pt x="15" y="13"/>
                    <a:pt x="16" y="12"/>
                  </a:cubicBezTo>
                  <a:cubicBezTo>
                    <a:pt x="17" y="11"/>
                    <a:pt x="18" y="10"/>
                    <a:pt x="19" y="9"/>
                  </a:cubicBezTo>
                  <a:cubicBezTo>
                    <a:pt x="19" y="9"/>
                    <a:pt x="19" y="8"/>
                    <a:pt x="19" y="9"/>
                  </a:cubicBezTo>
                  <a:cubicBezTo>
                    <a:pt x="20" y="8"/>
                    <a:pt x="20" y="8"/>
                    <a:pt x="21" y="7"/>
                  </a:cubicBezTo>
                  <a:cubicBezTo>
                    <a:pt x="22" y="7"/>
                    <a:pt x="23" y="7"/>
                    <a:pt x="23" y="7"/>
                  </a:cubicBezTo>
                  <a:cubicBezTo>
                    <a:pt x="24" y="8"/>
                    <a:pt x="24" y="8"/>
                    <a:pt x="24" y="9"/>
                  </a:cubicBezTo>
                  <a:cubicBezTo>
                    <a:pt x="25" y="9"/>
                    <a:pt x="26" y="9"/>
                    <a:pt x="26" y="10"/>
                  </a:cubicBezTo>
                  <a:cubicBezTo>
                    <a:pt x="28" y="10"/>
                    <a:pt x="30" y="11"/>
                    <a:pt x="29" y="13"/>
                  </a:cubicBezTo>
                  <a:cubicBezTo>
                    <a:pt x="30" y="13"/>
                    <a:pt x="31" y="11"/>
                    <a:pt x="30" y="10"/>
                  </a:cubicBezTo>
                  <a:cubicBezTo>
                    <a:pt x="31" y="10"/>
                    <a:pt x="31" y="10"/>
                    <a:pt x="32" y="10"/>
                  </a:cubicBezTo>
                  <a:cubicBezTo>
                    <a:pt x="32" y="11"/>
                    <a:pt x="32" y="11"/>
                    <a:pt x="32" y="12"/>
                  </a:cubicBezTo>
                  <a:cubicBezTo>
                    <a:pt x="33" y="11"/>
                    <a:pt x="34" y="10"/>
                    <a:pt x="35" y="10"/>
                  </a:cubicBezTo>
                  <a:cubicBezTo>
                    <a:pt x="36" y="10"/>
                    <a:pt x="37" y="10"/>
                    <a:pt x="38" y="10"/>
                  </a:cubicBezTo>
                  <a:cubicBezTo>
                    <a:pt x="38" y="9"/>
                    <a:pt x="37" y="10"/>
                    <a:pt x="37" y="8"/>
                  </a:cubicBezTo>
                  <a:cubicBezTo>
                    <a:pt x="39" y="8"/>
                    <a:pt x="39" y="9"/>
                    <a:pt x="40" y="9"/>
                  </a:cubicBezTo>
                  <a:cubicBezTo>
                    <a:pt x="41" y="8"/>
                    <a:pt x="42" y="7"/>
                    <a:pt x="43" y="6"/>
                  </a:cubicBezTo>
                  <a:cubicBezTo>
                    <a:pt x="44" y="5"/>
                    <a:pt x="44" y="6"/>
                    <a:pt x="44" y="7"/>
                  </a:cubicBezTo>
                  <a:cubicBezTo>
                    <a:pt x="45" y="7"/>
                    <a:pt x="45" y="6"/>
                    <a:pt x="45" y="6"/>
                  </a:cubicBezTo>
                  <a:cubicBezTo>
                    <a:pt x="45" y="7"/>
                    <a:pt x="45" y="7"/>
                    <a:pt x="46" y="8"/>
                  </a:cubicBezTo>
                  <a:cubicBezTo>
                    <a:pt x="46" y="8"/>
                    <a:pt x="46" y="7"/>
                    <a:pt x="46" y="6"/>
                  </a:cubicBezTo>
                  <a:cubicBezTo>
                    <a:pt x="47" y="6"/>
                    <a:pt x="48" y="7"/>
                    <a:pt x="49" y="7"/>
                  </a:cubicBezTo>
                  <a:cubicBezTo>
                    <a:pt x="49" y="6"/>
                    <a:pt x="47" y="7"/>
                    <a:pt x="47" y="6"/>
                  </a:cubicBezTo>
                  <a:cubicBezTo>
                    <a:pt x="47" y="5"/>
                    <a:pt x="48" y="5"/>
                    <a:pt x="49" y="5"/>
                  </a:cubicBezTo>
                  <a:cubicBezTo>
                    <a:pt x="49" y="5"/>
                    <a:pt x="49" y="4"/>
                    <a:pt x="49" y="4"/>
                  </a:cubicBezTo>
                  <a:cubicBezTo>
                    <a:pt x="50" y="4"/>
                    <a:pt x="50" y="3"/>
                    <a:pt x="51" y="3"/>
                  </a:cubicBezTo>
                  <a:cubicBezTo>
                    <a:pt x="52" y="3"/>
                    <a:pt x="53" y="2"/>
                    <a:pt x="54" y="2"/>
                  </a:cubicBezTo>
                  <a:cubicBezTo>
                    <a:pt x="54" y="1"/>
                    <a:pt x="54" y="2"/>
                    <a:pt x="55" y="2"/>
                  </a:cubicBezTo>
                  <a:cubicBezTo>
                    <a:pt x="55" y="3"/>
                    <a:pt x="55" y="1"/>
                    <a:pt x="56" y="2"/>
                  </a:cubicBezTo>
                  <a:cubicBezTo>
                    <a:pt x="56" y="1"/>
                    <a:pt x="56" y="0"/>
                    <a:pt x="57" y="0"/>
                  </a:cubicBezTo>
                  <a:cubicBezTo>
                    <a:pt x="58" y="0"/>
                    <a:pt x="58" y="1"/>
                    <a:pt x="58" y="1"/>
                  </a:cubicBezTo>
                  <a:cubicBezTo>
                    <a:pt x="59" y="1"/>
                    <a:pt x="60" y="1"/>
                    <a:pt x="61" y="1"/>
                  </a:cubicBezTo>
                  <a:cubicBezTo>
                    <a:pt x="61" y="1"/>
                    <a:pt x="62" y="2"/>
                    <a:pt x="63" y="2"/>
                  </a:cubicBezTo>
                  <a:cubicBezTo>
                    <a:pt x="63" y="3"/>
                    <a:pt x="62" y="3"/>
                    <a:pt x="62" y="4"/>
                  </a:cubicBezTo>
                  <a:cubicBezTo>
                    <a:pt x="63" y="4"/>
                    <a:pt x="64" y="5"/>
                    <a:pt x="64" y="5"/>
                  </a:cubicBezTo>
                  <a:cubicBezTo>
                    <a:pt x="64" y="5"/>
                    <a:pt x="65" y="5"/>
                    <a:pt x="65" y="5"/>
                  </a:cubicBezTo>
                  <a:cubicBezTo>
                    <a:pt x="66" y="5"/>
                    <a:pt x="66" y="5"/>
                    <a:pt x="67" y="5"/>
                  </a:cubicBezTo>
                  <a:cubicBezTo>
                    <a:pt x="72" y="10"/>
                    <a:pt x="76" y="16"/>
                    <a:pt x="8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689"/>
            <p:cNvSpPr/>
            <p:nvPr/>
          </p:nvSpPr>
          <p:spPr bwMode="auto">
            <a:xfrm>
              <a:off x="3182938" y="-238124"/>
              <a:ext cx="7938" cy="15875"/>
            </a:xfrm>
            <a:custGeom>
              <a:avLst/>
              <a:gdLst>
                <a:gd name="T0" fmla="*/ 2 w 2"/>
                <a:gd name="T1" fmla="*/ 3 h 4"/>
                <a:gd name="T2" fmla="*/ 2 w 2"/>
                <a:gd name="T3" fmla="*/ 4 h 4"/>
                <a:gd name="T4" fmla="*/ 1 w 2"/>
                <a:gd name="T5" fmla="*/ 3 h 4"/>
                <a:gd name="T6" fmla="*/ 0 w 2"/>
                <a:gd name="T7" fmla="*/ 3 h 4"/>
                <a:gd name="T8" fmla="*/ 0 w 2"/>
                <a:gd name="T9" fmla="*/ 0 h 4"/>
                <a:gd name="T10" fmla="*/ 1 w 2"/>
                <a:gd name="T11" fmla="*/ 1 h 4"/>
                <a:gd name="T12" fmla="*/ 2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3"/>
                  </a:moveTo>
                  <a:cubicBezTo>
                    <a:pt x="2" y="3"/>
                    <a:pt x="2" y="4"/>
                    <a:pt x="2" y="4"/>
                  </a:cubicBezTo>
                  <a:cubicBezTo>
                    <a:pt x="1" y="4"/>
                    <a:pt x="2" y="3"/>
                    <a:pt x="1" y="3"/>
                  </a:cubicBezTo>
                  <a:cubicBezTo>
                    <a:pt x="0" y="3"/>
                    <a:pt x="0" y="4"/>
                    <a:pt x="0" y="3"/>
                  </a:cubicBezTo>
                  <a:cubicBezTo>
                    <a:pt x="0" y="2"/>
                    <a:pt x="0" y="2"/>
                    <a:pt x="0" y="0"/>
                  </a:cubicBezTo>
                  <a:cubicBezTo>
                    <a:pt x="0" y="0"/>
                    <a:pt x="1" y="1"/>
                    <a:pt x="1" y="1"/>
                  </a:cubicBezTo>
                  <a:cubicBezTo>
                    <a:pt x="1" y="2"/>
                    <a:pt x="2"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690"/>
            <p:cNvSpPr/>
            <p:nvPr/>
          </p:nvSpPr>
          <p:spPr bwMode="auto">
            <a:xfrm>
              <a:off x="3160713" y="-144462"/>
              <a:ext cx="15875" cy="15875"/>
            </a:xfrm>
            <a:custGeom>
              <a:avLst/>
              <a:gdLst>
                <a:gd name="T0" fmla="*/ 0 w 4"/>
                <a:gd name="T1" fmla="*/ 3 h 4"/>
                <a:gd name="T2" fmla="*/ 1 w 4"/>
                <a:gd name="T3" fmla="*/ 2 h 4"/>
                <a:gd name="T4" fmla="*/ 1 w 4"/>
                <a:gd name="T5" fmla="*/ 0 h 4"/>
                <a:gd name="T6" fmla="*/ 2 w 4"/>
                <a:gd name="T7" fmla="*/ 2 h 4"/>
                <a:gd name="T8" fmla="*/ 3 w 4"/>
                <a:gd name="T9" fmla="*/ 3 h 4"/>
                <a:gd name="T10" fmla="*/ 1 w 4"/>
                <a:gd name="T11" fmla="*/ 4 h 4"/>
                <a:gd name="T12" fmla="*/ 1 w 4"/>
                <a:gd name="T13" fmla="*/ 3 h 4"/>
                <a:gd name="T14" fmla="*/ 0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3"/>
                  </a:moveTo>
                  <a:cubicBezTo>
                    <a:pt x="0" y="2"/>
                    <a:pt x="0" y="2"/>
                    <a:pt x="1" y="2"/>
                  </a:cubicBezTo>
                  <a:cubicBezTo>
                    <a:pt x="1" y="1"/>
                    <a:pt x="1" y="1"/>
                    <a:pt x="1" y="0"/>
                  </a:cubicBezTo>
                  <a:cubicBezTo>
                    <a:pt x="2" y="0"/>
                    <a:pt x="2" y="1"/>
                    <a:pt x="2" y="2"/>
                  </a:cubicBezTo>
                  <a:cubicBezTo>
                    <a:pt x="3" y="2"/>
                    <a:pt x="4" y="2"/>
                    <a:pt x="3" y="3"/>
                  </a:cubicBezTo>
                  <a:cubicBezTo>
                    <a:pt x="2" y="3"/>
                    <a:pt x="2" y="4"/>
                    <a:pt x="1" y="4"/>
                  </a:cubicBezTo>
                  <a:cubicBezTo>
                    <a:pt x="1" y="4"/>
                    <a:pt x="1" y="4"/>
                    <a:pt x="1" y="3"/>
                  </a:cubicBezTo>
                  <a:cubicBezTo>
                    <a:pt x="0" y="3"/>
                    <a:pt x="0"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91"/>
            <p:cNvSpPr/>
            <p:nvPr/>
          </p:nvSpPr>
          <p:spPr bwMode="auto">
            <a:xfrm>
              <a:off x="3149601" y="-106362"/>
              <a:ext cx="15875" cy="19050"/>
            </a:xfrm>
            <a:custGeom>
              <a:avLst/>
              <a:gdLst>
                <a:gd name="T0" fmla="*/ 3 w 4"/>
                <a:gd name="T1" fmla="*/ 4 h 5"/>
                <a:gd name="T2" fmla="*/ 2 w 4"/>
                <a:gd name="T3" fmla="*/ 3 h 5"/>
                <a:gd name="T4" fmla="*/ 1 w 4"/>
                <a:gd name="T5" fmla="*/ 5 h 5"/>
                <a:gd name="T6" fmla="*/ 2 w 4"/>
                <a:gd name="T7" fmla="*/ 0 h 5"/>
                <a:gd name="T8" fmla="*/ 4 w 4"/>
                <a:gd name="T9" fmla="*/ 1 h 5"/>
                <a:gd name="T10" fmla="*/ 2 w 4"/>
                <a:gd name="T11" fmla="*/ 1 h 5"/>
                <a:gd name="T12" fmla="*/ 3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4"/>
                  </a:moveTo>
                  <a:cubicBezTo>
                    <a:pt x="2" y="5"/>
                    <a:pt x="2" y="4"/>
                    <a:pt x="2" y="3"/>
                  </a:cubicBezTo>
                  <a:cubicBezTo>
                    <a:pt x="1" y="4"/>
                    <a:pt x="1" y="4"/>
                    <a:pt x="1" y="5"/>
                  </a:cubicBezTo>
                  <a:cubicBezTo>
                    <a:pt x="0" y="4"/>
                    <a:pt x="0" y="1"/>
                    <a:pt x="2" y="0"/>
                  </a:cubicBezTo>
                  <a:cubicBezTo>
                    <a:pt x="2" y="1"/>
                    <a:pt x="3" y="0"/>
                    <a:pt x="4" y="1"/>
                  </a:cubicBezTo>
                  <a:cubicBezTo>
                    <a:pt x="3" y="2"/>
                    <a:pt x="3" y="2"/>
                    <a:pt x="2" y="1"/>
                  </a:cubicBezTo>
                  <a:cubicBezTo>
                    <a:pt x="2" y="3"/>
                    <a:pt x="3" y="3"/>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92"/>
            <p:cNvSpPr/>
            <p:nvPr/>
          </p:nvSpPr>
          <p:spPr bwMode="auto">
            <a:xfrm>
              <a:off x="3130551" y="-122237"/>
              <a:ext cx="23813" cy="34925"/>
            </a:xfrm>
            <a:custGeom>
              <a:avLst/>
              <a:gdLst>
                <a:gd name="T0" fmla="*/ 5 w 6"/>
                <a:gd name="T1" fmla="*/ 5 h 9"/>
                <a:gd name="T2" fmla="*/ 4 w 6"/>
                <a:gd name="T3" fmla="*/ 8 h 9"/>
                <a:gd name="T4" fmla="*/ 5 w 6"/>
                <a:gd name="T5" fmla="*/ 8 h 9"/>
                <a:gd name="T6" fmla="*/ 4 w 6"/>
                <a:gd name="T7" fmla="*/ 9 h 9"/>
                <a:gd name="T8" fmla="*/ 1 w 6"/>
                <a:gd name="T9" fmla="*/ 8 h 9"/>
                <a:gd name="T10" fmla="*/ 0 w 6"/>
                <a:gd name="T11" fmla="*/ 5 h 9"/>
                <a:gd name="T12" fmla="*/ 4 w 6"/>
                <a:gd name="T13" fmla="*/ 0 h 9"/>
                <a:gd name="T14" fmla="*/ 6 w 6"/>
                <a:gd name="T15" fmla="*/ 1 h 9"/>
                <a:gd name="T16" fmla="*/ 5 w 6"/>
                <a:gd name="T17" fmla="*/ 3 h 9"/>
                <a:gd name="T18" fmla="*/ 5 w 6"/>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5" y="5"/>
                  </a:moveTo>
                  <a:cubicBezTo>
                    <a:pt x="4" y="6"/>
                    <a:pt x="5" y="7"/>
                    <a:pt x="4" y="8"/>
                  </a:cubicBezTo>
                  <a:cubicBezTo>
                    <a:pt x="4" y="8"/>
                    <a:pt x="4" y="8"/>
                    <a:pt x="5" y="8"/>
                  </a:cubicBezTo>
                  <a:cubicBezTo>
                    <a:pt x="5" y="8"/>
                    <a:pt x="4" y="8"/>
                    <a:pt x="4" y="9"/>
                  </a:cubicBezTo>
                  <a:cubicBezTo>
                    <a:pt x="2" y="9"/>
                    <a:pt x="3" y="8"/>
                    <a:pt x="1" y="8"/>
                  </a:cubicBezTo>
                  <a:cubicBezTo>
                    <a:pt x="1" y="6"/>
                    <a:pt x="0" y="6"/>
                    <a:pt x="0" y="5"/>
                  </a:cubicBezTo>
                  <a:cubicBezTo>
                    <a:pt x="0" y="3"/>
                    <a:pt x="3" y="3"/>
                    <a:pt x="4" y="0"/>
                  </a:cubicBezTo>
                  <a:cubicBezTo>
                    <a:pt x="5" y="0"/>
                    <a:pt x="5" y="1"/>
                    <a:pt x="6" y="1"/>
                  </a:cubicBezTo>
                  <a:cubicBezTo>
                    <a:pt x="6" y="2"/>
                    <a:pt x="5" y="2"/>
                    <a:pt x="5" y="3"/>
                  </a:cubicBezTo>
                  <a:cubicBezTo>
                    <a:pt x="5" y="3"/>
                    <a:pt x="5" y="4"/>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93"/>
            <p:cNvSpPr/>
            <p:nvPr/>
          </p:nvSpPr>
          <p:spPr bwMode="auto">
            <a:xfrm>
              <a:off x="3124201" y="-87312"/>
              <a:ext cx="22225" cy="11113"/>
            </a:xfrm>
            <a:custGeom>
              <a:avLst/>
              <a:gdLst>
                <a:gd name="T0" fmla="*/ 6 w 6"/>
                <a:gd name="T1" fmla="*/ 3 h 3"/>
                <a:gd name="T2" fmla="*/ 0 w 6"/>
                <a:gd name="T3" fmla="*/ 2 h 3"/>
                <a:gd name="T4" fmla="*/ 0 w 6"/>
                <a:gd name="T5" fmla="*/ 0 h 3"/>
                <a:gd name="T6" fmla="*/ 5 w 6"/>
                <a:gd name="T7" fmla="*/ 1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cubicBezTo>
                    <a:pt x="3" y="3"/>
                    <a:pt x="2" y="2"/>
                    <a:pt x="0" y="2"/>
                  </a:cubicBezTo>
                  <a:cubicBezTo>
                    <a:pt x="0" y="1"/>
                    <a:pt x="0" y="1"/>
                    <a:pt x="0" y="0"/>
                  </a:cubicBezTo>
                  <a:cubicBezTo>
                    <a:pt x="2" y="1"/>
                    <a:pt x="3" y="1"/>
                    <a:pt x="5" y="1"/>
                  </a:cubicBezTo>
                  <a:cubicBezTo>
                    <a:pt x="5" y="2"/>
                    <a:pt x="6"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94"/>
            <p:cNvSpPr/>
            <p:nvPr/>
          </p:nvSpPr>
          <p:spPr bwMode="auto">
            <a:xfrm>
              <a:off x="3149601" y="-174624"/>
              <a:ext cx="4763" cy="11113"/>
            </a:xfrm>
            <a:custGeom>
              <a:avLst/>
              <a:gdLst>
                <a:gd name="T0" fmla="*/ 0 w 1"/>
                <a:gd name="T1" fmla="*/ 3 h 3"/>
                <a:gd name="T2" fmla="*/ 0 w 1"/>
                <a:gd name="T3" fmla="*/ 1 h 3"/>
                <a:gd name="T4" fmla="*/ 1 w 1"/>
                <a:gd name="T5" fmla="*/ 1 h 3"/>
                <a:gd name="T6" fmla="*/ 0 w 1"/>
                <a:gd name="T7" fmla="*/ 3 h 3"/>
              </a:gdLst>
              <a:ahLst/>
              <a:cxnLst>
                <a:cxn ang="0">
                  <a:pos x="T0" y="T1"/>
                </a:cxn>
                <a:cxn ang="0">
                  <a:pos x="T2" y="T3"/>
                </a:cxn>
                <a:cxn ang="0">
                  <a:pos x="T4" y="T5"/>
                </a:cxn>
                <a:cxn ang="0">
                  <a:pos x="T6" y="T7"/>
                </a:cxn>
              </a:cxnLst>
              <a:rect l="0" t="0" r="r" b="b"/>
              <a:pathLst>
                <a:path w="1" h="3">
                  <a:moveTo>
                    <a:pt x="0" y="3"/>
                  </a:moveTo>
                  <a:cubicBezTo>
                    <a:pt x="0" y="2"/>
                    <a:pt x="0" y="2"/>
                    <a:pt x="0" y="1"/>
                  </a:cubicBezTo>
                  <a:cubicBezTo>
                    <a:pt x="0" y="1"/>
                    <a:pt x="1" y="0"/>
                    <a:pt x="1" y="1"/>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95"/>
            <p:cNvSpPr/>
            <p:nvPr/>
          </p:nvSpPr>
          <p:spPr bwMode="auto">
            <a:xfrm>
              <a:off x="3154363" y="-158749"/>
              <a:ext cx="6350" cy="14288"/>
            </a:xfrm>
            <a:custGeom>
              <a:avLst/>
              <a:gdLst>
                <a:gd name="T0" fmla="*/ 2 w 2"/>
                <a:gd name="T1" fmla="*/ 1 h 4"/>
                <a:gd name="T2" fmla="*/ 1 w 2"/>
                <a:gd name="T3" fmla="*/ 4 h 4"/>
                <a:gd name="T4" fmla="*/ 0 w 2"/>
                <a:gd name="T5" fmla="*/ 2 h 4"/>
                <a:gd name="T6" fmla="*/ 2 w 2"/>
                <a:gd name="T7" fmla="*/ 1 h 4"/>
              </a:gdLst>
              <a:ahLst/>
              <a:cxnLst>
                <a:cxn ang="0">
                  <a:pos x="T0" y="T1"/>
                </a:cxn>
                <a:cxn ang="0">
                  <a:pos x="T2" y="T3"/>
                </a:cxn>
                <a:cxn ang="0">
                  <a:pos x="T4" y="T5"/>
                </a:cxn>
                <a:cxn ang="0">
                  <a:pos x="T6" y="T7"/>
                </a:cxn>
              </a:cxnLst>
              <a:rect l="0" t="0" r="r" b="b"/>
              <a:pathLst>
                <a:path w="2" h="4">
                  <a:moveTo>
                    <a:pt x="2" y="1"/>
                  </a:moveTo>
                  <a:cubicBezTo>
                    <a:pt x="2" y="3"/>
                    <a:pt x="1" y="3"/>
                    <a:pt x="1" y="4"/>
                  </a:cubicBezTo>
                  <a:cubicBezTo>
                    <a:pt x="1" y="3"/>
                    <a:pt x="0" y="3"/>
                    <a:pt x="0" y="2"/>
                  </a:cubicBezTo>
                  <a:cubicBezTo>
                    <a:pt x="0" y="1"/>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96"/>
            <p:cNvSpPr/>
            <p:nvPr/>
          </p:nvSpPr>
          <p:spPr bwMode="auto">
            <a:xfrm>
              <a:off x="3171826" y="-106362"/>
              <a:ext cx="11113" cy="7938"/>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3" y="2"/>
                    <a:pt x="1" y="2"/>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697"/>
            <p:cNvSpPr/>
            <p:nvPr/>
          </p:nvSpPr>
          <p:spPr bwMode="auto">
            <a:xfrm>
              <a:off x="3168651" y="-222249"/>
              <a:ext cx="22225" cy="33338"/>
            </a:xfrm>
            <a:custGeom>
              <a:avLst/>
              <a:gdLst>
                <a:gd name="T0" fmla="*/ 3 w 6"/>
                <a:gd name="T1" fmla="*/ 7 h 9"/>
                <a:gd name="T2" fmla="*/ 2 w 6"/>
                <a:gd name="T3" fmla="*/ 7 h 9"/>
                <a:gd name="T4" fmla="*/ 1 w 6"/>
                <a:gd name="T5" fmla="*/ 9 h 9"/>
                <a:gd name="T6" fmla="*/ 0 w 6"/>
                <a:gd name="T7" fmla="*/ 7 h 9"/>
                <a:gd name="T8" fmla="*/ 1 w 6"/>
                <a:gd name="T9" fmla="*/ 7 h 9"/>
                <a:gd name="T10" fmla="*/ 0 w 6"/>
                <a:gd name="T11" fmla="*/ 7 h 9"/>
                <a:gd name="T12" fmla="*/ 2 w 6"/>
                <a:gd name="T13" fmla="*/ 5 h 9"/>
                <a:gd name="T14" fmla="*/ 4 w 6"/>
                <a:gd name="T15" fmla="*/ 3 h 9"/>
                <a:gd name="T16" fmla="*/ 5 w 6"/>
                <a:gd name="T17" fmla="*/ 3 h 9"/>
                <a:gd name="T18" fmla="*/ 4 w 6"/>
                <a:gd name="T19" fmla="*/ 0 h 9"/>
                <a:gd name="T20" fmla="*/ 5 w 6"/>
                <a:gd name="T21" fmla="*/ 0 h 9"/>
                <a:gd name="T22" fmla="*/ 6 w 6"/>
                <a:gd name="T23" fmla="*/ 5 h 9"/>
                <a:gd name="T24" fmla="*/ 3 w 6"/>
                <a:gd name="T2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3" y="7"/>
                  </a:moveTo>
                  <a:cubicBezTo>
                    <a:pt x="3" y="7"/>
                    <a:pt x="2" y="7"/>
                    <a:pt x="2" y="7"/>
                  </a:cubicBezTo>
                  <a:cubicBezTo>
                    <a:pt x="1" y="7"/>
                    <a:pt x="1" y="8"/>
                    <a:pt x="1" y="9"/>
                  </a:cubicBezTo>
                  <a:cubicBezTo>
                    <a:pt x="0" y="8"/>
                    <a:pt x="0" y="8"/>
                    <a:pt x="0" y="7"/>
                  </a:cubicBezTo>
                  <a:cubicBezTo>
                    <a:pt x="0" y="7"/>
                    <a:pt x="1" y="7"/>
                    <a:pt x="1" y="7"/>
                  </a:cubicBezTo>
                  <a:cubicBezTo>
                    <a:pt x="1" y="7"/>
                    <a:pt x="0" y="8"/>
                    <a:pt x="0" y="7"/>
                  </a:cubicBezTo>
                  <a:cubicBezTo>
                    <a:pt x="0" y="5"/>
                    <a:pt x="1" y="6"/>
                    <a:pt x="2" y="5"/>
                  </a:cubicBezTo>
                  <a:cubicBezTo>
                    <a:pt x="3" y="4"/>
                    <a:pt x="4" y="4"/>
                    <a:pt x="4" y="3"/>
                  </a:cubicBezTo>
                  <a:cubicBezTo>
                    <a:pt x="4" y="3"/>
                    <a:pt x="4" y="3"/>
                    <a:pt x="5" y="3"/>
                  </a:cubicBezTo>
                  <a:cubicBezTo>
                    <a:pt x="4" y="2"/>
                    <a:pt x="5" y="1"/>
                    <a:pt x="4" y="0"/>
                  </a:cubicBezTo>
                  <a:cubicBezTo>
                    <a:pt x="5" y="0"/>
                    <a:pt x="5" y="0"/>
                    <a:pt x="5" y="0"/>
                  </a:cubicBezTo>
                  <a:cubicBezTo>
                    <a:pt x="5" y="2"/>
                    <a:pt x="6" y="3"/>
                    <a:pt x="6" y="5"/>
                  </a:cubicBezTo>
                  <a:cubicBezTo>
                    <a:pt x="5" y="6"/>
                    <a:pt x="3" y="6"/>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698"/>
            <p:cNvSpPr/>
            <p:nvPr/>
          </p:nvSpPr>
          <p:spPr bwMode="auto">
            <a:xfrm>
              <a:off x="3182938" y="-249237"/>
              <a:ext cx="4763" cy="11113"/>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1"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699"/>
            <p:cNvSpPr/>
            <p:nvPr/>
          </p:nvSpPr>
          <p:spPr bwMode="auto">
            <a:xfrm>
              <a:off x="3101976" y="-117474"/>
              <a:ext cx="22225" cy="30163"/>
            </a:xfrm>
            <a:custGeom>
              <a:avLst/>
              <a:gdLst>
                <a:gd name="T0" fmla="*/ 0 w 6"/>
                <a:gd name="T1" fmla="*/ 0 h 8"/>
                <a:gd name="T2" fmla="*/ 2 w 6"/>
                <a:gd name="T3" fmla="*/ 0 h 8"/>
                <a:gd name="T4" fmla="*/ 2 w 6"/>
                <a:gd name="T5" fmla="*/ 0 h 8"/>
                <a:gd name="T6" fmla="*/ 3 w 6"/>
                <a:gd name="T7" fmla="*/ 2 h 8"/>
                <a:gd name="T8" fmla="*/ 5 w 6"/>
                <a:gd name="T9" fmla="*/ 4 h 8"/>
                <a:gd name="T10" fmla="*/ 6 w 6"/>
                <a:gd name="T11" fmla="*/ 8 h 8"/>
                <a:gd name="T12" fmla="*/ 3 w 6"/>
                <a:gd name="T13" fmla="*/ 6 h 8"/>
                <a:gd name="T14" fmla="*/ 0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0" y="0"/>
                  </a:moveTo>
                  <a:cubicBezTo>
                    <a:pt x="1" y="0"/>
                    <a:pt x="2" y="1"/>
                    <a:pt x="2" y="0"/>
                  </a:cubicBezTo>
                  <a:cubicBezTo>
                    <a:pt x="2" y="0"/>
                    <a:pt x="2" y="1"/>
                    <a:pt x="2" y="0"/>
                  </a:cubicBezTo>
                  <a:cubicBezTo>
                    <a:pt x="2" y="1"/>
                    <a:pt x="3" y="2"/>
                    <a:pt x="3" y="2"/>
                  </a:cubicBezTo>
                  <a:cubicBezTo>
                    <a:pt x="4" y="3"/>
                    <a:pt x="5" y="4"/>
                    <a:pt x="5" y="4"/>
                  </a:cubicBezTo>
                  <a:cubicBezTo>
                    <a:pt x="5" y="5"/>
                    <a:pt x="6" y="7"/>
                    <a:pt x="6" y="8"/>
                  </a:cubicBezTo>
                  <a:cubicBezTo>
                    <a:pt x="5" y="8"/>
                    <a:pt x="4" y="7"/>
                    <a:pt x="3" y="6"/>
                  </a:cubicBezTo>
                  <a:cubicBezTo>
                    <a:pt x="4" y="3"/>
                    <a:pt x="0"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00"/>
            <p:cNvSpPr/>
            <p:nvPr/>
          </p:nvSpPr>
          <p:spPr bwMode="auto">
            <a:xfrm>
              <a:off x="3071813" y="-128587"/>
              <a:ext cx="6350" cy="11113"/>
            </a:xfrm>
            <a:custGeom>
              <a:avLst/>
              <a:gdLst>
                <a:gd name="T0" fmla="*/ 0 w 2"/>
                <a:gd name="T1" fmla="*/ 0 h 3"/>
                <a:gd name="T2" fmla="*/ 2 w 2"/>
                <a:gd name="T3" fmla="*/ 2 h 3"/>
                <a:gd name="T4" fmla="*/ 0 w 2"/>
                <a:gd name="T5" fmla="*/ 3 h 3"/>
                <a:gd name="T6" fmla="*/ 0 w 2"/>
                <a:gd name="T7" fmla="*/ 0 h 3"/>
              </a:gdLst>
              <a:ahLst/>
              <a:cxnLst>
                <a:cxn ang="0">
                  <a:pos x="T0" y="T1"/>
                </a:cxn>
                <a:cxn ang="0">
                  <a:pos x="T2" y="T3"/>
                </a:cxn>
                <a:cxn ang="0">
                  <a:pos x="T4" y="T5"/>
                </a:cxn>
                <a:cxn ang="0">
                  <a:pos x="T6" y="T7"/>
                </a:cxn>
              </a:cxnLst>
              <a:rect l="0" t="0" r="r" b="b"/>
              <a:pathLst>
                <a:path w="2" h="3">
                  <a:moveTo>
                    <a:pt x="0" y="0"/>
                  </a:moveTo>
                  <a:cubicBezTo>
                    <a:pt x="1" y="0"/>
                    <a:pt x="1" y="1"/>
                    <a:pt x="2" y="2"/>
                  </a:cubicBezTo>
                  <a:cubicBezTo>
                    <a:pt x="1" y="2"/>
                    <a:pt x="1" y="3"/>
                    <a:pt x="0" y="3"/>
                  </a:cubicBezTo>
                  <a:cubicBezTo>
                    <a:pt x="0"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01"/>
            <p:cNvSpPr/>
            <p:nvPr/>
          </p:nvSpPr>
          <p:spPr bwMode="auto">
            <a:xfrm>
              <a:off x="2992438" y="-69849"/>
              <a:ext cx="19050" cy="41275"/>
            </a:xfrm>
            <a:custGeom>
              <a:avLst/>
              <a:gdLst>
                <a:gd name="T0" fmla="*/ 4 w 5"/>
                <a:gd name="T1" fmla="*/ 6 h 11"/>
                <a:gd name="T2" fmla="*/ 4 w 5"/>
                <a:gd name="T3" fmla="*/ 7 h 11"/>
                <a:gd name="T4" fmla="*/ 4 w 5"/>
                <a:gd name="T5" fmla="*/ 8 h 11"/>
                <a:gd name="T6" fmla="*/ 3 w 5"/>
                <a:gd name="T7" fmla="*/ 11 h 11"/>
                <a:gd name="T8" fmla="*/ 1 w 5"/>
                <a:gd name="T9" fmla="*/ 11 h 11"/>
                <a:gd name="T10" fmla="*/ 0 w 5"/>
                <a:gd name="T11" fmla="*/ 8 h 11"/>
                <a:gd name="T12" fmla="*/ 1 w 5"/>
                <a:gd name="T13" fmla="*/ 6 h 11"/>
                <a:gd name="T14" fmla="*/ 1 w 5"/>
                <a:gd name="T15" fmla="*/ 4 h 11"/>
                <a:gd name="T16" fmla="*/ 3 w 5"/>
                <a:gd name="T17" fmla="*/ 2 h 11"/>
                <a:gd name="T18" fmla="*/ 4 w 5"/>
                <a:gd name="T19" fmla="*/ 0 h 11"/>
                <a:gd name="T20" fmla="*/ 5 w 5"/>
                <a:gd name="T21" fmla="*/ 2 h 11"/>
                <a:gd name="T22" fmla="*/ 4 w 5"/>
                <a:gd name="T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1">
                  <a:moveTo>
                    <a:pt x="4" y="6"/>
                  </a:moveTo>
                  <a:cubicBezTo>
                    <a:pt x="4" y="6"/>
                    <a:pt x="4" y="6"/>
                    <a:pt x="4" y="7"/>
                  </a:cubicBezTo>
                  <a:cubicBezTo>
                    <a:pt x="4" y="7"/>
                    <a:pt x="4" y="7"/>
                    <a:pt x="4" y="8"/>
                  </a:cubicBezTo>
                  <a:cubicBezTo>
                    <a:pt x="3" y="9"/>
                    <a:pt x="3" y="10"/>
                    <a:pt x="3" y="11"/>
                  </a:cubicBezTo>
                  <a:cubicBezTo>
                    <a:pt x="2" y="11"/>
                    <a:pt x="2" y="11"/>
                    <a:pt x="1" y="11"/>
                  </a:cubicBezTo>
                  <a:cubicBezTo>
                    <a:pt x="0" y="10"/>
                    <a:pt x="1" y="9"/>
                    <a:pt x="0" y="8"/>
                  </a:cubicBezTo>
                  <a:cubicBezTo>
                    <a:pt x="0" y="7"/>
                    <a:pt x="1" y="7"/>
                    <a:pt x="1" y="6"/>
                  </a:cubicBezTo>
                  <a:cubicBezTo>
                    <a:pt x="1" y="5"/>
                    <a:pt x="0" y="5"/>
                    <a:pt x="1" y="4"/>
                  </a:cubicBezTo>
                  <a:cubicBezTo>
                    <a:pt x="1" y="4"/>
                    <a:pt x="2" y="3"/>
                    <a:pt x="3" y="2"/>
                  </a:cubicBezTo>
                  <a:cubicBezTo>
                    <a:pt x="3" y="1"/>
                    <a:pt x="3" y="0"/>
                    <a:pt x="4" y="0"/>
                  </a:cubicBezTo>
                  <a:cubicBezTo>
                    <a:pt x="5" y="0"/>
                    <a:pt x="4" y="2"/>
                    <a:pt x="5" y="2"/>
                  </a:cubicBezTo>
                  <a:cubicBezTo>
                    <a:pt x="5" y="4"/>
                    <a:pt x="4" y="5"/>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02"/>
            <p:cNvSpPr/>
            <p:nvPr/>
          </p:nvSpPr>
          <p:spPr bwMode="auto">
            <a:xfrm>
              <a:off x="2808288" y="42863"/>
              <a:ext cx="4763" cy="4763"/>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0"/>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03"/>
            <p:cNvSpPr/>
            <p:nvPr/>
          </p:nvSpPr>
          <p:spPr bwMode="auto">
            <a:xfrm>
              <a:off x="2797176" y="-392112"/>
              <a:ext cx="109538" cy="109538"/>
            </a:xfrm>
            <a:custGeom>
              <a:avLst/>
              <a:gdLst>
                <a:gd name="T0" fmla="*/ 12 w 29"/>
                <a:gd name="T1" fmla="*/ 28 h 29"/>
                <a:gd name="T2" fmla="*/ 11 w 29"/>
                <a:gd name="T3" fmla="*/ 29 h 29"/>
                <a:gd name="T4" fmla="*/ 10 w 29"/>
                <a:gd name="T5" fmla="*/ 28 h 29"/>
                <a:gd name="T6" fmla="*/ 8 w 29"/>
                <a:gd name="T7" fmla="*/ 28 h 29"/>
                <a:gd name="T8" fmla="*/ 7 w 29"/>
                <a:gd name="T9" fmla="*/ 22 h 29"/>
                <a:gd name="T10" fmla="*/ 7 w 29"/>
                <a:gd name="T11" fmla="*/ 20 h 29"/>
                <a:gd name="T12" fmla="*/ 9 w 29"/>
                <a:gd name="T13" fmla="*/ 19 h 29"/>
                <a:gd name="T14" fmla="*/ 7 w 29"/>
                <a:gd name="T15" fmla="*/ 17 h 29"/>
                <a:gd name="T16" fmla="*/ 8 w 29"/>
                <a:gd name="T17" fmla="*/ 16 h 29"/>
                <a:gd name="T18" fmla="*/ 7 w 29"/>
                <a:gd name="T19" fmla="*/ 16 h 29"/>
                <a:gd name="T20" fmla="*/ 7 w 29"/>
                <a:gd name="T21" fmla="*/ 15 h 29"/>
                <a:gd name="T22" fmla="*/ 6 w 29"/>
                <a:gd name="T23" fmla="*/ 12 h 29"/>
                <a:gd name="T24" fmla="*/ 4 w 29"/>
                <a:gd name="T25" fmla="*/ 11 h 29"/>
                <a:gd name="T26" fmla="*/ 2 w 29"/>
                <a:gd name="T27" fmla="*/ 12 h 29"/>
                <a:gd name="T28" fmla="*/ 1 w 29"/>
                <a:gd name="T29" fmla="*/ 10 h 29"/>
                <a:gd name="T30" fmla="*/ 4 w 29"/>
                <a:gd name="T31" fmla="*/ 10 h 29"/>
                <a:gd name="T32" fmla="*/ 2 w 29"/>
                <a:gd name="T33" fmla="*/ 10 h 29"/>
                <a:gd name="T34" fmla="*/ 1 w 29"/>
                <a:gd name="T35" fmla="*/ 10 h 29"/>
                <a:gd name="T36" fmla="*/ 0 w 29"/>
                <a:gd name="T37" fmla="*/ 9 h 29"/>
                <a:gd name="T38" fmla="*/ 1 w 29"/>
                <a:gd name="T39" fmla="*/ 8 h 29"/>
                <a:gd name="T40" fmla="*/ 4 w 29"/>
                <a:gd name="T41" fmla="*/ 7 h 29"/>
                <a:gd name="T42" fmla="*/ 3 w 29"/>
                <a:gd name="T43" fmla="*/ 6 h 29"/>
                <a:gd name="T44" fmla="*/ 9 w 29"/>
                <a:gd name="T45" fmla="*/ 3 h 29"/>
                <a:gd name="T46" fmla="*/ 13 w 29"/>
                <a:gd name="T47" fmla="*/ 4 h 29"/>
                <a:gd name="T48" fmla="*/ 13 w 29"/>
                <a:gd name="T49" fmla="*/ 2 h 29"/>
                <a:gd name="T50" fmla="*/ 15 w 29"/>
                <a:gd name="T51" fmla="*/ 1 h 29"/>
                <a:gd name="T52" fmla="*/ 20 w 29"/>
                <a:gd name="T53" fmla="*/ 1 h 29"/>
                <a:gd name="T54" fmla="*/ 21 w 29"/>
                <a:gd name="T55" fmla="*/ 1 h 29"/>
                <a:gd name="T56" fmla="*/ 23 w 29"/>
                <a:gd name="T57" fmla="*/ 1 h 29"/>
                <a:gd name="T58" fmla="*/ 26 w 29"/>
                <a:gd name="T59" fmla="*/ 2 h 29"/>
                <a:gd name="T60" fmla="*/ 23 w 29"/>
                <a:gd name="T61" fmla="*/ 4 h 29"/>
                <a:gd name="T62" fmla="*/ 26 w 29"/>
                <a:gd name="T63" fmla="*/ 3 h 29"/>
                <a:gd name="T64" fmla="*/ 27 w 29"/>
                <a:gd name="T65" fmla="*/ 4 h 29"/>
                <a:gd name="T66" fmla="*/ 28 w 29"/>
                <a:gd name="T67" fmla="*/ 5 h 29"/>
                <a:gd name="T68" fmla="*/ 26 w 29"/>
                <a:gd name="T69" fmla="*/ 5 h 29"/>
                <a:gd name="T70" fmla="*/ 25 w 29"/>
                <a:gd name="T71" fmla="*/ 6 h 29"/>
                <a:gd name="T72" fmla="*/ 25 w 29"/>
                <a:gd name="T73" fmla="*/ 8 h 29"/>
                <a:gd name="T74" fmla="*/ 24 w 29"/>
                <a:gd name="T75" fmla="*/ 8 h 29"/>
                <a:gd name="T76" fmla="*/ 26 w 29"/>
                <a:gd name="T77" fmla="*/ 10 h 29"/>
                <a:gd name="T78" fmla="*/ 24 w 29"/>
                <a:gd name="T79" fmla="*/ 10 h 29"/>
                <a:gd name="T80" fmla="*/ 23 w 29"/>
                <a:gd name="T81" fmla="*/ 15 h 29"/>
                <a:gd name="T82" fmla="*/ 23 w 29"/>
                <a:gd name="T83" fmla="*/ 16 h 29"/>
                <a:gd name="T84" fmla="*/ 22 w 29"/>
                <a:gd name="T85" fmla="*/ 16 h 29"/>
                <a:gd name="T86" fmla="*/ 23 w 29"/>
                <a:gd name="T87" fmla="*/ 18 h 29"/>
                <a:gd name="T88" fmla="*/ 20 w 29"/>
                <a:gd name="T89" fmla="*/ 16 h 29"/>
                <a:gd name="T90" fmla="*/ 19 w 29"/>
                <a:gd name="T91" fmla="*/ 17 h 29"/>
                <a:gd name="T92" fmla="*/ 21 w 29"/>
                <a:gd name="T93" fmla="*/ 18 h 29"/>
                <a:gd name="T94" fmla="*/ 20 w 29"/>
                <a:gd name="T95" fmla="*/ 20 h 29"/>
                <a:gd name="T96" fmla="*/ 17 w 29"/>
                <a:gd name="T97" fmla="*/ 21 h 29"/>
                <a:gd name="T98" fmla="*/ 16 w 29"/>
                <a:gd name="T99" fmla="*/ 22 h 29"/>
                <a:gd name="T100" fmla="*/ 14 w 29"/>
                <a:gd name="T101" fmla="*/ 22 h 29"/>
                <a:gd name="T102" fmla="*/ 13 w 29"/>
                <a:gd name="T103" fmla="*/ 24 h 29"/>
                <a:gd name="T104" fmla="*/ 12 w 29"/>
                <a:gd name="T10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 h="29">
                  <a:moveTo>
                    <a:pt x="12" y="28"/>
                  </a:moveTo>
                  <a:cubicBezTo>
                    <a:pt x="12" y="28"/>
                    <a:pt x="12" y="28"/>
                    <a:pt x="11" y="29"/>
                  </a:cubicBezTo>
                  <a:cubicBezTo>
                    <a:pt x="10" y="29"/>
                    <a:pt x="11" y="28"/>
                    <a:pt x="10" y="28"/>
                  </a:cubicBezTo>
                  <a:cubicBezTo>
                    <a:pt x="10" y="28"/>
                    <a:pt x="9" y="28"/>
                    <a:pt x="8" y="28"/>
                  </a:cubicBezTo>
                  <a:cubicBezTo>
                    <a:pt x="7" y="26"/>
                    <a:pt x="8" y="23"/>
                    <a:pt x="7" y="22"/>
                  </a:cubicBezTo>
                  <a:cubicBezTo>
                    <a:pt x="7" y="21"/>
                    <a:pt x="8" y="21"/>
                    <a:pt x="7" y="20"/>
                  </a:cubicBezTo>
                  <a:cubicBezTo>
                    <a:pt x="8" y="20"/>
                    <a:pt x="8" y="19"/>
                    <a:pt x="9" y="19"/>
                  </a:cubicBezTo>
                  <a:cubicBezTo>
                    <a:pt x="9" y="18"/>
                    <a:pt x="7" y="18"/>
                    <a:pt x="7" y="17"/>
                  </a:cubicBezTo>
                  <a:cubicBezTo>
                    <a:pt x="8" y="17"/>
                    <a:pt x="8" y="17"/>
                    <a:pt x="8" y="16"/>
                  </a:cubicBezTo>
                  <a:cubicBezTo>
                    <a:pt x="8" y="15"/>
                    <a:pt x="8" y="17"/>
                    <a:pt x="7" y="16"/>
                  </a:cubicBezTo>
                  <a:cubicBezTo>
                    <a:pt x="6" y="16"/>
                    <a:pt x="7" y="15"/>
                    <a:pt x="7" y="15"/>
                  </a:cubicBezTo>
                  <a:cubicBezTo>
                    <a:pt x="7" y="14"/>
                    <a:pt x="6" y="13"/>
                    <a:pt x="6" y="12"/>
                  </a:cubicBezTo>
                  <a:cubicBezTo>
                    <a:pt x="5" y="12"/>
                    <a:pt x="4" y="12"/>
                    <a:pt x="4" y="11"/>
                  </a:cubicBezTo>
                  <a:cubicBezTo>
                    <a:pt x="3" y="11"/>
                    <a:pt x="3" y="12"/>
                    <a:pt x="2" y="12"/>
                  </a:cubicBezTo>
                  <a:cubicBezTo>
                    <a:pt x="2" y="11"/>
                    <a:pt x="1" y="11"/>
                    <a:pt x="1" y="10"/>
                  </a:cubicBezTo>
                  <a:cubicBezTo>
                    <a:pt x="1" y="10"/>
                    <a:pt x="3" y="10"/>
                    <a:pt x="4" y="10"/>
                  </a:cubicBezTo>
                  <a:cubicBezTo>
                    <a:pt x="3" y="8"/>
                    <a:pt x="2" y="9"/>
                    <a:pt x="2" y="10"/>
                  </a:cubicBezTo>
                  <a:cubicBezTo>
                    <a:pt x="2" y="9"/>
                    <a:pt x="1" y="9"/>
                    <a:pt x="1" y="10"/>
                  </a:cubicBezTo>
                  <a:cubicBezTo>
                    <a:pt x="0" y="9"/>
                    <a:pt x="0" y="9"/>
                    <a:pt x="0" y="9"/>
                  </a:cubicBezTo>
                  <a:cubicBezTo>
                    <a:pt x="0" y="8"/>
                    <a:pt x="1" y="8"/>
                    <a:pt x="1" y="8"/>
                  </a:cubicBezTo>
                  <a:cubicBezTo>
                    <a:pt x="2" y="8"/>
                    <a:pt x="3" y="8"/>
                    <a:pt x="4" y="7"/>
                  </a:cubicBezTo>
                  <a:cubicBezTo>
                    <a:pt x="4" y="6"/>
                    <a:pt x="3" y="7"/>
                    <a:pt x="3" y="6"/>
                  </a:cubicBezTo>
                  <a:cubicBezTo>
                    <a:pt x="5" y="5"/>
                    <a:pt x="6" y="4"/>
                    <a:pt x="9" y="3"/>
                  </a:cubicBezTo>
                  <a:cubicBezTo>
                    <a:pt x="10" y="4"/>
                    <a:pt x="11" y="3"/>
                    <a:pt x="13" y="4"/>
                  </a:cubicBezTo>
                  <a:cubicBezTo>
                    <a:pt x="13" y="3"/>
                    <a:pt x="13" y="2"/>
                    <a:pt x="13" y="2"/>
                  </a:cubicBezTo>
                  <a:cubicBezTo>
                    <a:pt x="13" y="1"/>
                    <a:pt x="14" y="1"/>
                    <a:pt x="15" y="1"/>
                  </a:cubicBezTo>
                  <a:cubicBezTo>
                    <a:pt x="16" y="0"/>
                    <a:pt x="19" y="1"/>
                    <a:pt x="20" y="1"/>
                  </a:cubicBezTo>
                  <a:cubicBezTo>
                    <a:pt x="20" y="1"/>
                    <a:pt x="21" y="1"/>
                    <a:pt x="21" y="1"/>
                  </a:cubicBezTo>
                  <a:cubicBezTo>
                    <a:pt x="21" y="0"/>
                    <a:pt x="22" y="1"/>
                    <a:pt x="23" y="1"/>
                  </a:cubicBezTo>
                  <a:cubicBezTo>
                    <a:pt x="24" y="1"/>
                    <a:pt x="25" y="1"/>
                    <a:pt x="26" y="2"/>
                  </a:cubicBezTo>
                  <a:cubicBezTo>
                    <a:pt x="26" y="3"/>
                    <a:pt x="24" y="2"/>
                    <a:pt x="23" y="4"/>
                  </a:cubicBezTo>
                  <a:cubicBezTo>
                    <a:pt x="24" y="4"/>
                    <a:pt x="25" y="3"/>
                    <a:pt x="26" y="3"/>
                  </a:cubicBezTo>
                  <a:cubicBezTo>
                    <a:pt x="27" y="3"/>
                    <a:pt x="27" y="4"/>
                    <a:pt x="27" y="4"/>
                  </a:cubicBezTo>
                  <a:cubicBezTo>
                    <a:pt x="27" y="5"/>
                    <a:pt x="29" y="4"/>
                    <a:pt x="28" y="5"/>
                  </a:cubicBezTo>
                  <a:cubicBezTo>
                    <a:pt x="29" y="6"/>
                    <a:pt x="27" y="5"/>
                    <a:pt x="26" y="5"/>
                  </a:cubicBezTo>
                  <a:cubicBezTo>
                    <a:pt x="26" y="5"/>
                    <a:pt x="26" y="6"/>
                    <a:pt x="25" y="6"/>
                  </a:cubicBezTo>
                  <a:cubicBezTo>
                    <a:pt x="25" y="7"/>
                    <a:pt x="25" y="7"/>
                    <a:pt x="25" y="8"/>
                  </a:cubicBezTo>
                  <a:cubicBezTo>
                    <a:pt x="24" y="8"/>
                    <a:pt x="25" y="9"/>
                    <a:pt x="24" y="8"/>
                  </a:cubicBezTo>
                  <a:cubicBezTo>
                    <a:pt x="25" y="9"/>
                    <a:pt x="26" y="9"/>
                    <a:pt x="26" y="10"/>
                  </a:cubicBezTo>
                  <a:cubicBezTo>
                    <a:pt x="25" y="10"/>
                    <a:pt x="24" y="10"/>
                    <a:pt x="24" y="10"/>
                  </a:cubicBezTo>
                  <a:cubicBezTo>
                    <a:pt x="24" y="12"/>
                    <a:pt x="25" y="15"/>
                    <a:pt x="23" y="15"/>
                  </a:cubicBezTo>
                  <a:cubicBezTo>
                    <a:pt x="23" y="15"/>
                    <a:pt x="23" y="15"/>
                    <a:pt x="23" y="16"/>
                  </a:cubicBezTo>
                  <a:cubicBezTo>
                    <a:pt x="23" y="16"/>
                    <a:pt x="23" y="16"/>
                    <a:pt x="22" y="16"/>
                  </a:cubicBezTo>
                  <a:cubicBezTo>
                    <a:pt x="22" y="16"/>
                    <a:pt x="24" y="17"/>
                    <a:pt x="23" y="18"/>
                  </a:cubicBezTo>
                  <a:cubicBezTo>
                    <a:pt x="22" y="18"/>
                    <a:pt x="21" y="17"/>
                    <a:pt x="20" y="16"/>
                  </a:cubicBezTo>
                  <a:cubicBezTo>
                    <a:pt x="20" y="16"/>
                    <a:pt x="20" y="17"/>
                    <a:pt x="19" y="17"/>
                  </a:cubicBezTo>
                  <a:cubicBezTo>
                    <a:pt x="20" y="17"/>
                    <a:pt x="21" y="18"/>
                    <a:pt x="21" y="18"/>
                  </a:cubicBezTo>
                  <a:cubicBezTo>
                    <a:pt x="22" y="18"/>
                    <a:pt x="20" y="19"/>
                    <a:pt x="20" y="20"/>
                  </a:cubicBezTo>
                  <a:cubicBezTo>
                    <a:pt x="19" y="20"/>
                    <a:pt x="18" y="21"/>
                    <a:pt x="17" y="21"/>
                  </a:cubicBezTo>
                  <a:cubicBezTo>
                    <a:pt x="17" y="22"/>
                    <a:pt x="16" y="22"/>
                    <a:pt x="16" y="22"/>
                  </a:cubicBezTo>
                  <a:cubicBezTo>
                    <a:pt x="15" y="22"/>
                    <a:pt x="15" y="23"/>
                    <a:pt x="14" y="22"/>
                  </a:cubicBezTo>
                  <a:cubicBezTo>
                    <a:pt x="13" y="22"/>
                    <a:pt x="14" y="24"/>
                    <a:pt x="13" y="24"/>
                  </a:cubicBezTo>
                  <a:cubicBezTo>
                    <a:pt x="13" y="26"/>
                    <a:pt x="12" y="26"/>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04"/>
            <p:cNvSpPr/>
            <p:nvPr/>
          </p:nvSpPr>
          <p:spPr bwMode="auto">
            <a:xfrm>
              <a:off x="2921001" y="-376237"/>
              <a:ext cx="30163" cy="30163"/>
            </a:xfrm>
            <a:custGeom>
              <a:avLst/>
              <a:gdLst>
                <a:gd name="T0" fmla="*/ 5 w 8"/>
                <a:gd name="T1" fmla="*/ 3 h 8"/>
                <a:gd name="T2" fmla="*/ 6 w 8"/>
                <a:gd name="T3" fmla="*/ 3 h 8"/>
                <a:gd name="T4" fmla="*/ 8 w 8"/>
                <a:gd name="T5" fmla="*/ 6 h 8"/>
                <a:gd name="T6" fmla="*/ 5 w 8"/>
                <a:gd name="T7" fmla="*/ 5 h 8"/>
                <a:gd name="T8" fmla="*/ 5 w 8"/>
                <a:gd name="T9" fmla="*/ 8 h 8"/>
                <a:gd name="T10" fmla="*/ 3 w 8"/>
                <a:gd name="T11" fmla="*/ 7 h 8"/>
                <a:gd name="T12" fmla="*/ 2 w 8"/>
                <a:gd name="T13" fmla="*/ 6 h 8"/>
                <a:gd name="T14" fmla="*/ 3 w 8"/>
                <a:gd name="T15" fmla="*/ 4 h 8"/>
                <a:gd name="T16" fmla="*/ 1 w 8"/>
                <a:gd name="T17" fmla="*/ 5 h 8"/>
                <a:gd name="T18" fmla="*/ 1 w 8"/>
                <a:gd name="T19" fmla="*/ 4 h 8"/>
                <a:gd name="T20" fmla="*/ 0 w 8"/>
                <a:gd name="T21" fmla="*/ 2 h 8"/>
                <a:gd name="T22" fmla="*/ 3 w 8"/>
                <a:gd name="T23" fmla="*/ 2 h 8"/>
                <a:gd name="T24" fmla="*/ 3 w 8"/>
                <a:gd name="T25" fmla="*/ 1 h 8"/>
                <a:gd name="T26" fmla="*/ 4 w 8"/>
                <a:gd name="T27" fmla="*/ 2 h 8"/>
                <a:gd name="T28" fmla="*/ 5 w 8"/>
                <a:gd name="T2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5" y="3"/>
                  </a:moveTo>
                  <a:cubicBezTo>
                    <a:pt x="5" y="3"/>
                    <a:pt x="6" y="3"/>
                    <a:pt x="6" y="3"/>
                  </a:cubicBezTo>
                  <a:cubicBezTo>
                    <a:pt x="7" y="4"/>
                    <a:pt x="8" y="4"/>
                    <a:pt x="8" y="6"/>
                  </a:cubicBezTo>
                  <a:cubicBezTo>
                    <a:pt x="6" y="7"/>
                    <a:pt x="6" y="5"/>
                    <a:pt x="5" y="5"/>
                  </a:cubicBezTo>
                  <a:cubicBezTo>
                    <a:pt x="5" y="6"/>
                    <a:pt x="5" y="7"/>
                    <a:pt x="5" y="8"/>
                  </a:cubicBezTo>
                  <a:cubicBezTo>
                    <a:pt x="4" y="8"/>
                    <a:pt x="3" y="8"/>
                    <a:pt x="3" y="7"/>
                  </a:cubicBezTo>
                  <a:cubicBezTo>
                    <a:pt x="3" y="7"/>
                    <a:pt x="2" y="7"/>
                    <a:pt x="2" y="6"/>
                  </a:cubicBezTo>
                  <a:cubicBezTo>
                    <a:pt x="2" y="5"/>
                    <a:pt x="3" y="5"/>
                    <a:pt x="3" y="4"/>
                  </a:cubicBezTo>
                  <a:cubicBezTo>
                    <a:pt x="2" y="4"/>
                    <a:pt x="2" y="5"/>
                    <a:pt x="1" y="5"/>
                  </a:cubicBezTo>
                  <a:cubicBezTo>
                    <a:pt x="0" y="5"/>
                    <a:pt x="1" y="4"/>
                    <a:pt x="1" y="4"/>
                  </a:cubicBezTo>
                  <a:cubicBezTo>
                    <a:pt x="1" y="3"/>
                    <a:pt x="0" y="3"/>
                    <a:pt x="0" y="2"/>
                  </a:cubicBezTo>
                  <a:cubicBezTo>
                    <a:pt x="0" y="0"/>
                    <a:pt x="2" y="1"/>
                    <a:pt x="3" y="2"/>
                  </a:cubicBezTo>
                  <a:cubicBezTo>
                    <a:pt x="3" y="2"/>
                    <a:pt x="2" y="1"/>
                    <a:pt x="3" y="1"/>
                  </a:cubicBezTo>
                  <a:cubicBezTo>
                    <a:pt x="4" y="0"/>
                    <a:pt x="4" y="1"/>
                    <a:pt x="4" y="2"/>
                  </a:cubicBezTo>
                  <a:cubicBezTo>
                    <a:pt x="4" y="2"/>
                    <a:pt x="5" y="3"/>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05"/>
            <p:cNvSpPr/>
            <p:nvPr/>
          </p:nvSpPr>
          <p:spPr bwMode="auto">
            <a:xfrm>
              <a:off x="2940051" y="-376237"/>
              <a:ext cx="22225" cy="11113"/>
            </a:xfrm>
            <a:custGeom>
              <a:avLst/>
              <a:gdLst>
                <a:gd name="T0" fmla="*/ 0 w 6"/>
                <a:gd name="T1" fmla="*/ 0 h 3"/>
                <a:gd name="T2" fmla="*/ 6 w 6"/>
                <a:gd name="T3" fmla="*/ 1 h 3"/>
                <a:gd name="T4" fmla="*/ 5 w 6"/>
                <a:gd name="T5" fmla="*/ 2 h 3"/>
                <a:gd name="T6" fmla="*/ 0 w 6"/>
                <a:gd name="T7" fmla="*/ 1 h 3"/>
                <a:gd name="T8" fmla="*/ 0 w 6"/>
                <a:gd name="T9" fmla="*/ 0 h 3"/>
              </a:gdLst>
              <a:ahLst/>
              <a:cxnLst>
                <a:cxn ang="0">
                  <a:pos x="T0" y="T1"/>
                </a:cxn>
                <a:cxn ang="0">
                  <a:pos x="T2" y="T3"/>
                </a:cxn>
                <a:cxn ang="0">
                  <a:pos x="T4" y="T5"/>
                </a:cxn>
                <a:cxn ang="0">
                  <a:pos x="T6" y="T7"/>
                </a:cxn>
                <a:cxn ang="0">
                  <a:pos x="T8" y="T9"/>
                </a:cxn>
              </a:cxnLst>
              <a:rect l="0" t="0" r="r" b="b"/>
              <a:pathLst>
                <a:path w="6" h="3">
                  <a:moveTo>
                    <a:pt x="0" y="0"/>
                  </a:moveTo>
                  <a:cubicBezTo>
                    <a:pt x="2" y="0"/>
                    <a:pt x="4" y="0"/>
                    <a:pt x="6" y="1"/>
                  </a:cubicBezTo>
                  <a:cubicBezTo>
                    <a:pt x="6" y="2"/>
                    <a:pt x="5" y="2"/>
                    <a:pt x="5" y="2"/>
                  </a:cubicBezTo>
                  <a:cubicBezTo>
                    <a:pt x="3" y="3"/>
                    <a:pt x="2" y="2"/>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06"/>
            <p:cNvSpPr/>
            <p:nvPr/>
          </p:nvSpPr>
          <p:spPr bwMode="auto">
            <a:xfrm>
              <a:off x="2884488" y="-268287"/>
              <a:ext cx="11113" cy="11113"/>
            </a:xfrm>
            <a:custGeom>
              <a:avLst/>
              <a:gdLst>
                <a:gd name="T0" fmla="*/ 3 w 3"/>
                <a:gd name="T1" fmla="*/ 2 h 3"/>
                <a:gd name="T2" fmla="*/ 1 w 3"/>
                <a:gd name="T3" fmla="*/ 3 h 3"/>
                <a:gd name="T4" fmla="*/ 1 w 3"/>
                <a:gd name="T5" fmla="*/ 1 h 3"/>
                <a:gd name="T6" fmla="*/ 2 w 3"/>
                <a:gd name="T7" fmla="*/ 0 h 3"/>
                <a:gd name="T8" fmla="*/ 3 w 3"/>
                <a:gd name="T9" fmla="*/ 0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cubicBezTo>
                    <a:pt x="2" y="3"/>
                    <a:pt x="1" y="3"/>
                    <a:pt x="1" y="3"/>
                  </a:cubicBezTo>
                  <a:cubicBezTo>
                    <a:pt x="0" y="2"/>
                    <a:pt x="1" y="1"/>
                    <a:pt x="1" y="1"/>
                  </a:cubicBezTo>
                  <a:cubicBezTo>
                    <a:pt x="1" y="0"/>
                    <a:pt x="1" y="1"/>
                    <a:pt x="2" y="0"/>
                  </a:cubicBezTo>
                  <a:cubicBezTo>
                    <a:pt x="2" y="0"/>
                    <a:pt x="2" y="0"/>
                    <a:pt x="3" y="0"/>
                  </a:cubicBezTo>
                  <a:cubicBezTo>
                    <a:pt x="3" y="1"/>
                    <a:pt x="2"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07"/>
            <p:cNvSpPr/>
            <p:nvPr/>
          </p:nvSpPr>
          <p:spPr bwMode="auto">
            <a:xfrm>
              <a:off x="2879726" y="-315912"/>
              <a:ext cx="19050" cy="17463"/>
            </a:xfrm>
            <a:custGeom>
              <a:avLst/>
              <a:gdLst>
                <a:gd name="T0" fmla="*/ 2 w 5"/>
                <a:gd name="T1" fmla="*/ 5 h 5"/>
                <a:gd name="T2" fmla="*/ 0 w 5"/>
                <a:gd name="T3" fmla="*/ 4 h 5"/>
                <a:gd name="T4" fmla="*/ 1 w 5"/>
                <a:gd name="T5" fmla="*/ 2 h 5"/>
                <a:gd name="T6" fmla="*/ 0 w 5"/>
                <a:gd name="T7" fmla="*/ 2 h 5"/>
                <a:gd name="T8" fmla="*/ 1 w 5"/>
                <a:gd name="T9" fmla="*/ 1 h 5"/>
                <a:gd name="T10" fmla="*/ 2 w 5"/>
                <a:gd name="T11" fmla="*/ 2 h 5"/>
                <a:gd name="T12" fmla="*/ 4 w 5"/>
                <a:gd name="T13" fmla="*/ 1 h 5"/>
                <a:gd name="T14" fmla="*/ 5 w 5"/>
                <a:gd name="T15" fmla="*/ 4 h 5"/>
                <a:gd name="T16" fmla="*/ 4 w 5"/>
                <a:gd name="T17" fmla="*/ 5 h 5"/>
                <a:gd name="T18" fmla="*/ 2 w 5"/>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2" y="5"/>
                  </a:moveTo>
                  <a:cubicBezTo>
                    <a:pt x="1" y="5"/>
                    <a:pt x="1" y="3"/>
                    <a:pt x="0" y="4"/>
                  </a:cubicBezTo>
                  <a:cubicBezTo>
                    <a:pt x="0" y="3"/>
                    <a:pt x="1" y="3"/>
                    <a:pt x="1" y="2"/>
                  </a:cubicBezTo>
                  <a:cubicBezTo>
                    <a:pt x="0" y="2"/>
                    <a:pt x="0" y="3"/>
                    <a:pt x="0" y="2"/>
                  </a:cubicBezTo>
                  <a:cubicBezTo>
                    <a:pt x="0" y="1"/>
                    <a:pt x="1" y="2"/>
                    <a:pt x="1" y="1"/>
                  </a:cubicBezTo>
                  <a:cubicBezTo>
                    <a:pt x="2" y="0"/>
                    <a:pt x="1" y="1"/>
                    <a:pt x="2" y="2"/>
                  </a:cubicBezTo>
                  <a:cubicBezTo>
                    <a:pt x="3" y="1"/>
                    <a:pt x="3" y="2"/>
                    <a:pt x="4" y="1"/>
                  </a:cubicBezTo>
                  <a:cubicBezTo>
                    <a:pt x="4" y="3"/>
                    <a:pt x="5" y="3"/>
                    <a:pt x="5" y="4"/>
                  </a:cubicBezTo>
                  <a:cubicBezTo>
                    <a:pt x="5" y="4"/>
                    <a:pt x="4" y="4"/>
                    <a:pt x="4" y="5"/>
                  </a:cubicBezTo>
                  <a:cubicBezTo>
                    <a:pt x="4" y="5"/>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08"/>
            <p:cNvSpPr/>
            <p:nvPr/>
          </p:nvSpPr>
          <p:spPr bwMode="auto">
            <a:xfrm>
              <a:off x="3000376" y="-354012"/>
              <a:ext cx="25400" cy="30163"/>
            </a:xfrm>
            <a:custGeom>
              <a:avLst/>
              <a:gdLst>
                <a:gd name="T0" fmla="*/ 1 w 7"/>
                <a:gd name="T1" fmla="*/ 2 h 8"/>
                <a:gd name="T2" fmla="*/ 6 w 7"/>
                <a:gd name="T3" fmla="*/ 0 h 8"/>
                <a:gd name="T4" fmla="*/ 6 w 7"/>
                <a:gd name="T5" fmla="*/ 0 h 8"/>
                <a:gd name="T6" fmla="*/ 7 w 7"/>
                <a:gd name="T7" fmla="*/ 0 h 8"/>
                <a:gd name="T8" fmla="*/ 5 w 7"/>
                <a:gd name="T9" fmla="*/ 2 h 8"/>
                <a:gd name="T10" fmla="*/ 1 w 7"/>
                <a:gd name="T11" fmla="*/ 4 h 8"/>
                <a:gd name="T12" fmla="*/ 3 w 7"/>
                <a:gd name="T13" fmla="*/ 8 h 8"/>
                <a:gd name="T14" fmla="*/ 2 w 7"/>
                <a:gd name="T15" fmla="*/ 8 h 8"/>
                <a:gd name="T16" fmla="*/ 0 w 7"/>
                <a:gd name="T17" fmla="*/ 6 h 8"/>
                <a:gd name="T18" fmla="*/ 0 w 7"/>
                <a:gd name="T19" fmla="*/ 5 h 8"/>
                <a:gd name="T20" fmla="*/ 1 w 7"/>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1" y="2"/>
                  </a:moveTo>
                  <a:cubicBezTo>
                    <a:pt x="3" y="1"/>
                    <a:pt x="4" y="1"/>
                    <a:pt x="6" y="0"/>
                  </a:cubicBezTo>
                  <a:cubicBezTo>
                    <a:pt x="6" y="0"/>
                    <a:pt x="6" y="0"/>
                    <a:pt x="6" y="0"/>
                  </a:cubicBezTo>
                  <a:cubicBezTo>
                    <a:pt x="6" y="0"/>
                    <a:pt x="7" y="0"/>
                    <a:pt x="7" y="0"/>
                  </a:cubicBezTo>
                  <a:cubicBezTo>
                    <a:pt x="7" y="1"/>
                    <a:pt x="6" y="2"/>
                    <a:pt x="5" y="2"/>
                  </a:cubicBezTo>
                  <a:cubicBezTo>
                    <a:pt x="4" y="2"/>
                    <a:pt x="3" y="4"/>
                    <a:pt x="1" y="4"/>
                  </a:cubicBezTo>
                  <a:cubicBezTo>
                    <a:pt x="1" y="6"/>
                    <a:pt x="2" y="6"/>
                    <a:pt x="3" y="8"/>
                  </a:cubicBezTo>
                  <a:cubicBezTo>
                    <a:pt x="2" y="8"/>
                    <a:pt x="2" y="8"/>
                    <a:pt x="2" y="8"/>
                  </a:cubicBezTo>
                  <a:cubicBezTo>
                    <a:pt x="1" y="8"/>
                    <a:pt x="0" y="7"/>
                    <a:pt x="0" y="6"/>
                  </a:cubicBezTo>
                  <a:cubicBezTo>
                    <a:pt x="0" y="6"/>
                    <a:pt x="0" y="5"/>
                    <a:pt x="0" y="5"/>
                  </a:cubicBezTo>
                  <a:cubicBezTo>
                    <a:pt x="0" y="3"/>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09"/>
            <p:cNvSpPr/>
            <p:nvPr/>
          </p:nvSpPr>
          <p:spPr bwMode="auto">
            <a:xfrm>
              <a:off x="3003551" y="-376237"/>
              <a:ext cx="11113"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1"/>
                    <a:pt x="2" y="0"/>
                    <a:pt x="3" y="2"/>
                  </a:cubicBezTo>
                  <a:cubicBezTo>
                    <a:pt x="2" y="2"/>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10"/>
            <p:cNvSpPr/>
            <p:nvPr/>
          </p:nvSpPr>
          <p:spPr bwMode="auto">
            <a:xfrm>
              <a:off x="3060701" y="-373062"/>
              <a:ext cx="17463" cy="11113"/>
            </a:xfrm>
            <a:custGeom>
              <a:avLst/>
              <a:gdLst>
                <a:gd name="T0" fmla="*/ 1 w 5"/>
                <a:gd name="T1" fmla="*/ 1 h 3"/>
                <a:gd name="T2" fmla="*/ 5 w 5"/>
                <a:gd name="T3" fmla="*/ 2 h 3"/>
                <a:gd name="T4" fmla="*/ 1 w 5"/>
                <a:gd name="T5" fmla="*/ 2 h 3"/>
                <a:gd name="T6" fmla="*/ 1 w 5"/>
                <a:gd name="T7" fmla="*/ 1 h 3"/>
              </a:gdLst>
              <a:ahLst/>
              <a:cxnLst>
                <a:cxn ang="0">
                  <a:pos x="T0" y="T1"/>
                </a:cxn>
                <a:cxn ang="0">
                  <a:pos x="T2" y="T3"/>
                </a:cxn>
                <a:cxn ang="0">
                  <a:pos x="T4" y="T5"/>
                </a:cxn>
                <a:cxn ang="0">
                  <a:pos x="T6" y="T7"/>
                </a:cxn>
              </a:cxnLst>
              <a:rect l="0" t="0" r="r" b="b"/>
              <a:pathLst>
                <a:path w="5" h="3">
                  <a:moveTo>
                    <a:pt x="1" y="1"/>
                  </a:moveTo>
                  <a:cubicBezTo>
                    <a:pt x="2" y="0"/>
                    <a:pt x="4" y="1"/>
                    <a:pt x="5" y="2"/>
                  </a:cubicBezTo>
                  <a:cubicBezTo>
                    <a:pt x="4" y="3"/>
                    <a:pt x="2" y="2"/>
                    <a:pt x="1" y="2"/>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11"/>
            <p:cNvSpPr/>
            <p:nvPr/>
          </p:nvSpPr>
          <p:spPr bwMode="auto">
            <a:xfrm>
              <a:off x="2760663" y="-304799"/>
              <a:ext cx="14288" cy="14288"/>
            </a:xfrm>
            <a:custGeom>
              <a:avLst/>
              <a:gdLst>
                <a:gd name="T0" fmla="*/ 4 w 4"/>
                <a:gd name="T1" fmla="*/ 2 h 4"/>
                <a:gd name="T2" fmla="*/ 2 w 4"/>
                <a:gd name="T3" fmla="*/ 3 h 4"/>
                <a:gd name="T4" fmla="*/ 0 w 4"/>
                <a:gd name="T5" fmla="*/ 2 h 4"/>
                <a:gd name="T6" fmla="*/ 1 w 4"/>
                <a:gd name="T7" fmla="*/ 0 h 4"/>
                <a:gd name="T8" fmla="*/ 3 w 4"/>
                <a:gd name="T9" fmla="*/ 1 h 4"/>
                <a:gd name="T10" fmla="*/ 4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4" y="2"/>
                  </a:moveTo>
                  <a:cubicBezTo>
                    <a:pt x="3" y="4"/>
                    <a:pt x="2" y="1"/>
                    <a:pt x="2" y="3"/>
                  </a:cubicBezTo>
                  <a:cubicBezTo>
                    <a:pt x="1" y="3"/>
                    <a:pt x="0" y="3"/>
                    <a:pt x="0" y="2"/>
                  </a:cubicBezTo>
                  <a:cubicBezTo>
                    <a:pt x="1" y="2"/>
                    <a:pt x="1" y="1"/>
                    <a:pt x="1" y="0"/>
                  </a:cubicBezTo>
                  <a:cubicBezTo>
                    <a:pt x="2" y="0"/>
                    <a:pt x="2" y="1"/>
                    <a:pt x="3" y="1"/>
                  </a:cubicBezTo>
                  <a:cubicBezTo>
                    <a:pt x="3" y="1"/>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712"/>
            <p:cNvSpPr/>
            <p:nvPr/>
          </p:nvSpPr>
          <p:spPr bwMode="auto">
            <a:xfrm>
              <a:off x="2782888" y="-150812"/>
              <a:ext cx="6350" cy="3175"/>
            </a:xfrm>
            <a:custGeom>
              <a:avLst/>
              <a:gdLst>
                <a:gd name="T0" fmla="*/ 2 w 2"/>
                <a:gd name="T1" fmla="*/ 0 h 1"/>
                <a:gd name="T2" fmla="*/ 0 w 2"/>
                <a:gd name="T3" fmla="*/ 1 h 1"/>
                <a:gd name="T4" fmla="*/ 0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2" y="1"/>
                    <a:pt x="1" y="1"/>
                    <a:pt x="0" y="1"/>
                  </a:cubicBezTo>
                  <a:cubicBezTo>
                    <a:pt x="0" y="0"/>
                    <a:pt x="0"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13"/>
            <p:cNvSpPr/>
            <p:nvPr/>
          </p:nvSpPr>
          <p:spPr bwMode="auto">
            <a:xfrm>
              <a:off x="2747963" y="-166687"/>
              <a:ext cx="34925" cy="19050"/>
            </a:xfrm>
            <a:custGeom>
              <a:avLst/>
              <a:gdLst>
                <a:gd name="T0" fmla="*/ 4 w 9"/>
                <a:gd name="T1" fmla="*/ 3 h 5"/>
                <a:gd name="T2" fmla="*/ 2 w 9"/>
                <a:gd name="T3" fmla="*/ 1 h 5"/>
                <a:gd name="T4" fmla="*/ 0 w 9"/>
                <a:gd name="T5" fmla="*/ 2 h 5"/>
                <a:gd name="T6" fmla="*/ 0 w 9"/>
                <a:gd name="T7" fmla="*/ 0 h 5"/>
                <a:gd name="T8" fmla="*/ 4 w 9"/>
                <a:gd name="T9" fmla="*/ 0 h 5"/>
                <a:gd name="T10" fmla="*/ 5 w 9"/>
                <a:gd name="T11" fmla="*/ 1 h 5"/>
                <a:gd name="T12" fmla="*/ 6 w 9"/>
                <a:gd name="T13" fmla="*/ 2 h 5"/>
                <a:gd name="T14" fmla="*/ 9 w 9"/>
                <a:gd name="T15" fmla="*/ 4 h 5"/>
                <a:gd name="T16" fmla="*/ 7 w 9"/>
                <a:gd name="T17" fmla="*/ 5 h 5"/>
                <a:gd name="T18" fmla="*/ 6 w 9"/>
                <a:gd name="T19" fmla="*/ 4 h 5"/>
                <a:gd name="T20" fmla="*/ 6 w 9"/>
                <a:gd name="T21" fmla="*/ 3 h 5"/>
                <a:gd name="T22" fmla="*/ 4 w 9"/>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4" y="3"/>
                  </a:moveTo>
                  <a:cubicBezTo>
                    <a:pt x="3" y="3"/>
                    <a:pt x="3" y="1"/>
                    <a:pt x="2" y="1"/>
                  </a:cubicBezTo>
                  <a:cubicBezTo>
                    <a:pt x="1" y="1"/>
                    <a:pt x="1" y="2"/>
                    <a:pt x="0" y="2"/>
                  </a:cubicBezTo>
                  <a:cubicBezTo>
                    <a:pt x="0" y="1"/>
                    <a:pt x="0" y="1"/>
                    <a:pt x="0" y="0"/>
                  </a:cubicBezTo>
                  <a:cubicBezTo>
                    <a:pt x="2" y="0"/>
                    <a:pt x="3" y="0"/>
                    <a:pt x="4" y="0"/>
                  </a:cubicBezTo>
                  <a:cubicBezTo>
                    <a:pt x="4" y="1"/>
                    <a:pt x="5" y="1"/>
                    <a:pt x="5" y="1"/>
                  </a:cubicBezTo>
                  <a:cubicBezTo>
                    <a:pt x="5" y="2"/>
                    <a:pt x="6" y="2"/>
                    <a:pt x="6" y="2"/>
                  </a:cubicBezTo>
                  <a:cubicBezTo>
                    <a:pt x="7" y="2"/>
                    <a:pt x="8" y="2"/>
                    <a:pt x="9" y="4"/>
                  </a:cubicBezTo>
                  <a:cubicBezTo>
                    <a:pt x="8" y="4"/>
                    <a:pt x="7" y="4"/>
                    <a:pt x="7" y="5"/>
                  </a:cubicBezTo>
                  <a:cubicBezTo>
                    <a:pt x="7" y="4"/>
                    <a:pt x="6" y="4"/>
                    <a:pt x="6" y="4"/>
                  </a:cubicBezTo>
                  <a:cubicBezTo>
                    <a:pt x="5" y="3"/>
                    <a:pt x="5" y="3"/>
                    <a:pt x="6" y="3"/>
                  </a:cubicBezTo>
                  <a:cubicBezTo>
                    <a:pt x="6" y="2"/>
                    <a:pt x="5"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714"/>
            <p:cNvSpPr/>
            <p:nvPr/>
          </p:nvSpPr>
          <p:spPr bwMode="auto">
            <a:xfrm>
              <a:off x="2760663" y="-155574"/>
              <a:ext cx="6350" cy="7938"/>
            </a:xfrm>
            <a:custGeom>
              <a:avLst/>
              <a:gdLst>
                <a:gd name="T0" fmla="*/ 2 w 2"/>
                <a:gd name="T1" fmla="*/ 1 h 2"/>
                <a:gd name="T2" fmla="*/ 0 w 2"/>
                <a:gd name="T3" fmla="*/ 2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2"/>
                    <a:pt x="1" y="1"/>
                    <a:pt x="0" y="2"/>
                  </a:cubicBezTo>
                  <a:cubicBezTo>
                    <a:pt x="0" y="1"/>
                    <a:pt x="0" y="1"/>
                    <a:pt x="0" y="1"/>
                  </a:cubicBezTo>
                  <a:cubicBezTo>
                    <a:pt x="1" y="1"/>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15"/>
            <p:cNvSpPr/>
            <p:nvPr/>
          </p:nvSpPr>
          <p:spPr bwMode="auto">
            <a:xfrm>
              <a:off x="2760663" y="-169862"/>
              <a:ext cx="3175" cy="3175"/>
            </a:xfrm>
            <a:custGeom>
              <a:avLst/>
              <a:gdLst>
                <a:gd name="T0" fmla="*/ 0 w 1"/>
                <a:gd name="T1" fmla="*/ 1 h 1"/>
                <a:gd name="T2" fmla="*/ 0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cubicBezTo>
                    <a:pt x="0" y="0"/>
                    <a:pt x="0" y="0"/>
                    <a:pt x="0" y="0"/>
                  </a:cubicBezTo>
                  <a:cubicBezTo>
                    <a:pt x="1" y="0"/>
                    <a:pt x="1" y="0"/>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6"/>
            <p:cNvSpPr/>
            <p:nvPr/>
          </p:nvSpPr>
          <p:spPr bwMode="auto">
            <a:xfrm>
              <a:off x="2767013" y="-169862"/>
              <a:ext cx="4763" cy="3175"/>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1" y="0"/>
                  </a:cubicBezTo>
                  <a:cubicBezTo>
                    <a:pt x="1" y="0"/>
                    <a:pt x="1" y="0"/>
                    <a:pt x="1"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17"/>
            <p:cNvSpPr/>
            <p:nvPr/>
          </p:nvSpPr>
          <p:spPr bwMode="auto">
            <a:xfrm>
              <a:off x="2771776" y="-166687"/>
              <a:ext cx="6350" cy="7938"/>
            </a:xfrm>
            <a:custGeom>
              <a:avLst/>
              <a:gdLst>
                <a:gd name="T0" fmla="*/ 0 w 2"/>
                <a:gd name="T1" fmla="*/ 1 h 2"/>
                <a:gd name="T2" fmla="*/ 0 w 2"/>
                <a:gd name="T3" fmla="*/ 0 h 2"/>
                <a:gd name="T4" fmla="*/ 1 w 2"/>
                <a:gd name="T5" fmla="*/ 1 h 2"/>
                <a:gd name="T6" fmla="*/ 2 w 2"/>
                <a:gd name="T7" fmla="*/ 1 h 2"/>
                <a:gd name="T8" fmla="*/ 1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cubicBezTo>
                    <a:pt x="0" y="1"/>
                    <a:pt x="0" y="0"/>
                    <a:pt x="0" y="0"/>
                  </a:cubicBezTo>
                  <a:cubicBezTo>
                    <a:pt x="1" y="0"/>
                    <a:pt x="1" y="0"/>
                    <a:pt x="1" y="1"/>
                  </a:cubicBezTo>
                  <a:cubicBezTo>
                    <a:pt x="1" y="1"/>
                    <a:pt x="2" y="1"/>
                    <a:pt x="2" y="1"/>
                  </a:cubicBezTo>
                  <a:cubicBezTo>
                    <a:pt x="2" y="2"/>
                    <a:pt x="0" y="2"/>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18"/>
            <p:cNvSpPr/>
            <p:nvPr/>
          </p:nvSpPr>
          <p:spPr bwMode="auto">
            <a:xfrm>
              <a:off x="3176588" y="-103187"/>
              <a:ext cx="19050" cy="22225"/>
            </a:xfrm>
            <a:custGeom>
              <a:avLst/>
              <a:gdLst>
                <a:gd name="T0" fmla="*/ 4 w 5"/>
                <a:gd name="T1" fmla="*/ 6 h 6"/>
                <a:gd name="T2" fmla="*/ 4 w 5"/>
                <a:gd name="T3" fmla="*/ 5 h 6"/>
                <a:gd name="T4" fmla="*/ 1 w 5"/>
                <a:gd name="T5" fmla="*/ 2 h 6"/>
                <a:gd name="T6" fmla="*/ 0 w 5"/>
                <a:gd name="T7" fmla="*/ 2 h 6"/>
                <a:gd name="T8" fmla="*/ 1 w 5"/>
                <a:gd name="T9" fmla="*/ 1 h 6"/>
                <a:gd name="T10" fmla="*/ 2 w 5"/>
                <a:gd name="T11" fmla="*/ 1 h 6"/>
                <a:gd name="T12" fmla="*/ 3 w 5"/>
                <a:gd name="T13" fmla="*/ 0 h 6"/>
                <a:gd name="T14" fmla="*/ 4 w 5"/>
                <a:gd name="T15" fmla="*/ 0 h 6"/>
                <a:gd name="T16" fmla="*/ 5 w 5"/>
                <a:gd name="T17" fmla="*/ 1 h 6"/>
                <a:gd name="T18" fmla="*/ 4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4" y="6"/>
                  </a:moveTo>
                  <a:cubicBezTo>
                    <a:pt x="4" y="6"/>
                    <a:pt x="4" y="5"/>
                    <a:pt x="4" y="5"/>
                  </a:cubicBezTo>
                  <a:cubicBezTo>
                    <a:pt x="3" y="3"/>
                    <a:pt x="2" y="3"/>
                    <a:pt x="1" y="2"/>
                  </a:cubicBezTo>
                  <a:cubicBezTo>
                    <a:pt x="0" y="1"/>
                    <a:pt x="0" y="2"/>
                    <a:pt x="0" y="2"/>
                  </a:cubicBezTo>
                  <a:cubicBezTo>
                    <a:pt x="0" y="1"/>
                    <a:pt x="1" y="1"/>
                    <a:pt x="1" y="1"/>
                  </a:cubicBezTo>
                  <a:cubicBezTo>
                    <a:pt x="1" y="1"/>
                    <a:pt x="1" y="1"/>
                    <a:pt x="2" y="1"/>
                  </a:cubicBezTo>
                  <a:cubicBezTo>
                    <a:pt x="2" y="1"/>
                    <a:pt x="2" y="1"/>
                    <a:pt x="3" y="0"/>
                  </a:cubicBezTo>
                  <a:cubicBezTo>
                    <a:pt x="3" y="0"/>
                    <a:pt x="4" y="0"/>
                    <a:pt x="4" y="0"/>
                  </a:cubicBezTo>
                  <a:cubicBezTo>
                    <a:pt x="5" y="1"/>
                    <a:pt x="5" y="1"/>
                    <a:pt x="5" y="1"/>
                  </a:cubicBezTo>
                  <a:cubicBezTo>
                    <a:pt x="5" y="3"/>
                    <a:pt x="5" y="5"/>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19"/>
            <p:cNvSpPr/>
            <p:nvPr/>
          </p:nvSpPr>
          <p:spPr bwMode="auto">
            <a:xfrm>
              <a:off x="2778126" y="-3460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720"/>
            <p:cNvSpPr/>
            <p:nvPr/>
          </p:nvSpPr>
          <p:spPr bwMode="auto">
            <a:xfrm>
              <a:off x="3141663" y="-215899"/>
              <a:ext cx="7938" cy="7938"/>
            </a:xfrm>
            <a:custGeom>
              <a:avLst/>
              <a:gdLst>
                <a:gd name="T0" fmla="*/ 2 w 2"/>
                <a:gd name="T1" fmla="*/ 1 h 2"/>
                <a:gd name="T2" fmla="*/ 1 w 2"/>
                <a:gd name="T3" fmla="*/ 0 h 2"/>
                <a:gd name="T4" fmla="*/ 0 w 2"/>
                <a:gd name="T5" fmla="*/ 1 h 2"/>
                <a:gd name="T6" fmla="*/ 2 w 2"/>
                <a:gd name="T7" fmla="*/ 1 h 2"/>
              </a:gdLst>
              <a:ahLst/>
              <a:cxnLst>
                <a:cxn ang="0">
                  <a:pos x="T0" y="T1"/>
                </a:cxn>
                <a:cxn ang="0">
                  <a:pos x="T2" y="T3"/>
                </a:cxn>
                <a:cxn ang="0">
                  <a:pos x="T4" y="T5"/>
                </a:cxn>
                <a:cxn ang="0">
                  <a:pos x="T6" y="T7"/>
                </a:cxn>
              </a:cxnLst>
              <a:rect l="0" t="0" r="r" b="b"/>
              <a:pathLst>
                <a:path w="2" h="2">
                  <a:moveTo>
                    <a:pt x="2" y="1"/>
                  </a:moveTo>
                  <a:cubicBezTo>
                    <a:pt x="1" y="1"/>
                    <a:pt x="1" y="0"/>
                    <a:pt x="1" y="0"/>
                  </a:cubicBezTo>
                  <a:cubicBezTo>
                    <a:pt x="0" y="0"/>
                    <a:pt x="0" y="0"/>
                    <a:pt x="0" y="1"/>
                  </a:cubicBezTo>
                  <a:cubicBezTo>
                    <a:pt x="1" y="1"/>
                    <a:pt x="1"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721"/>
            <p:cNvSpPr/>
            <p:nvPr/>
          </p:nvSpPr>
          <p:spPr bwMode="auto">
            <a:xfrm>
              <a:off x="3097213" y="-33972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722"/>
            <p:cNvSpPr/>
            <p:nvPr/>
          </p:nvSpPr>
          <p:spPr bwMode="auto">
            <a:xfrm>
              <a:off x="3101976" y="-33972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723"/>
            <p:cNvSpPr/>
            <p:nvPr/>
          </p:nvSpPr>
          <p:spPr bwMode="auto">
            <a:xfrm>
              <a:off x="3036888" y="-323849"/>
              <a:ext cx="7938" cy="317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1"/>
                    <a:pt x="1" y="1"/>
                    <a:pt x="1" y="1"/>
                  </a:cubicBezTo>
                  <a:cubicBezTo>
                    <a:pt x="2"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724"/>
            <p:cNvSpPr/>
            <p:nvPr/>
          </p:nvSpPr>
          <p:spPr bwMode="auto">
            <a:xfrm>
              <a:off x="2695576" y="-1777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725"/>
            <p:cNvSpPr/>
            <p:nvPr/>
          </p:nvSpPr>
          <p:spPr bwMode="auto">
            <a:xfrm>
              <a:off x="2924176" y="-227012"/>
              <a:ext cx="4763" cy="4763"/>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726"/>
            <p:cNvSpPr/>
            <p:nvPr/>
          </p:nvSpPr>
          <p:spPr bwMode="auto">
            <a:xfrm>
              <a:off x="2924176" y="-309562"/>
              <a:ext cx="26988" cy="46038"/>
            </a:xfrm>
            <a:custGeom>
              <a:avLst/>
              <a:gdLst>
                <a:gd name="T0" fmla="*/ 7 w 7"/>
                <a:gd name="T1" fmla="*/ 0 h 12"/>
                <a:gd name="T2" fmla="*/ 4 w 7"/>
                <a:gd name="T3" fmla="*/ 6 h 12"/>
                <a:gd name="T4" fmla="*/ 5 w 7"/>
                <a:gd name="T5" fmla="*/ 7 h 12"/>
                <a:gd name="T6" fmla="*/ 3 w 7"/>
                <a:gd name="T7" fmla="*/ 11 h 12"/>
                <a:gd name="T8" fmla="*/ 0 w 7"/>
                <a:gd name="T9" fmla="*/ 8 h 12"/>
                <a:gd name="T10" fmla="*/ 1 w 7"/>
                <a:gd name="T11" fmla="*/ 11 h 12"/>
                <a:gd name="T12" fmla="*/ 1 w 7"/>
                <a:gd name="T13" fmla="*/ 12 h 12"/>
                <a:gd name="T14" fmla="*/ 2 w 7"/>
                <a:gd name="T15" fmla="*/ 12 h 12"/>
                <a:gd name="T16" fmla="*/ 3 w 7"/>
                <a:gd name="T17" fmla="*/ 11 h 12"/>
                <a:gd name="T18" fmla="*/ 5 w 7"/>
                <a:gd name="T19" fmla="*/ 11 h 12"/>
                <a:gd name="T20" fmla="*/ 6 w 7"/>
                <a:gd name="T21" fmla="*/ 8 h 12"/>
                <a:gd name="T22" fmla="*/ 7 w 7"/>
                <a:gd name="T23" fmla="*/ 9 h 12"/>
                <a:gd name="T24" fmla="*/ 7 w 7"/>
                <a:gd name="T25" fmla="*/ 6 h 12"/>
                <a:gd name="T26" fmla="*/ 5 w 7"/>
                <a:gd name="T27" fmla="*/ 5 h 12"/>
                <a:gd name="T28" fmla="*/ 7 w 7"/>
                <a:gd name="T29" fmla="*/ 1 h 12"/>
                <a:gd name="T30" fmla="*/ 7 w 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2">
                  <a:moveTo>
                    <a:pt x="7" y="0"/>
                  </a:moveTo>
                  <a:cubicBezTo>
                    <a:pt x="6" y="2"/>
                    <a:pt x="4" y="3"/>
                    <a:pt x="4" y="6"/>
                  </a:cubicBezTo>
                  <a:cubicBezTo>
                    <a:pt x="4" y="6"/>
                    <a:pt x="4" y="7"/>
                    <a:pt x="5" y="7"/>
                  </a:cubicBezTo>
                  <a:cubicBezTo>
                    <a:pt x="4" y="8"/>
                    <a:pt x="4" y="10"/>
                    <a:pt x="3" y="11"/>
                  </a:cubicBezTo>
                  <a:cubicBezTo>
                    <a:pt x="1" y="12"/>
                    <a:pt x="2" y="8"/>
                    <a:pt x="0" y="8"/>
                  </a:cubicBezTo>
                  <a:cubicBezTo>
                    <a:pt x="0" y="9"/>
                    <a:pt x="1" y="10"/>
                    <a:pt x="1" y="11"/>
                  </a:cubicBezTo>
                  <a:cubicBezTo>
                    <a:pt x="1" y="11"/>
                    <a:pt x="1" y="12"/>
                    <a:pt x="1" y="12"/>
                  </a:cubicBezTo>
                  <a:cubicBezTo>
                    <a:pt x="1" y="11"/>
                    <a:pt x="2" y="12"/>
                    <a:pt x="2" y="12"/>
                  </a:cubicBezTo>
                  <a:cubicBezTo>
                    <a:pt x="3" y="12"/>
                    <a:pt x="3" y="11"/>
                    <a:pt x="3" y="11"/>
                  </a:cubicBezTo>
                  <a:cubicBezTo>
                    <a:pt x="4" y="11"/>
                    <a:pt x="4" y="11"/>
                    <a:pt x="5" y="11"/>
                  </a:cubicBezTo>
                  <a:cubicBezTo>
                    <a:pt x="6" y="10"/>
                    <a:pt x="6" y="9"/>
                    <a:pt x="6" y="8"/>
                  </a:cubicBezTo>
                  <a:cubicBezTo>
                    <a:pt x="7" y="7"/>
                    <a:pt x="7" y="9"/>
                    <a:pt x="7" y="9"/>
                  </a:cubicBezTo>
                  <a:cubicBezTo>
                    <a:pt x="7" y="8"/>
                    <a:pt x="7" y="7"/>
                    <a:pt x="7" y="6"/>
                  </a:cubicBezTo>
                  <a:cubicBezTo>
                    <a:pt x="6" y="6"/>
                    <a:pt x="6" y="5"/>
                    <a:pt x="5" y="5"/>
                  </a:cubicBezTo>
                  <a:cubicBezTo>
                    <a:pt x="5" y="2"/>
                    <a:pt x="7" y="3"/>
                    <a:pt x="7" y="1"/>
                  </a:cubicBezTo>
                  <a:cubicBezTo>
                    <a:pt x="7" y="1"/>
                    <a:pt x="7"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727"/>
            <p:cNvSpPr/>
            <p:nvPr/>
          </p:nvSpPr>
          <p:spPr bwMode="auto">
            <a:xfrm>
              <a:off x="2805113" y="-260349"/>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28"/>
            <p:cNvSpPr/>
            <p:nvPr/>
          </p:nvSpPr>
          <p:spPr bwMode="auto">
            <a:xfrm>
              <a:off x="3124201" y="-158749"/>
              <a:ext cx="6350" cy="11113"/>
            </a:xfrm>
            <a:custGeom>
              <a:avLst/>
              <a:gdLst>
                <a:gd name="T0" fmla="*/ 0 w 2"/>
                <a:gd name="T1" fmla="*/ 0 h 3"/>
                <a:gd name="T2" fmla="*/ 1 w 2"/>
                <a:gd name="T3" fmla="*/ 2 h 3"/>
                <a:gd name="T4" fmla="*/ 2 w 2"/>
                <a:gd name="T5" fmla="*/ 3 h 3"/>
                <a:gd name="T6" fmla="*/ 2 w 2"/>
                <a:gd name="T7" fmla="*/ 1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1"/>
                    <a:pt x="1" y="1"/>
                    <a:pt x="1" y="2"/>
                  </a:cubicBezTo>
                  <a:cubicBezTo>
                    <a:pt x="1" y="3"/>
                    <a:pt x="2" y="3"/>
                    <a:pt x="2" y="3"/>
                  </a:cubicBezTo>
                  <a:cubicBezTo>
                    <a:pt x="2" y="1"/>
                    <a:pt x="2" y="2"/>
                    <a:pt x="2"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729"/>
            <p:cNvSpPr/>
            <p:nvPr/>
          </p:nvSpPr>
          <p:spPr bwMode="auto">
            <a:xfrm>
              <a:off x="2970213" y="-312737"/>
              <a:ext cx="11113" cy="11113"/>
            </a:xfrm>
            <a:custGeom>
              <a:avLst/>
              <a:gdLst>
                <a:gd name="T0" fmla="*/ 0 w 3"/>
                <a:gd name="T1" fmla="*/ 0 h 3"/>
                <a:gd name="T2" fmla="*/ 1 w 3"/>
                <a:gd name="T3" fmla="*/ 3 h 3"/>
                <a:gd name="T4" fmla="*/ 2 w 3"/>
                <a:gd name="T5" fmla="*/ 2 h 3"/>
                <a:gd name="T6" fmla="*/ 3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3"/>
                    <a:pt x="1" y="3"/>
                  </a:cubicBezTo>
                  <a:cubicBezTo>
                    <a:pt x="2" y="3"/>
                    <a:pt x="1" y="2"/>
                    <a:pt x="2" y="2"/>
                  </a:cubicBezTo>
                  <a:cubicBezTo>
                    <a:pt x="2" y="1"/>
                    <a:pt x="3" y="2"/>
                    <a:pt x="3"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730"/>
            <p:cNvSpPr/>
            <p:nvPr/>
          </p:nvSpPr>
          <p:spPr bwMode="auto">
            <a:xfrm>
              <a:off x="2962276" y="-3238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731"/>
            <p:cNvSpPr/>
            <p:nvPr/>
          </p:nvSpPr>
          <p:spPr bwMode="auto">
            <a:xfrm>
              <a:off x="2978151" y="-177799"/>
              <a:ext cx="0" cy="317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732"/>
            <p:cNvSpPr/>
            <p:nvPr/>
          </p:nvSpPr>
          <p:spPr bwMode="auto">
            <a:xfrm>
              <a:off x="2978151" y="-304799"/>
              <a:ext cx="3175" cy="3175"/>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733"/>
            <p:cNvSpPr/>
            <p:nvPr/>
          </p:nvSpPr>
          <p:spPr bwMode="auto">
            <a:xfrm>
              <a:off x="3036888" y="-327024"/>
              <a:ext cx="4763" cy="3175"/>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734"/>
            <p:cNvSpPr/>
            <p:nvPr/>
          </p:nvSpPr>
          <p:spPr bwMode="auto">
            <a:xfrm>
              <a:off x="2954338" y="-287337"/>
              <a:ext cx="4763" cy="476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735"/>
            <p:cNvSpPr/>
            <p:nvPr/>
          </p:nvSpPr>
          <p:spPr bwMode="auto">
            <a:xfrm>
              <a:off x="3101976" y="-342899"/>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736"/>
            <p:cNvSpPr/>
            <p:nvPr/>
          </p:nvSpPr>
          <p:spPr bwMode="auto">
            <a:xfrm>
              <a:off x="2868613" y="-384174"/>
              <a:ext cx="15875" cy="7938"/>
            </a:xfrm>
            <a:custGeom>
              <a:avLst/>
              <a:gdLst>
                <a:gd name="T0" fmla="*/ 3 w 4"/>
                <a:gd name="T1" fmla="*/ 2 h 2"/>
                <a:gd name="T2" fmla="*/ 4 w 4"/>
                <a:gd name="T3" fmla="*/ 1 h 2"/>
                <a:gd name="T4" fmla="*/ 0 w 4"/>
                <a:gd name="T5" fmla="*/ 2 h 2"/>
                <a:gd name="T6" fmla="*/ 3 w 4"/>
                <a:gd name="T7" fmla="*/ 2 h 2"/>
              </a:gdLst>
              <a:ahLst/>
              <a:cxnLst>
                <a:cxn ang="0">
                  <a:pos x="T0" y="T1"/>
                </a:cxn>
                <a:cxn ang="0">
                  <a:pos x="T2" y="T3"/>
                </a:cxn>
                <a:cxn ang="0">
                  <a:pos x="T4" y="T5"/>
                </a:cxn>
                <a:cxn ang="0">
                  <a:pos x="T6" y="T7"/>
                </a:cxn>
              </a:cxnLst>
              <a:rect l="0" t="0" r="r" b="b"/>
              <a:pathLst>
                <a:path w="4" h="2">
                  <a:moveTo>
                    <a:pt x="3" y="2"/>
                  </a:moveTo>
                  <a:cubicBezTo>
                    <a:pt x="4" y="2"/>
                    <a:pt x="4" y="2"/>
                    <a:pt x="4" y="1"/>
                  </a:cubicBezTo>
                  <a:cubicBezTo>
                    <a:pt x="3" y="1"/>
                    <a:pt x="1" y="0"/>
                    <a:pt x="0" y="2"/>
                  </a:cubicBezTo>
                  <a:cubicBezTo>
                    <a:pt x="1" y="1"/>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737"/>
            <p:cNvSpPr/>
            <p:nvPr/>
          </p:nvSpPr>
          <p:spPr bwMode="auto">
            <a:xfrm>
              <a:off x="2876551" y="-339724"/>
              <a:ext cx="3175" cy="7938"/>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1" y="0"/>
                  </a:cubicBezTo>
                  <a:cubicBezTo>
                    <a:pt x="1"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738"/>
            <p:cNvSpPr/>
            <p:nvPr/>
          </p:nvSpPr>
          <p:spPr bwMode="auto">
            <a:xfrm>
              <a:off x="2692401" y="-185737"/>
              <a:ext cx="3175" cy="7938"/>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0" y="1"/>
                    <a:pt x="1" y="0"/>
                    <a:pt x="0" y="0"/>
                  </a:cubicBezTo>
                  <a:cubicBezTo>
                    <a:pt x="0" y="1"/>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739"/>
            <p:cNvSpPr/>
            <p:nvPr/>
          </p:nvSpPr>
          <p:spPr bwMode="auto">
            <a:xfrm>
              <a:off x="2692401" y="-188912"/>
              <a:ext cx="0" cy="3175"/>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740"/>
            <p:cNvSpPr/>
            <p:nvPr/>
          </p:nvSpPr>
          <p:spPr bwMode="auto">
            <a:xfrm>
              <a:off x="2895601" y="-504824"/>
              <a:ext cx="115888" cy="95250"/>
            </a:xfrm>
            <a:custGeom>
              <a:avLst/>
              <a:gdLst>
                <a:gd name="T0" fmla="*/ 63 w 73"/>
                <a:gd name="T1" fmla="*/ 0 h 60"/>
                <a:gd name="T2" fmla="*/ 52 w 73"/>
                <a:gd name="T3" fmla="*/ 0 h 60"/>
                <a:gd name="T4" fmla="*/ 21 w 73"/>
                <a:gd name="T5" fmla="*/ 0 h 60"/>
                <a:gd name="T6" fmla="*/ 9 w 73"/>
                <a:gd name="T7" fmla="*/ 0 h 60"/>
                <a:gd name="T8" fmla="*/ 0 w 73"/>
                <a:gd name="T9" fmla="*/ 60 h 60"/>
                <a:gd name="T10" fmla="*/ 21 w 73"/>
                <a:gd name="T11" fmla="*/ 60 h 60"/>
                <a:gd name="T12" fmla="*/ 52 w 73"/>
                <a:gd name="T13" fmla="*/ 60 h 60"/>
                <a:gd name="T14" fmla="*/ 73 w 73"/>
                <a:gd name="T15" fmla="*/ 60 h 60"/>
                <a:gd name="T16" fmla="*/ 63 w 73"/>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60">
                  <a:moveTo>
                    <a:pt x="63" y="0"/>
                  </a:moveTo>
                  <a:lnTo>
                    <a:pt x="52" y="0"/>
                  </a:lnTo>
                  <a:lnTo>
                    <a:pt x="21" y="0"/>
                  </a:lnTo>
                  <a:lnTo>
                    <a:pt x="9" y="0"/>
                  </a:lnTo>
                  <a:lnTo>
                    <a:pt x="0" y="60"/>
                  </a:lnTo>
                  <a:lnTo>
                    <a:pt x="21" y="60"/>
                  </a:lnTo>
                  <a:lnTo>
                    <a:pt x="52" y="60"/>
                  </a:lnTo>
                  <a:lnTo>
                    <a:pt x="73" y="60"/>
                  </a:lnTo>
                  <a:lnTo>
                    <a:pt x="6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741"/>
            <p:cNvSpPr/>
            <p:nvPr/>
          </p:nvSpPr>
          <p:spPr bwMode="auto">
            <a:xfrm>
              <a:off x="2736851" y="-485774"/>
              <a:ext cx="134938" cy="131763"/>
            </a:xfrm>
            <a:custGeom>
              <a:avLst/>
              <a:gdLst>
                <a:gd name="T0" fmla="*/ 48 w 85"/>
                <a:gd name="T1" fmla="*/ 0 h 83"/>
                <a:gd name="T2" fmla="*/ 38 w 85"/>
                <a:gd name="T3" fmla="*/ 7 h 83"/>
                <a:gd name="T4" fmla="*/ 10 w 85"/>
                <a:gd name="T5" fmla="*/ 22 h 83"/>
                <a:gd name="T6" fmla="*/ 0 w 85"/>
                <a:gd name="T7" fmla="*/ 29 h 83"/>
                <a:gd name="T8" fmla="*/ 22 w 85"/>
                <a:gd name="T9" fmla="*/ 83 h 83"/>
                <a:gd name="T10" fmla="*/ 41 w 85"/>
                <a:gd name="T11" fmla="*/ 71 h 83"/>
                <a:gd name="T12" fmla="*/ 67 w 85"/>
                <a:gd name="T13" fmla="*/ 57 h 83"/>
                <a:gd name="T14" fmla="*/ 85 w 85"/>
                <a:gd name="T15" fmla="*/ 48 h 83"/>
                <a:gd name="T16" fmla="*/ 48 w 85"/>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3">
                  <a:moveTo>
                    <a:pt x="48" y="0"/>
                  </a:moveTo>
                  <a:lnTo>
                    <a:pt x="38" y="7"/>
                  </a:lnTo>
                  <a:lnTo>
                    <a:pt x="10" y="22"/>
                  </a:lnTo>
                  <a:lnTo>
                    <a:pt x="0" y="29"/>
                  </a:lnTo>
                  <a:lnTo>
                    <a:pt x="22" y="83"/>
                  </a:lnTo>
                  <a:lnTo>
                    <a:pt x="41" y="71"/>
                  </a:lnTo>
                  <a:lnTo>
                    <a:pt x="67" y="57"/>
                  </a:lnTo>
                  <a:lnTo>
                    <a:pt x="85" y="48"/>
                  </a:ln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742"/>
            <p:cNvSpPr/>
            <p:nvPr/>
          </p:nvSpPr>
          <p:spPr bwMode="auto">
            <a:xfrm>
              <a:off x="2617788" y="-376237"/>
              <a:ext cx="130175" cy="134938"/>
            </a:xfrm>
            <a:custGeom>
              <a:avLst/>
              <a:gdLst>
                <a:gd name="T0" fmla="*/ 28 w 82"/>
                <a:gd name="T1" fmla="*/ 0 h 85"/>
                <a:gd name="T2" fmla="*/ 21 w 82"/>
                <a:gd name="T3" fmla="*/ 9 h 85"/>
                <a:gd name="T4" fmla="*/ 7 w 82"/>
                <a:gd name="T5" fmla="*/ 38 h 85"/>
                <a:gd name="T6" fmla="*/ 0 w 82"/>
                <a:gd name="T7" fmla="*/ 47 h 85"/>
                <a:gd name="T8" fmla="*/ 47 w 82"/>
                <a:gd name="T9" fmla="*/ 85 h 85"/>
                <a:gd name="T10" fmla="*/ 56 w 82"/>
                <a:gd name="T11" fmla="*/ 66 h 85"/>
                <a:gd name="T12" fmla="*/ 73 w 82"/>
                <a:gd name="T13" fmla="*/ 40 h 85"/>
                <a:gd name="T14" fmla="*/ 82 w 82"/>
                <a:gd name="T15" fmla="*/ 21 h 85"/>
                <a:gd name="T16" fmla="*/ 28 w 82"/>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5">
                  <a:moveTo>
                    <a:pt x="28" y="0"/>
                  </a:moveTo>
                  <a:lnTo>
                    <a:pt x="21" y="9"/>
                  </a:lnTo>
                  <a:lnTo>
                    <a:pt x="7" y="38"/>
                  </a:lnTo>
                  <a:lnTo>
                    <a:pt x="0" y="47"/>
                  </a:lnTo>
                  <a:lnTo>
                    <a:pt x="47" y="85"/>
                  </a:lnTo>
                  <a:lnTo>
                    <a:pt x="56" y="66"/>
                  </a:lnTo>
                  <a:lnTo>
                    <a:pt x="73" y="40"/>
                  </a:lnTo>
                  <a:lnTo>
                    <a:pt x="82" y="21"/>
                  </a:lnTo>
                  <a:lnTo>
                    <a:pt x="2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743"/>
            <p:cNvSpPr/>
            <p:nvPr/>
          </p:nvSpPr>
          <p:spPr bwMode="auto">
            <a:xfrm>
              <a:off x="2587626" y="-222249"/>
              <a:ext cx="90488" cy="115888"/>
            </a:xfrm>
            <a:custGeom>
              <a:avLst/>
              <a:gdLst>
                <a:gd name="T0" fmla="*/ 0 w 57"/>
                <a:gd name="T1" fmla="*/ 9 h 73"/>
                <a:gd name="T2" fmla="*/ 0 w 57"/>
                <a:gd name="T3" fmla="*/ 21 h 73"/>
                <a:gd name="T4" fmla="*/ 0 w 57"/>
                <a:gd name="T5" fmla="*/ 52 h 73"/>
                <a:gd name="T6" fmla="*/ 0 w 57"/>
                <a:gd name="T7" fmla="*/ 63 h 73"/>
                <a:gd name="T8" fmla="*/ 57 w 57"/>
                <a:gd name="T9" fmla="*/ 73 h 73"/>
                <a:gd name="T10" fmla="*/ 57 w 57"/>
                <a:gd name="T11" fmla="*/ 52 h 73"/>
                <a:gd name="T12" fmla="*/ 57 w 57"/>
                <a:gd name="T13" fmla="*/ 21 h 73"/>
                <a:gd name="T14" fmla="*/ 57 w 57"/>
                <a:gd name="T15" fmla="*/ 0 h 73"/>
                <a:gd name="T16" fmla="*/ 0 w 57"/>
                <a:gd name="T1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73">
                  <a:moveTo>
                    <a:pt x="0" y="9"/>
                  </a:moveTo>
                  <a:lnTo>
                    <a:pt x="0" y="21"/>
                  </a:lnTo>
                  <a:lnTo>
                    <a:pt x="0" y="52"/>
                  </a:lnTo>
                  <a:lnTo>
                    <a:pt x="0" y="63"/>
                  </a:lnTo>
                  <a:lnTo>
                    <a:pt x="57" y="73"/>
                  </a:lnTo>
                  <a:lnTo>
                    <a:pt x="57" y="52"/>
                  </a:lnTo>
                  <a:lnTo>
                    <a:pt x="57" y="21"/>
                  </a:lnTo>
                  <a:lnTo>
                    <a:pt x="57"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744"/>
            <p:cNvSpPr/>
            <p:nvPr/>
          </p:nvSpPr>
          <p:spPr bwMode="auto">
            <a:xfrm>
              <a:off x="2606676" y="-84137"/>
              <a:ext cx="127000" cy="134938"/>
            </a:xfrm>
            <a:custGeom>
              <a:avLst/>
              <a:gdLst>
                <a:gd name="T0" fmla="*/ 0 w 80"/>
                <a:gd name="T1" fmla="*/ 38 h 85"/>
                <a:gd name="T2" fmla="*/ 4 w 80"/>
                <a:gd name="T3" fmla="*/ 50 h 85"/>
                <a:gd name="T4" fmla="*/ 21 w 80"/>
                <a:gd name="T5" fmla="*/ 76 h 85"/>
                <a:gd name="T6" fmla="*/ 26 w 80"/>
                <a:gd name="T7" fmla="*/ 85 h 85"/>
                <a:gd name="T8" fmla="*/ 80 w 80"/>
                <a:gd name="T9" fmla="*/ 64 h 85"/>
                <a:gd name="T10" fmla="*/ 71 w 80"/>
                <a:gd name="T11" fmla="*/ 45 h 85"/>
                <a:gd name="T12" fmla="*/ 54 w 80"/>
                <a:gd name="T13" fmla="*/ 19 h 85"/>
                <a:gd name="T14" fmla="*/ 45 w 80"/>
                <a:gd name="T15" fmla="*/ 0 h 85"/>
                <a:gd name="T16" fmla="*/ 0 w 80"/>
                <a:gd name="T17" fmla="*/ 3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5">
                  <a:moveTo>
                    <a:pt x="0" y="38"/>
                  </a:moveTo>
                  <a:lnTo>
                    <a:pt x="4" y="50"/>
                  </a:lnTo>
                  <a:lnTo>
                    <a:pt x="21" y="76"/>
                  </a:lnTo>
                  <a:lnTo>
                    <a:pt x="26" y="85"/>
                  </a:lnTo>
                  <a:lnTo>
                    <a:pt x="80" y="64"/>
                  </a:lnTo>
                  <a:lnTo>
                    <a:pt x="71" y="45"/>
                  </a:lnTo>
                  <a:lnTo>
                    <a:pt x="54" y="19"/>
                  </a:lnTo>
                  <a:lnTo>
                    <a:pt x="45"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745"/>
            <p:cNvSpPr/>
            <p:nvPr/>
          </p:nvSpPr>
          <p:spPr bwMode="auto">
            <a:xfrm>
              <a:off x="2711451" y="39688"/>
              <a:ext cx="134938" cy="131763"/>
            </a:xfrm>
            <a:custGeom>
              <a:avLst/>
              <a:gdLst>
                <a:gd name="T0" fmla="*/ 0 w 85"/>
                <a:gd name="T1" fmla="*/ 54 h 83"/>
                <a:gd name="T2" fmla="*/ 12 w 85"/>
                <a:gd name="T3" fmla="*/ 61 h 83"/>
                <a:gd name="T4" fmla="*/ 38 w 85"/>
                <a:gd name="T5" fmla="*/ 76 h 83"/>
                <a:gd name="T6" fmla="*/ 47 w 85"/>
                <a:gd name="T7" fmla="*/ 83 h 83"/>
                <a:gd name="T8" fmla="*/ 85 w 85"/>
                <a:gd name="T9" fmla="*/ 35 h 83"/>
                <a:gd name="T10" fmla="*/ 66 w 85"/>
                <a:gd name="T11" fmla="*/ 26 h 83"/>
                <a:gd name="T12" fmla="*/ 40 w 85"/>
                <a:gd name="T13" fmla="*/ 9 h 83"/>
                <a:gd name="T14" fmla="*/ 21 w 85"/>
                <a:gd name="T15" fmla="*/ 0 h 83"/>
                <a:gd name="T16" fmla="*/ 0 w 85"/>
                <a:gd name="T17"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3">
                  <a:moveTo>
                    <a:pt x="0" y="54"/>
                  </a:moveTo>
                  <a:lnTo>
                    <a:pt x="12" y="61"/>
                  </a:lnTo>
                  <a:lnTo>
                    <a:pt x="38" y="76"/>
                  </a:lnTo>
                  <a:lnTo>
                    <a:pt x="47" y="83"/>
                  </a:lnTo>
                  <a:lnTo>
                    <a:pt x="85" y="35"/>
                  </a:lnTo>
                  <a:lnTo>
                    <a:pt x="66" y="26"/>
                  </a:lnTo>
                  <a:lnTo>
                    <a:pt x="40" y="9"/>
                  </a:lnTo>
                  <a:lnTo>
                    <a:pt x="21" y="0"/>
                  </a:lnTo>
                  <a:lnTo>
                    <a:pt x="0"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746"/>
            <p:cNvSpPr/>
            <p:nvPr/>
          </p:nvSpPr>
          <p:spPr bwMode="auto">
            <a:xfrm>
              <a:off x="2868613" y="111126"/>
              <a:ext cx="112713" cy="90488"/>
            </a:xfrm>
            <a:custGeom>
              <a:avLst/>
              <a:gdLst>
                <a:gd name="T0" fmla="*/ 7 w 71"/>
                <a:gd name="T1" fmla="*/ 57 h 57"/>
                <a:gd name="T2" fmla="*/ 21 w 71"/>
                <a:gd name="T3" fmla="*/ 57 h 57"/>
                <a:gd name="T4" fmla="*/ 52 w 71"/>
                <a:gd name="T5" fmla="*/ 57 h 57"/>
                <a:gd name="T6" fmla="*/ 64 w 71"/>
                <a:gd name="T7" fmla="*/ 57 h 57"/>
                <a:gd name="T8" fmla="*/ 71 w 71"/>
                <a:gd name="T9" fmla="*/ 0 h 57"/>
                <a:gd name="T10" fmla="*/ 52 w 71"/>
                <a:gd name="T11" fmla="*/ 0 h 57"/>
                <a:gd name="T12" fmla="*/ 21 w 71"/>
                <a:gd name="T13" fmla="*/ 0 h 57"/>
                <a:gd name="T14" fmla="*/ 0 w 71"/>
                <a:gd name="T15" fmla="*/ 0 h 57"/>
                <a:gd name="T16" fmla="*/ 7 w 71"/>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7">
                  <a:moveTo>
                    <a:pt x="7" y="57"/>
                  </a:moveTo>
                  <a:lnTo>
                    <a:pt x="21" y="57"/>
                  </a:lnTo>
                  <a:lnTo>
                    <a:pt x="52" y="57"/>
                  </a:lnTo>
                  <a:lnTo>
                    <a:pt x="64" y="57"/>
                  </a:lnTo>
                  <a:lnTo>
                    <a:pt x="71" y="0"/>
                  </a:lnTo>
                  <a:lnTo>
                    <a:pt x="52" y="0"/>
                  </a:lnTo>
                  <a:lnTo>
                    <a:pt x="21" y="0"/>
                  </a:lnTo>
                  <a:lnTo>
                    <a:pt x="0" y="0"/>
                  </a:lnTo>
                  <a:lnTo>
                    <a:pt x="7"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747"/>
            <p:cNvSpPr/>
            <p:nvPr/>
          </p:nvSpPr>
          <p:spPr bwMode="auto">
            <a:xfrm>
              <a:off x="3006726" y="53976"/>
              <a:ext cx="134938" cy="128588"/>
            </a:xfrm>
            <a:custGeom>
              <a:avLst/>
              <a:gdLst>
                <a:gd name="T0" fmla="*/ 38 w 85"/>
                <a:gd name="T1" fmla="*/ 81 h 81"/>
                <a:gd name="T2" fmla="*/ 48 w 85"/>
                <a:gd name="T3" fmla="*/ 76 h 81"/>
                <a:gd name="T4" fmla="*/ 74 w 85"/>
                <a:gd name="T5" fmla="*/ 59 h 81"/>
                <a:gd name="T6" fmla="*/ 85 w 85"/>
                <a:gd name="T7" fmla="*/ 55 h 81"/>
                <a:gd name="T8" fmla="*/ 64 w 85"/>
                <a:gd name="T9" fmla="*/ 0 h 81"/>
                <a:gd name="T10" fmla="*/ 45 w 85"/>
                <a:gd name="T11" fmla="*/ 10 h 81"/>
                <a:gd name="T12" fmla="*/ 19 w 85"/>
                <a:gd name="T13" fmla="*/ 26 h 81"/>
                <a:gd name="T14" fmla="*/ 0 w 85"/>
                <a:gd name="T15" fmla="*/ 36 h 81"/>
                <a:gd name="T16" fmla="*/ 38 w 85"/>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1">
                  <a:moveTo>
                    <a:pt x="38" y="81"/>
                  </a:moveTo>
                  <a:lnTo>
                    <a:pt x="48" y="76"/>
                  </a:lnTo>
                  <a:lnTo>
                    <a:pt x="74" y="59"/>
                  </a:lnTo>
                  <a:lnTo>
                    <a:pt x="85" y="55"/>
                  </a:lnTo>
                  <a:lnTo>
                    <a:pt x="64" y="0"/>
                  </a:lnTo>
                  <a:lnTo>
                    <a:pt x="45" y="10"/>
                  </a:lnTo>
                  <a:lnTo>
                    <a:pt x="19" y="26"/>
                  </a:lnTo>
                  <a:lnTo>
                    <a:pt x="0" y="36"/>
                  </a:lnTo>
                  <a:lnTo>
                    <a:pt x="38"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748"/>
            <p:cNvSpPr/>
            <p:nvPr/>
          </p:nvSpPr>
          <p:spPr bwMode="auto">
            <a:xfrm>
              <a:off x="3127376" y="-57149"/>
              <a:ext cx="131763" cy="134938"/>
            </a:xfrm>
            <a:custGeom>
              <a:avLst/>
              <a:gdLst>
                <a:gd name="T0" fmla="*/ 57 w 83"/>
                <a:gd name="T1" fmla="*/ 85 h 85"/>
                <a:gd name="T2" fmla="*/ 61 w 83"/>
                <a:gd name="T3" fmla="*/ 73 h 85"/>
                <a:gd name="T4" fmla="*/ 78 w 83"/>
                <a:gd name="T5" fmla="*/ 47 h 85"/>
                <a:gd name="T6" fmla="*/ 83 w 83"/>
                <a:gd name="T7" fmla="*/ 37 h 85"/>
                <a:gd name="T8" fmla="*/ 38 w 83"/>
                <a:gd name="T9" fmla="*/ 0 h 85"/>
                <a:gd name="T10" fmla="*/ 26 w 83"/>
                <a:gd name="T11" fmla="*/ 18 h 85"/>
                <a:gd name="T12" fmla="*/ 12 w 83"/>
                <a:gd name="T13" fmla="*/ 44 h 85"/>
                <a:gd name="T14" fmla="*/ 0 w 83"/>
                <a:gd name="T15" fmla="*/ 63 h 85"/>
                <a:gd name="T16" fmla="*/ 57 w 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5">
                  <a:moveTo>
                    <a:pt x="57" y="85"/>
                  </a:moveTo>
                  <a:lnTo>
                    <a:pt x="61" y="73"/>
                  </a:lnTo>
                  <a:lnTo>
                    <a:pt x="78" y="47"/>
                  </a:lnTo>
                  <a:lnTo>
                    <a:pt x="83" y="37"/>
                  </a:lnTo>
                  <a:lnTo>
                    <a:pt x="38" y="0"/>
                  </a:lnTo>
                  <a:lnTo>
                    <a:pt x="26" y="18"/>
                  </a:lnTo>
                  <a:lnTo>
                    <a:pt x="12" y="44"/>
                  </a:lnTo>
                  <a:lnTo>
                    <a:pt x="0" y="63"/>
                  </a:lnTo>
                  <a:lnTo>
                    <a:pt x="5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749"/>
            <p:cNvSpPr/>
            <p:nvPr/>
          </p:nvSpPr>
          <p:spPr bwMode="auto">
            <a:xfrm>
              <a:off x="3198813" y="-192087"/>
              <a:ext cx="93663" cy="111125"/>
            </a:xfrm>
            <a:custGeom>
              <a:avLst/>
              <a:gdLst>
                <a:gd name="T0" fmla="*/ 59 w 59"/>
                <a:gd name="T1" fmla="*/ 63 h 70"/>
                <a:gd name="T2" fmla="*/ 59 w 59"/>
                <a:gd name="T3" fmla="*/ 49 h 70"/>
                <a:gd name="T4" fmla="*/ 59 w 59"/>
                <a:gd name="T5" fmla="*/ 21 h 70"/>
                <a:gd name="T6" fmla="*/ 59 w 59"/>
                <a:gd name="T7" fmla="*/ 7 h 70"/>
                <a:gd name="T8" fmla="*/ 0 w 59"/>
                <a:gd name="T9" fmla="*/ 0 h 70"/>
                <a:gd name="T10" fmla="*/ 0 w 59"/>
                <a:gd name="T11" fmla="*/ 21 h 70"/>
                <a:gd name="T12" fmla="*/ 0 w 59"/>
                <a:gd name="T13" fmla="*/ 49 h 70"/>
                <a:gd name="T14" fmla="*/ 0 w 59"/>
                <a:gd name="T15" fmla="*/ 70 h 70"/>
                <a:gd name="T16" fmla="*/ 59 w 59"/>
                <a:gd name="T17" fmla="*/ 6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0">
                  <a:moveTo>
                    <a:pt x="59" y="63"/>
                  </a:moveTo>
                  <a:lnTo>
                    <a:pt x="59" y="49"/>
                  </a:lnTo>
                  <a:lnTo>
                    <a:pt x="59" y="21"/>
                  </a:lnTo>
                  <a:lnTo>
                    <a:pt x="59" y="7"/>
                  </a:lnTo>
                  <a:lnTo>
                    <a:pt x="0" y="0"/>
                  </a:lnTo>
                  <a:lnTo>
                    <a:pt x="0" y="21"/>
                  </a:lnTo>
                  <a:lnTo>
                    <a:pt x="0" y="49"/>
                  </a:lnTo>
                  <a:lnTo>
                    <a:pt x="0" y="70"/>
                  </a:lnTo>
                  <a:lnTo>
                    <a:pt x="59"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750"/>
            <p:cNvSpPr/>
            <p:nvPr/>
          </p:nvSpPr>
          <p:spPr bwMode="auto">
            <a:xfrm>
              <a:off x="3141663" y="-354012"/>
              <a:ext cx="131763" cy="134938"/>
            </a:xfrm>
            <a:custGeom>
              <a:avLst/>
              <a:gdLst>
                <a:gd name="T0" fmla="*/ 83 w 83"/>
                <a:gd name="T1" fmla="*/ 47 h 85"/>
                <a:gd name="T2" fmla="*/ 76 w 83"/>
                <a:gd name="T3" fmla="*/ 38 h 85"/>
                <a:gd name="T4" fmla="*/ 62 w 83"/>
                <a:gd name="T5" fmla="*/ 12 h 85"/>
                <a:gd name="T6" fmla="*/ 55 w 83"/>
                <a:gd name="T7" fmla="*/ 0 h 85"/>
                <a:gd name="T8" fmla="*/ 0 w 83"/>
                <a:gd name="T9" fmla="*/ 21 h 85"/>
                <a:gd name="T10" fmla="*/ 12 w 83"/>
                <a:gd name="T11" fmla="*/ 40 h 85"/>
                <a:gd name="T12" fmla="*/ 26 w 83"/>
                <a:gd name="T13" fmla="*/ 66 h 85"/>
                <a:gd name="T14" fmla="*/ 38 w 83"/>
                <a:gd name="T15" fmla="*/ 85 h 85"/>
                <a:gd name="T16" fmla="*/ 83 w 83"/>
                <a:gd name="T17" fmla="*/ 4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5">
                  <a:moveTo>
                    <a:pt x="83" y="47"/>
                  </a:moveTo>
                  <a:lnTo>
                    <a:pt x="76" y="38"/>
                  </a:lnTo>
                  <a:lnTo>
                    <a:pt x="62" y="12"/>
                  </a:lnTo>
                  <a:lnTo>
                    <a:pt x="55" y="0"/>
                  </a:lnTo>
                  <a:lnTo>
                    <a:pt x="0" y="21"/>
                  </a:lnTo>
                  <a:lnTo>
                    <a:pt x="12" y="40"/>
                  </a:lnTo>
                  <a:lnTo>
                    <a:pt x="26" y="66"/>
                  </a:lnTo>
                  <a:lnTo>
                    <a:pt x="38" y="85"/>
                  </a:lnTo>
                  <a:lnTo>
                    <a:pt x="8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751"/>
            <p:cNvSpPr/>
            <p:nvPr/>
          </p:nvSpPr>
          <p:spPr bwMode="auto">
            <a:xfrm>
              <a:off x="3030538" y="-469899"/>
              <a:ext cx="134938" cy="130175"/>
            </a:xfrm>
            <a:custGeom>
              <a:avLst/>
              <a:gdLst>
                <a:gd name="T0" fmla="*/ 85 w 85"/>
                <a:gd name="T1" fmla="*/ 26 h 82"/>
                <a:gd name="T2" fmla="*/ 75 w 85"/>
                <a:gd name="T3" fmla="*/ 21 h 82"/>
                <a:gd name="T4" fmla="*/ 47 w 85"/>
                <a:gd name="T5" fmla="*/ 4 h 82"/>
                <a:gd name="T6" fmla="*/ 37 w 85"/>
                <a:gd name="T7" fmla="*/ 0 h 82"/>
                <a:gd name="T8" fmla="*/ 0 w 85"/>
                <a:gd name="T9" fmla="*/ 45 h 82"/>
                <a:gd name="T10" fmla="*/ 19 w 85"/>
                <a:gd name="T11" fmla="*/ 56 h 82"/>
                <a:gd name="T12" fmla="*/ 45 w 85"/>
                <a:gd name="T13" fmla="*/ 71 h 82"/>
                <a:gd name="T14" fmla="*/ 63 w 85"/>
                <a:gd name="T15" fmla="*/ 82 h 82"/>
                <a:gd name="T16" fmla="*/ 85 w 85"/>
                <a:gd name="T17" fmla="*/ 2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2">
                  <a:moveTo>
                    <a:pt x="85" y="26"/>
                  </a:moveTo>
                  <a:lnTo>
                    <a:pt x="75" y="21"/>
                  </a:lnTo>
                  <a:lnTo>
                    <a:pt x="47" y="4"/>
                  </a:lnTo>
                  <a:lnTo>
                    <a:pt x="37" y="0"/>
                  </a:lnTo>
                  <a:lnTo>
                    <a:pt x="0" y="45"/>
                  </a:lnTo>
                  <a:lnTo>
                    <a:pt x="19" y="56"/>
                  </a:lnTo>
                  <a:lnTo>
                    <a:pt x="45" y="71"/>
                  </a:lnTo>
                  <a:lnTo>
                    <a:pt x="63" y="82"/>
                  </a:lnTo>
                  <a:lnTo>
                    <a:pt x="8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 name="TextBox 6"/>
          <p:cNvSpPr txBox="1"/>
          <p:nvPr/>
        </p:nvSpPr>
        <p:spPr>
          <a:xfrm>
            <a:off x="1925909" y="3087478"/>
            <a:ext cx="1008609"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服务概述</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1</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6" name="TextBox 145"/>
          <p:cNvSpPr txBox="1"/>
          <p:nvPr/>
        </p:nvSpPr>
        <p:spPr>
          <a:xfrm>
            <a:off x="3737590" y="3087478"/>
            <a:ext cx="1008609"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服务概述</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2</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7" name="TextBox 146"/>
          <p:cNvSpPr txBox="1"/>
          <p:nvPr/>
        </p:nvSpPr>
        <p:spPr>
          <a:xfrm>
            <a:off x="5549271" y="3087478"/>
            <a:ext cx="1008609"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服务概述</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3</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8" name="TextBox 147"/>
          <p:cNvSpPr txBox="1"/>
          <p:nvPr/>
        </p:nvSpPr>
        <p:spPr>
          <a:xfrm>
            <a:off x="7360952" y="3087478"/>
            <a:ext cx="1008609"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服务概述</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4</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9" name="TextBox 148"/>
          <p:cNvSpPr txBox="1"/>
          <p:nvPr/>
        </p:nvSpPr>
        <p:spPr>
          <a:xfrm>
            <a:off x="9172632" y="3087478"/>
            <a:ext cx="1008609"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服务概述</a:t>
            </a:r>
            <a:r>
              <a:rPr lang="en-US" altLang="zh-CN" sz="1400" dirty="0" smtClean="0">
                <a:solidFill>
                  <a:schemeClr val="tx1">
                    <a:lumMod val="95000"/>
                    <a:lumOff val="5000"/>
                  </a:schemeClr>
                </a:solidFill>
                <a:latin typeface="微软雅黑" panose="020B0503020204020204" pitchFamily="34" charset="-122"/>
                <a:ea typeface="微软雅黑" panose="020B0503020204020204" pitchFamily="34" charset="-122"/>
              </a:rPr>
              <a:t>5</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0" name="矩形 149"/>
          <p:cNvSpPr/>
          <p:nvPr/>
        </p:nvSpPr>
        <p:spPr>
          <a:xfrm>
            <a:off x="1749596" y="3415154"/>
            <a:ext cx="136123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1" name="矩形 150"/>
          <p:cNvSpPr/>
          <p:nvPr/>
        </p:nvSpPr>
        <p:spPr>
          <a:xfrm>
            <a:off x="3557808" y="3415154"/>
            <a:ext cx="136123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2" name="矩形 151"/>
          <p:cNvSpPr/>
          <p:nvPr/>
        </p:nvSpPr>
        <p:spPr>
          <a:xfrm>
            <a:off x="5366020" y="3415154"/>
            <a:ext cx="136123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3" name="矩形 152"/>
          <p:cNvSpPr/>
          <p:nvPr/>
        </p:nvSpPr>
        <p:spPr>
          <a:xfrm>
            <a:off x="7174232" y="3415154"/>
            <a:ext cx="136123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4" name="矩形 153"/>
          <p:cNvSpPr/>
          <p:nvPr/>
        </p:nvSpPr>
        <p:spPr>
          <a:xfrm>
            <a:off x="8982444" y="3415154"/>
            <a:ext cx="136123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这里或者</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后在此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粘贴并</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5" name="TextBox 154"/>
          <p:cNvSpPr txBox="1"/>
          <p:nvPr/>
        </p:nvSpPr>
        <p:spPr>
          <a:xfrm>
            <a:off x="1018642" y="5085184"/>
            <a:ext cx="10159952" cy="784830"/>
          </a:xfrm>
          <a:prstGeom prst="rect">
            <a:avLst/>
          </a:prstGeom>
          <a:noFill/>
        </p:spPr>
        <p:txBody>
          <a:bodyPr wrap="square"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的内容打在这里，或者通过通过复制您的文本。您的内容打在这里，或者通过通过复制您的文本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018642" y="1844824"/>
            <a:ext cx="1015312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1018642" y="4725144"/>
            <a:ext cx="1015312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5" name="文本框 164"/>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66" name="文本框 165"/>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67" name="文本框 166"/>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68" name="直接连接符 167"/>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2"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57" name="文本框 15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14:bounceEnd="25000">
                                          <p:cBhvr additive="base">
                                            <p:cTn id="22" dur="600" fill="hold"/>
                                            <p:tgtEl>
                                              <p:spTgt spid="16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nodeType="afterEffect">
                                      <p:stCondLst>
                                        <p:cond delay="0"/>
                                      </p:stCondLst>
                                      <p:childTnLst>
                                        <p:set>
                                          <p:cBhvr>
                                            <p:cTn id="51" dur="1" fill="hold">
                                              <p:stCondLst>
                                                <p:cond delay="0"/>
                                              </p:stCondLst>
                                            </p:cTn>
                                            <p:tgtEl>
                                              <p:spTgt spid="156"/>
                                            </p:tgtEl>
                                            <p:attrNameLst>
                                              <p:attrName>style.visibility</p:attrName>
                                            </p:attrNameLst>
                                          </p:cBhvr>
                                          <p:to>
                                            <p:strVal val="visible"/>
                                          </p:to>
                                        </p:set>
                                        <p:animEffect transition="in" filter="wipe(left)">
                                          <p:cBhvr>
                                            <p:cTn id="52" dur="500"/>
                                            <p:tgtEl>
                                              <p:spTgt spid="156"/>
                                            </p:tgtEl>
                                          </p:cBhvr>
                                        </p:animEffect>
                                      </p:childTnLst>
                                    </p:cTn>
                                  </p:par>
                                  <p:par>
                                    <p:cTn id="53" presetID="22" presetClass="entr" presetSubtype="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childTnLst>
                              </p:cTn>
                            </p:par>
                            <p:par>
                              <p:cTn id="56" fill="hold">
                                <p:stCondLst>
                                  <p:cond delay="2700"/>
                                </p:stCondLst>
                                <p:childTnLst>
                                  <p:par>
                                    <p:cTn id="57" presetID="45" presetClass="entr" presetSubtype="0"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anim calcmode="lin" valueType="num">
                                          <p:cBhvr>
                                            <p:cTn id="60" dur="500" fill="hold"/>
                                            <p:tgtEl>
                                              <p:spTgt spid="64"/>
                                            </p:tgtEl>
                                            <p:attrNameLst>
                                              <p:attrName>ppt_w</p:attrName>
                                            </p:attrNameLst>
                                          </p:cBhvr>
                                          <p:tavLst>
                                            <p:tav tm="0" fmla="#ppt_w*sin(2.5*pi*$)">
                                              <p:val>
                                                <p:fltVal val="0"/>
                                              </p:val>
                                            </p:tav>
                                            <p:tav tm="100000">
                                              <p:val>
                                                <p:fltVal val="1"/>
                                              </p:val>
                                            </p:tav>
                                          </p:tavLst>
                                        </p:anim>
                                        <p:anim calcmode="lin" valueType="num">
                                          <p:cBhvr>
                                            <p:cTn id="61" dur="500" fill="hold"/>
                                            <p:tgtEl>
                                              <p:spTgt spid="64"/>
                                            </p:tgtEl>
                                            <p:attrNameLst>
                                              <p:attrName>ppt_h</p:attrName>
                                            </p:attrNameLst>
                                          </p:cBhvr>
                                          <p:tavLst>
                                            <p:tav tm="0">
                                              <p:val>
                                                <p:strVal val="#ppt_h"/>
                                              </p:val>
                                            </p:tav>
                                            <p:tav tm="100000">
                                              <p:val>
                                                <p:strVal val="#ppt_h"/>
                                              </p:val>
                                            </p:tav>
                                          </p:tavLst>
                                        </p:anim>
                                      </p:childTnLst>
                                    </p:cTn>
                                  </p:par>
                                  <p:par>
                                    <p:cTn id="62" presetID="45" presetClass="entr" presetSubtype="0" fill="hold" nodeType="withEffect">
                                      <p:stCondLst>
                                        <p:cond delay="20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anim calcmode="lin" valueType="num">
                                          <p:cBhvr>
                                            <p:cTn id="65" dur="500" fill="hold"/>
                                            <p:tgtEl>
                                              <p:spTgt spid="29"/>
                                            </p:tgtEl>
                                            <p:attrNameLst>
                                              <p:attrName>ppt_w</p:attrName>
                                            </p:attrNameLst>
                                          </p:cBhvr>
                                          <p:tavLst>
                                            <p:tav tm="0" fmla="#ppt_w*sin(2.5*pi*$)">
                                              <p:val>
                                                <p:fltVal val="0"/>
                                              </p:val>
                                            </p:tav>
                                            <p:tav tm="100000">
                                              <p:val>
                                                <p:fltVal val="1"/>
                                              </p:val>
                                            </p:tav>
                                          </p:tavLst>
                                        </p:anim>
                                        <p:anim calcmode="lin" valueType="num">
                                          <p:cBhvr>
                                            <p:cTn id="66" dur="500" fill="hold"/>
                                            <p:tgtEl>
                                              <p:spTgt spid="29"/>
                                            </p:tgtEl>
                                            <p:attrNameLst>
                                              <p:attrName>ppt_h</p:attrName>
                                            </p:attrNameLst>
                                          </p:cBhvr>
                                          <p:tavLst>
                                            <p:tav tm="0">
                                              <p:val>
                                                <p:strVal val="#ppt_h"/>
                                              </p:val>
                                            </p:tav>
                                            <p:tav tm="100000">
                                              <p:val>
                                                <p:strVal val="#ppt_h"/>
                                              </p:val>
                                            </p:tav>
                                          </p:tavLst>
                                        </p:anim>
                                      </p:childTnLst>
                                    </p:cTn>
                                  </p:par>
                                  <p:par>
                                    <p:cTn id="67" presetID="45" presetClass="entr" presetSubtype="0" fill="hold"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anim calcmode="lin" valueType="num">
                                          <p:cBhvr>
                                            <p:cTn id="70" dur="500" fill="hold"/>
                                            <p:tgtEl>
                                              <p:spTgt spid="61"/>
                                            </p:tgtEl>
                                            <p:attrNameLst>
                                              <p:attrName>ppt_w</p:attrName>
                                            </p:attrNameLst>
                                          </p:cBhvr>
                                          <p:tavLst>
                                            <p:tav tm="0" fmla="#ppt_w*sin(2.5*pi*$)">
                                              <p:val>
                                                <p:fltVal val="0"/>
                                              </p:val>
                                            </p:tav>
                                            <p:tav tm="100000">
                                              <p:val>
                                                <p:fltVal val="1"/>
                                              </p:val>
                                            </p:tav>
                                          </p:tavLst>
                                        </p:anim>
                                        <p:anim calcmode="lin" valueType="num">
                                          <p:cBhvr>
                                            <p:cTn id="71" dur="500" fill="hold"/>
                                            <p:tgtEl>
                                              <p:spTgt spid="61"/>
                                            </p:tgtEl>
                                            <p:attrNameLst>
                                              <p:attrName>ppt_h</p:attrName>
                                            </p:attrNameLst>
                                          </p:cBhvr>
                                          <p:tavLst>
                                            <p:tav tm="0">
                                              <p:val>
                                                <p:strVal val="#ppt_h"/>
                                              </p:val>
                                            </p:tav>
                                            <p:tav tm="100000">
                                              <p:val>
                                                <p:strVal val="#ppt_h"/>
                                              </p:val>
                                            </p:tav>
                                          </p:tavLst>
                                        </p:anim>
                                      </p:childTnLst>
                                    </p:cTn>
                                  </p:par>
                                  <p:par>
                                    <p:cTn id="72" presetID="45" presetClass="entr" presetSubtype="0" fill="hold" nodeType="withEffect">
                                      <p:stCondLst>
                                        <p:cond delay="6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anim calcmode="lin" valueType="num">
                                          <p:cBhvr>
                                            <p:cTn id="75" dur="500" fill="hold"/>
                                            <p:tgtEl>
                                              <p:spTgt spid="57"/>
                                            </p:tgtEl>
                                            <p:attrNameLst>
                                              <p:attrName>ppt_w</p:attrName>
                                            </p:attrNameLst>
                                          </p:cBhvr>
                                          <p:tavLst>
                                            <p:tav tm="0" fmla="#ppt_w*sin(2.5*pi*$)">
                                              <p:val>
                                                <p:fltVal val="0"/>
                                              </p:val>
                                            </p:tav>
                                            <p:tav tm="100000">
                                              <p:val>
                                                <p:fltVal val="1"/>
                                              </p:val>
                                            </p:tav>
                                          </p:tavLst>
                                        </p:anim>
                                        <p:anim calcmode="lin" valueType="num">
                                          <p:cBhvr>
                                            <p:cTn id="76" dur="500" fill="hold"/>
                                            <p:tgtEl>
                                              <p:spTgt spid="57"/>
                                            </p:tgtEl>
                                            <p:attrNameLst>
                                              <p:attrName>ppt_h</p:attrName>
                                            </p:attrNameLst>
                                          </p:cBhvr>
                                          <p:tavLst>
                                            <p:tav tm="0">
                                              <p:val>
                                                <p:strVal val="#ppt_h"/>
                                              </p:val>
                                            </p:tav>
                                            <p:tav tm="100000">
                                              <p:val>
                                                <p:strVal val="#ppt_h"/>
                                              </p:val>
                                            </p:tav>
                                          </p:tavLst>
                                        </p:anim>
                                      </p:childTnLst>
                                    </p:cTn>
                                  </p:par>
                                  <p:par>
                                    <p:cTn id="77" presetID="45" presetClass="entr" presetSubtype="0" fill="hold" nodeType="withEffect">
                                      <p:stCondLst>
                                        <p:cond delay="80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anim calcmode="lin" valueType="num">
                                          <p:cBhvr>
                                            <p:cTn id="80" dur="500" fill="hold"/>
                                            <p:tgtEl>
                                              <p:spTgt spid="69"/>
                                            </p:tgtEl>
                                            <p:attrNameLst>
                                              <p:attrName>ppt_w</p:attrName>
                                            </p:attrNameLst>
                                          </p:cBhvr>
                                          <p:tavLst>
                                            <p:tav tm="0" fmla="#ppt_w*sin(2.5*pi*$)">
                                              <p:val>
                                                <p:fltVal val="0"/>
                                              </p:val>
                                            </p:tav>
                                            <p:tav tm="100000">
                                              <p:val>
                                                <p:fltVal val="1"/>
                                              </p:val>
                                            </p:tav>
                                          </p:tavLst>
                                        </p:anim>
                                        <p:anim calcmode="lin" valueType="num">
                                          <p:cBhvr>
                                            <p:cTn id="81" dur="500" fill="hold"/>
                                            <p:tgtEl>
                                              <p:spTgt spid="69"/>
                                            </p:tgtEl>
                                            <p:attrNameLst>
                                              <p:attrName>ppt_h</p:attrName>
                                            </p:attrNameLst>
                                          </p:cBhvr>
                                          <p:tavLst>
                                            <p:tav tm="0">
                                              <p:val>
                                                <p:strVal val="#ppt_h"/>
                                              </p:val>
                                            </p:tav>
                                            <p:tav tm="100000">
                                              <p:val>
                                                <p:strVal val="#ppt_h"/>
                                              </p:val>
                                            </p:tav>
                                          </p:tavLst>
                                        </p:anim>
                                      </p:childTnLst>
                                    </p:cTn>
                                  </p:par>
                                </p:childTnLst>
                              </p:cTn>
                            </p:par>
                            <p:par>
                              <p:cTn id="82" fill="hold">
                                <p:stCondLst>
                                  <p:cond delay="3200"/>
                                </p:stCondLst>
                                <p:childTnLst>
                                  <p:par>
                                    <p:cTn id="83" presetID="47" presetClass="entr" presetSubtype="0" fill="hold" grpId="0" nodeType="after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146"/>
                                            </p:tgtEl>
                                            <p:attrNameLst>
                                              <p:attrName>style.visibility</p:attrName>
                                            </p:attrNameLst>
                                          </p:cBhvr>
                                          <p:to>
                                            <p:strVal val="visible"/>
                                          </p:to>
                                        </p:set>
                                        <p:animEffect transition="in" filter="fade">
                                          <p:cBhvr>
                                            <p:cTn id="90" dur="1000"/>
                                            <p:tgtEl>
                                              <p:spTgt spid="146"/>
                                            </p:tgtEl>
                                          </p:cBhvr>
                                        </p:animEffect>
                                        <p:anim calcmode="lin" valueType="num">
                                          <p:cBhvr>
                                            <p:cTn id="91" dur="1000" fill="hold"/>
                                            <p:tgtEl>
                                              <p:spTgt spid="146"/>
                                            </p:tgtEl>
                                            <p:attrNameLst>
                                              <p:attrName>ppt_x</p:attrName>
                                            </p:attrNameLst>
                                          </p:cBhvr>
                                          <p:tavLst>
                                            <p:tav tm="0">
                                              <p:val>
                                                <p:strVal val="#ppt_x"/>
                                              </p:val>
                                            </p:tav>
                                            <p:tav tm="100000">
                                              <p:val>
                                                <p:strVal val="#ppt_x"/>
                                              </p:val>
                                            </p:tav>
                                          </p:tavLst>
                                        </p:anim>
                                        <p:anim calcmode="lin" valueType="num">
                                          <p:cBhvr>
                                            <p:cTn id="92" dur="1000" fill="hold"/>
                                            <p:tgtEl>
                                              <p:spTgt spid="146"/>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147"/>
                                            </p:tgtEl>
                                            <p:attrNameLst>
                                              <p:attrName>style.visibility</p:attrName>
                                            </p:attrNameLst>
                                          </p:cBhvr>
                                          <p:to>
                                            <p:strVal val="visible"/>
                                          </p:to>
                                        </p:set>
                                        <p:animEffect transition="in" filter="fade">
                                          <p:cBhvr>
                                            <p:cTn id="95" dur="1000"/>
                                            <p:tgtEl>
                                              <p:spTgt spid="147"/>
                                            </p:tgtEl>
                                          </p:cBhvr>
                                        </p:animEffect>
                                        <p:anim calcmode="lin" valueType="num">
                                          <p:cBhvr>
                                            <p:cTn id="96" dur="1000" fill="hold"/>
                                            <p:tgtEl>
                                              <p:spTgt spid="147"/>
                                            </p:tgtEl>
                                            <p:attrNameLst>
                                              <p:attrName>ppt_x</p:attrName>
                                            </p:attrNameLst>
                                          </p:cBhvr>
                                          <p:tavLst>
                                            <p:tav tm="0">
                                              <p:val>
                                                <p:strVal val="#ppt_x"/>
                                              </p:val>
                                            </p:tav>
                                            <p:tav tm="100000">
                                              <p:val>
                                                <p:strVal val="#ppt_x"/>
                                              </p:val>
                                            </p:tav>
                                          </p:tavLst>
                                        </p:anim>
                                        <p:anim calcmode="lin" valueType="num">
                                          <p:cBhvr>
                                            <p:cTn id="97" dur="1000" fill="hold"/>
                                            <p:tgtEl>
                                              <p:spTgt spid="147"/>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148"/>
                                            </p:tgtEl>
                                            <p:attrNameLst>
                                              <p:attrName>style.visibility</p:attrName>
                                            </p:attrNameLst>
                                          </p:cBhvr>
                                          <p:to>
                                            <p:strVal val="visible"/>
                                          </p:to>
                                        </p:set>
                                        <p:animEffect transition="in" filter="fade">
                                          <p:cBhvr>
                                            <p:cTn id="100" dur="1000"/>
                                            <p:tgtEl>
                                              <p:spTgt spid="148"/>
                                            </p:tgtEl>
                                          </p:cBhvr>
                                        </p:animEffect>
                                        <p:anim calcmode="lin" valueType="num">
                                          <p:cBhvr>
                                            <p:cTn id="101" dur="1000" fill="hold"/>
                                            <p:tgtEl>
                                              <p:spTgt spid="148"/>
                                            </p:tgtEl>
                                            <p:attrNameLst>
                                              <p:attrName>ppt_x</p:attrName>
                                            </p:attrNameLst>
                                          </p:cBhvr>
                                          <p:tavLst>
                                            <p:tav tm="0">
                                              <p:val>
                                                <p:strVal val="#ppt_x"/>
                                              </p:val>
                                            </p:tav>
                                            <p:tav tm="100000">
                                              <p:val>
                                                <p:strVal val="#ppt_x"/>
                                              </p:val>
                                            </p:tav>
                                          </p:tavLst>
                                        </p:anim>
                                        <p:anim calcmode="lin" valueType="num">
                                          <p:cBhvr>
                                            <p:cTn id="102" dur="1000" fill="hold"/>
                                            <p:tgtEl>
                                              <p:spTgt spid="148"/>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149"/>
                                            </p:tgtEl>
                                            <p:attrNameLst>
                                              <p:attrName>style.visibility</p:attrName>
                                            </p:attrNameLst>
                                          </p:cBhvr>
                                          <p:to>
                                            <p:strVal val="visible"/>
                                          </p:to>
                                        </p:set>
                                        <p:animEffect transition="in" filter="fade">
                                          <p:cBhvr>
                                            <p:cTn id="105" dur="1000"/>
                                            <p:tgtEl>
                                              <p:spTgt spid="149"/>
                                            </p:tgtEl>
                                          </p:cBhvr>
                                        </p:animEffect>
                                        <p:anim calcmode="lin" valueType="num">
                                          <p:cBhvr>
                                            <p:cTn id="106" dur="1000" fill="hold"/>
                                            <p:tgtEl>
                                              <p:spTgt spid="149"/>
                                            </p:tgtEl>
                                            <p:attrNameLst>
                                              <p:attrName>ppt_x</p:attrName>
                                            </p:attrNameLst>
                                          </p:cBhvr>
                                          <p:tavLst>
                                            <p:tav tm="0">
                                              <p:val>
                                                <p:strVal val="#ppt_x"/>
                                              </p:val>
                                            </p:tav>
                                            <p:tav tm="100000">
                                              <p:val>
                                                <p:strVal val="#ppt_x"/>
                                              </p:val>
                                            </p:tav>
                                          </p:tavLst>
                                        </p:anim>
                                        <p:anim calcmode="lin" valueType="num">
                                          <p:cBhvr>
                                            <p:cTn id="107" dur="1000" fill="hold"/>
                                            <p:tgtEl>
                                              <p:spTgt spid="149"/>
                                            </p:tgtEl>
                                            <p:attrNameLst>
                                              <p:attrName>ppt_y</p:attrName>
                                            </p:attrNameLst>
                                          </p:cBhvr>
                                          <p:tavLst>
                                            <p:tav tm="0">
                                              <p:val>
                                                <p:strVal val="#ppt_y-.1"/>
                                              </p:val>
                                            </p:tav>
                                            <p:tav tm="100000">
                                              <p:val>
                                                <p:strVal val="#ppt_y"/>
                                              </p:val>
                                            </p:tav>
                                          </p:tavLst>
                                        </p:anim>
                                      </p:childTnLst>
                                    </p:cTn>
                                  </p:par>
                                </p:childTnLst>
                              </p:cTn>
                            </p:par>
                            <p:par>
                              <p:cTn id="108" fill="hold">
                                <p:stCondLst>
                                  <p:cond delay="4200"/>
                                </p:stCondLst>
                                <p:childTnLst>
                                  <p:par>
                                    <p:cTn id="109" presetID="14" presetClass="entr" presetSubtype="10" fill="hold" grpId="0" nodeType="afterEffect">
                                      <p:stCondLst>
                                        <p:cond delay="0"/>
                                      </p:stCondLst>
                                      <p:childTnLst>
                                        <p:set>
                                          <p:cBhvr>
                                            <p:cTn id="110" dur="1" fill="hold">
                                              <p:stCondLst>
                                                <p:cond delay="0"/>
                                              </p:stCondLst>
                                            </p:cTn>
                                            <p:tgtEl>
                                              <p:spTgt spid="150"/>
                                            </p:tgtEl>
                                            <p:attrNameLst>
                                              <p:attrName>style.visibility</p:attrName>
                                            </p:attrNameLst>
                                          </p:cBhvr>
                                          <p:to>
                                            <p:strVal val="visible"/>
                                          </p:to>
                                        </p:set>
                                        <p:animEffect transition="in" filter="randombar(horizontal)">
                                          <p:cBhvr>
                                            <p:cTn id="111" dur="500"/>
                                            <p:tgtEl>
                                              <p:spTgt spid="150"/>
                                            </p:tgtEl>
                                          </p:cBhvr>
                                        </p:animEffect>
                                      </p:childTnLst>
                                    </p:cTn>
                                  </p:par>
                                </p:childTnLst>
                              </p:cTn>
                            </p:par>
                            <p:par>
                              <p:cTn id="112" fill="hold">
                                <p:stCondLst>
                                  <p:cond delay="4700"/>
                                </p:stCondLst>
                                <p:childTnLst>
                                  <p:par>
                                    <p:cTn id="113" presetID="14" presetClass="entr" presetSubtype="10" fill="hold" grpId="0" nodeType="afterEffect">
                                      <p:stCondLst>
                                        <p:cond delay="0"/>
                                      </p:stCondLst>
                                      <p:childTnLst>
                                        <p:set>
                                          <p:cBhvr>
                                            <p:cTn id="114" dur="1" fill="hold">
                                              <p:stCondLst>
                                                <p:cond delay="0"/>
                                              </p:stCondLst>
                                            </p:cTn>
                                            <p:tgtEl>
                                              <p:spTgt spid="151"/>
                                            </p:tgtEl>
                                            <p:attrNameLst>
                                              <p:attrName>style.visibility</p:attrName>
                                            </p:attrNameLst>
                                          </p:cBhvr>
                                          <p:to>
                                            <p:strVal val="visible"/>
                                          </p:to>
                                        </p:set>
                                        <p:animEffect transition="in" filter="randombar(horizontal)">
                                          <p:cBhvr>
                                            <p:cTn id="115" dur="500"/>
                                            <p:tgtEl>
                                              <p:spTgt spid="151"/>
                                            </p:tgtEl>
                                          </p:cBhvr>
                                        </p:animEffect>
                                      </p:childTnLst>
                                    </p:cTn>
                                  </p:par>
                                </p:childTnLst>
                              </p:cTn>
                            </p:par>
                            <p:par>
                              <p:cTn id="116" fill="hold">
                                <p:stCondLst>
                                  <p:cond delay="5200"/>
                                </p:stCondLst>
                                <p:childTnLst>
                                  <p:par>
                                    <p:cTn id="117" presetID="14" presetClass="entr" presetSubtype="10" fill="hold" grpId="0" nodeType="afterEffect">
                                      <p:stCondLst>
                                        <p:cond delay="0"/>
                                      </p:stCondLst>
                                      <p:childTnLst>
                                        <p:set>
                                          <p:cBhvr>
                                            <p:cTn id="118" dur="1" fill="hold">
                                              <p:stCondLst>
                                                <p:cond delay="0"/>
                                              </p:stCondLst>
                                            </p:cTn>
                                            <p:tgtEl>
                                              <p:spTgt spid="152"/>
                                            </p:tgtEl>
                                            <p:attrNameLst>
                                              <p:attrName>style.visibility</p:attrName>
                                            </p:attrNameLst>
                                          </p:cBhvr>
                                          <p:to>
                                            <p:strVal val="visible"/>
                                          </p:to>
                                        </p:set>
                                        <p:animEffect transition="in" filter="randombar(horizontal)">
                                          <p:cBhvr>
                                            <p:cTn id="119" dur="500"/>
                                            <p:tgtEl>
                                              <p:spTgt spid="152"/>
                                            </p:tgtEl>
                                          </p:cBhvr>
                                        </p:animEffect>
                                      </p:childTnLst>
                                    </p:cTn>
                                  </p:par>
                                </p:childTnLst>
                              </p:cTn>
                            </p:par>
                            <p:par>
                              <p:cTn id="120" fill="hold">
                                <p:stCondLst>
                                  <p:cond delay="5700"/>
                                </p:stCondLst>
                                <p:childTnLst>
                                  <p:par>
                                    <p:cTn id="121" presetID="14" presetClass="entr" presetSubtype="10" fill="hold" grpId="0" nodeType="afterEffect">
                                      <p:stCondLst>
                                        <p:cond delay="0"/>
                                      </p:stCondLst>
                                      <p:childTnLst>
                                        <p:set>
                                          <p:cBhvr>
                                            <p:cTn id="122" dur="1" fill="hold">
                                              <p:stCondLst>
                                                <p:cond delay="0"/>
                                              </p:stCondLst>
                                            </p:cTn>
                                            <p:tgtEl>
                                              <p:spTgt spid="153"/>
                                            </p:tgtEl>
                                            <p:attrNameLst>
                                              <p:attrName>style.visibility</p:attrName>
                                            </p:attrNameLst>
                                          </p:cBhvr>
                                          <p:to>
                                            <p:strVal val="visible"/>
                                          </p:to>
                                        </p:set>
                                        <p:animEffect transition="in" filter="randombar(horizontal)">
                                          <p:cBhvr>
                                            <p:cTn id="123" dur="500"/>
                                            <p:tgtEl>
                                              <p:spTgt spid="153"/>
                                            </p:tgtEl>
                                          </p:cBhvr>
                                        </p:animEffect>
                                      </p:childTnLst>
                                    </p:cTn>
                                  </p:par>
                                </p:childTnLst>
                              </p:cTn>
                            </p:par>
                            <p:par>
                              <p:cTn id="124" fill="hold">
                                <p:stCondLst>
                                  <p:cond delay="6200"/>
                                </p:stCondLst>
                                <p:childTnLst>
                                  <p:par>
                                    <p:cTn id="125" presetID="14" presetClass="entr" presetSubtype="10" fill="hold" grpId="0" nodeType="afterEffect">
                                      <p:stCondLst>
                                        <p:cond delay="0"/>
                                      </p:stCondLst>
                                      <p:childTnLst>
                                        <p:set>
                                          <p:cBhvr>
                                            <p:cTn id="126" dur="1" fill="hold">
                                              <p:stCondLst>
                                                <p:cond delay="0"/>
                                              </p:stCondLst>
                                            </p:cTn>
                                            <p:tgtEl>
                                              <p:spTgt spid="154"/>
                                            </p:tgtEl>
                                            <p:attrNameLst>
                                              <p:attrName>style.visibility</p:attrName>
                                            </p:attrNameLst>
                                          </p:cBhvr>
                                          <p:to>
                                            <p:strVal val="visible"/>
                                          </p:to>
                                        </p:set>
                                        <p:animEffect transition="in" filter="randombar(horizontal)">
                                          <p:cBhvr>
                                            <p:cTn id="127" dur="500"/>
                                            <p:tgtEl>
                                              <p:spTgt spid="154"/>
                                            </p:tgtEl>
                                          </p:cBhvr>
                                        </p:animEffect>
                                      </p:childTnLst>
                                    </p:cTn>
                                  </p:par>
                                </p:childTnLst>
                              </p:cTn>
                            </p:par>
                            <p:par>
                              <p:cTn id="128" fill="hold">
                                <p:stCondLst>
                                  <p:cond delay="6700"/>
                                </p:stCondLst>
                                <p:childTnLst>
                                  <p:par>
                                    <p:cTn id="129" presetID="10" presetClass="entr" presetSubtype="0" fill="hold" grpId="0" nodeType="after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fade">
                                          <p:cBhvr>
                                            <p:cTn id="131" dur="500"/>
                                            <p:tgtEl>
                                              <p:spTgt spid="155"/>
                                            </p:tgtEl>
                                          </p:cBhvr>
                                        </p:animEffect>
                                      </p:childTnLst>
                                    </p:cTn>
                                  </p:par>
                                </p:childTnLst>
                              </p:cTn>
                            </p:par>
                            <p:par>
                              <p:cTn id="132" fill="hold">
                                <p:stCondLst>
                                  <p:cond delay="7200"/>
                                </p:stCondLst>
                                <p:childTnLst>
                                  <p:par>
                                    <p:cTn id="133" presetID="1" presetClass="entr" presetSubtype="0" fill="hold" grpId="0" nodeType="afterEffect">
                                      <p:stCondLst>
                                        <p:cond delay="0"/>
                                      </p:stCondLst>
                                      <p:childTnLst>
                                        <p:set>
                                          <p:cBhvr>
                                            <p:cTn id="134" dur="1" fill="hold">
                                              <p:stCondLst>
                                                <p:cond delay="499"/>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6" grpId="0"/>
          <p:bldP spid="147" grpId="0"/>
          <p:bldP spid="148" grpId="0"/>
          <p:bldP spid="149" grpId="0"/>
          <p:bldP spid="150" grpId="0"/>
          <p:bldP spid="151" grpId="0"/>
          <p:bldP spid="152" grpId="0"/>
          <p:bldP spid="153" grpId="0"/>
          <p:bldP spid="154" grpId="0"/>
          <p:bldP spid="155" grpId="0"/>
          <p:bldP spid="165" grpId="0" animBg="1"/>
          <p:bldP spid="166" grpId="0"/>
          <p:bldP spid="167" grpId="0"/>
          <p:bldP spid="169" grpId="0" animBg="1"/>
          <p:bldP spid="170" grpId="0" animBg="1"/>
          <p:bldP spid="171" grpId="0" animBg="1"/>
          <p:bldP spid="172" grpId="0" animBg="1"/>
          <p:bldP spid="15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600" fill="hold"/>
                                            <p:tgtEl>
                                              <p:spTgt spid="169"/>
                                            </p:tgtEl>
                                            <p:attrNameLst>
                                              <p:attrName>ppt_x</p:attrName>
                                            </p:attrNameLst>
                                          </p:cBhvr>
                                          <p:tavLst>
                                            <p:tav tm="0">
                                              <p:val>
                                                <p:strVal val="1+#ppt_w/2"/>
                                              </p:val>
                                            </p:tav>
                                            <p:tav tm="100000">
                                              <p:val>
                                                <p:strVal val="#ppt_x"/>
                                              </p:val>
                                            </p:tav>
                                          </p:tavLst>
                                        </p:anim>
                                        <p:anim calcmode="lin" valueType="num">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nodeType="afterEffect">
                                      <p:stCondLst>
                                        <p:cond delay="0"/>
                                      </p:stCondLst>
                                      <p:childTnLst>
                                        <p:set>
                                          <p:cBhvr>
                                            <p:cTn id="51" dur="1" fill="hold">
                                              <p:stCondLst>
                                                <p:cond delay="0"/>
                                              </p:stCondLst>
                                            </p:cTn>
                                            <p:tgtEl>
                                              <p:spTgt spid="156"/>
                                            </p:tgtEl>
                                            <p:attrNameLst>
                                              <p:attrName>style.visibility</p:attrName>
                                            </p:attrNameLst>
                                          </p:cBhvr>
                                          <p:to>
                                            <p:strVal val="visible"/>
                                          </p:to>
                                        </p:set>
                                        <p:animEffect transition="in" filter="wipe(left)">
                                          <p:cBhvr>
                                            <p:cTn id="52" dur="500"/>
                                            <p:tgtEl>
                                              <p:spTgt spid="156"/>
                                            </p:tgtEl>
                                          </p:cBhvr>
                                        </p:animEffect>
                                      </p:childTnLst>
                                    </p:cTn>
                                  </p:par>
                                  <p:par>
                                    <p:cTn id="53" presetID="22" presetClass="entr" presetSubtype="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right)">
                                          <p:cBhvr>
                                            <p:cTn id="55" dur="500"/>
                                            <p:tgtEl>
                                              <p:spTgt spid="10"/>
                                            </p:tgtEl>
                                          </p:cBhvr>
                                        </p:animEffect>
                                      </p:childTnLst>
                                    </p:cTn>
                                  </p:par>
                                </p:childTnLst>
                              </p:cTn>
                            </p:par>
                            <p:par>
                              <p:cTn id="56" fill="hold">
                                <p:stCondLst>
                                  <p:cond delay="2700"/>
                                </p:stCondLst>
                                <p:childTnLst>
                                  <p:par>
                                    <p:cTn id="57" presetID="45" presetClass="entr" presetSubtype="0"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anim calcmode="lin" valueType="num">
                                          <p:cBhvr>
                                            <p:cTn id="60" dur="500" fill="hold"/>
                                            <p:tgtEl>
                                              <p:spTgt spid="64"/>
                                            </p:tgtEl>
                                            <p:attrNameLst>
                                              <p:attrName>ppt_w</p:attrName>
                                            </p:attrNameLst>
                                          </p:cBhvr>
                                          <p:tavLst>
                                            <p:tav tm="0" fmla="#ppt_w*sin(2.5*pi*$)">
                                              <p:val>
                                                <p:fltVal val="0"/>
                                              </p:val>
                                            </p:tav>
                                            <p:tav tm="100000">
                                              <p:val>
                                                <p:fltVal val="1"/>
                                              </p:val>
                                            </p:tav>
                                          </p:tavLst>
                                        </p:anim>
                                        <p:anim calcmode="lin" valueType="num">
                                          <p:cBhvr>
                                            <p:cTn id="61" dur="500" fill="hold"/>
                                            <p:tgtEl>
                                              <p:spTgt spid="64"/>
                                            </p:tgtEl>
                                            <p:attrNameLst>
                                              <p:attrName>ppt_h</p:attrName>
                                            </p:attrNameLst>
                                          </p:cBhvr>
                                          <p:tavLst>
                                            <p:tav tm="0">
                                              <p:val>
                                                <p:strVal val="#ppt_h"/>
                                              </p:val>
                                            </p:tav>
                                            <p:tav tm="100000">
                                              <p:val>
                                                <p:strVal val="#ppt_h"/>
                                              </p:val>
                                            </p:tav>
                                          </p:tavLst>
                                        </p:anim>
                                      </p:childTnLst>
                                    </p:cTn>
                                  </p:par>
                                  <p:par>
                                    <p:cTn id="62" presetID="45" presetClass="entr" presetSubtype="0" fill="hold" nodeType="withEffect">
                                      <p:stCondLst>
                                        <p:cond delay="20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anim calcmode="lin" valueType="num">
                                          <p:cBhvr>
                                            <p:cTn id="65" dur="500" fill="hold"/>
                                            <p:tgtEl>
                                              <p:spTgt spid="29"/>
                                            </p:tgtEl>
                                            <p:attrNameLst>
                                              <p:attrName>ppt_w</p:attrName>
                                            </p:attrNameLst>
                                          </p:cBhvr>
                                          <p:tavLst>
                                            <p:tav tm="0" fmla="#ppt_w*sin(2.5*pi*$)">
                                              <p:val>
                                                <p:fltVal val="0"/>
                                              </p:val>
                                            </p:tav>
                                            <p:tav tm="100000">
                                              <p:val>
                                                <p:fltVal val="1"/>
                                              </p:val>
                                            </p:tav>
                                          </p:tavLst>
                                        </p:anim>
                                        <p:anim calcmode="lin" valueType="num">
                                          <p:cBhvr>
                                            <p:cTn id="66" dur="500" fill="hold"/>
                                            <p:tgtEl>
                                              <p:spTgt spid="29"/>
                                            </p:tgtEl>
                                            <p:attrNameLst>
                                              <p:attrName>ppt_h</p:attrName>
                                            </p:attrNameLst>
                                          </p:cBhvr>
                                          <p:tavLst>
                                            <p:tav tm="0">
                                              <p:val>
                                                <p:strVal val="#ppt_h"/>
                                              </p:val>
                                            </p:tav>
                                            <p:tav tm="100000">
                                              <p:val>
                                                <p:strVal val="#ppt_h"/>
                                              </p:val>
                                            </p:tav>
                                          </p:tavLst>
                                        </p:anim>
                                      </p:childTnLst>
                                    </p:cTn>
                                  </p:par>
                                  <p:par>
                                    <p:cTn id="67" presetID="45" presetClass="entr" presetSubtype="0" fill="hold"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anim calcmode="lin" valueType="num">
                                          <p:cBhvr>
                                            <p:cTn id="70" dur="500" fill="hold"/>
                                            <p:tgtEl>
                                              <p:spTgt spid="61"/>
                                            </p:tgtEl>
                                            <p:attrNameLst>
                                              <p:attrName>ppt_w</p:attrName>
                                            </p:attrNameLst>
                                          </p:cBhvr>
                                          <p:tavLst>
                                            <p:tav tm="0" fmla="#ppt_w*sin(2.5*pi*$)">
                                              <p:val>
                                                <p:fltVal val="0"/>
                                              </p:val>
                                            </p:tav>
                                            <p:tav tm="100000">
                                              <p:val>
                                                <p:fltVal val="1"/>
                                              </p:val>
                                            </p:tav>
                                          </p:tavLst>
                                        </p:anim>
                                        <p:anim calcmode="lin" valueType="num">
                                          <p:cBhvr>
                                            <p:cTn id="71" dur="500" fill="hold"/>
                                            <p:tgtEl>
                                              <p:spTgt spid="61"/>
                                            </p:tgtEl>
                                            <p:attrNameLst>
                                              <p:attrName>ppt_h</p:attrName>
                                            </p:attrNameLst>
                                          </p:cBhvr>
                                          <p:tavLst>
                                            <p:tav tm="0">
                                              <p:val>
                                                <p:strVal val="#ppt_h"/>
                                              </p:val>
                                            </p:tav>
                                            <p:tav tm="100000">
                                              <p:val>
                                                <p:strVal val="#ppt_h"/>
                                              </p:val>
                                            </p:tav>
                                          </p:tavLst>
                                        </p:anim>
                                      </p:childTnLst>
                                    </p:cTn>
                                  </p:par>
                                  <p:par>
                                    <p:cTn id="72" presetID="45" presetClass="entr" presetSubtype="0" fill="hold" nodeType="withEffect">
                                      <p:stCondLst>
                                        <p:cond delay="6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anim calcmode="lin" valueType="num">
                                          <p:cBhvr>
                                            <p:cTn id="75" dur="500" fill="hold"/>
                                            <p:tgtEl>
                                              <p:spTgt spid="57"/>
                                            </p:tgtEl>
                                            <p:attrNameLst>
                                              <p:attrName>ppt_w</p:attrName>
                                            </p:attrNameLst>
                                          </p:cBhvr>
                                          <p:tavLst>
                                            <p:tav tm="0" fmla="#ppt_w*sin(2.5*pi*$)">
                                              <p:val>
                                                <p:fltVal val="0"/>
                                              </p:val>
                                            </p:tav>
                                            <p:tav tm="100000">
                                              <p:val>
                                                <p:fltVal val="1"/>
                                              </p:val>
                                            </p:tav>
                                          </p:tavLst>
                                        </p:anim>
                                        <p:anim calcmode="lin" valueType="num">
                                          <p:cBhvr>
                                            <p:cTn id="76" dur="500" fill="hold"/>
                                            <p:tgtEl>
                                              <p:spTgt spid="57"/>
                                            </p:tgtEl>
                                            <p:attrNameLst>
                                              <p:attrName>ppt_h</p:attrName>
                                            </p:attrNameLst>
                                          </p:cBhvr>
                                          <p:tavLst>
                                            <p:tav tm="0">
                                              <p:val>
                                                <p:strVal val="#ppt_h"/>
                                              </p:val>
                                            </p:tav>
                                            <p:tav tm="100000">
                                              <p:val>
                                                <p:strVal val="#ppt_h"/>
                                              </p:val>
                                            </p:tav>
                                          </p:tavLst>
                                        </p:anim>
                                      </p:childTnLst>
                                    </p:cTn>
                                  </p:par>
                                  <p:par>
                                    <p:cTn id="77" presetID="45" presetClass="entr" presetSubtype="0" fill="hold" nodeType="withEffect">
                                      <p:stCondLst>
                                        <p:cond delay="80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anim calcmode="lin" valueType="num">
                                          <p:cBhvr>
                                            <p:cTn id="80" dur="500" fill="hold"/>
                                            <p:tgtEl>
                                              <p:spTgt spid="69"/>
                                            </p:tgtEl>
                                            <p:attrNameLst>
                                              <p:attrName>ppt_w</p:attrName>
                                            </p:attrNameLst>
                                          </p:cBhvr>
                                          <p:tavLst>
                                            <p:tav tm="0" fmla="#ppt_w*sin(2.5*pi*$)">
                                              <p:val>
                                                <p:fltVal val="0"/>
                                              </p:val>
                                            </p:tav>
                                            <p:tav tm="100000">
                                              <p:val>
                                                <p:fltVal val="1"/>
                                              </p:val>
                                            </p:tav>
                                          </p:tavLst>
                                        </p:anim>
                                        <p:anim calcmode="lin" valueType="num">
                                          <p:cBhvr>
                                            <p:cTn id="81" dur="500" fill="hold"/>
                                            <p:tgtEl>
                                              <p:spTgt spid="69"/>
                                            </p:tgtEl>
                                            <p:attrNameLst>
                                              <p:attrName>ppt_h</p:attrName>
                                            </p:attrNameLst>
                                          </p:cBhvr>
                                          <p:tavLst>
                                            <p:tav tm="0">
                                              <p:val>
                                                <p:strVal val="#ppt_h"/>
                                              </p:val>
                                            </p:tav>
                                            <p:tav tm="100000">
                                              <p:val>
                                                <p:strVal val="#ppt_h"/>
                                              </p:val>
                                            </p:tav>
                                          </p:tavLst>
                                        </p:anim>
                                      </p:childTnLst>
                                    </p:cTn>
                                  </p:par>
                                </p:childTnLst>
                              </p:cTn>
                            </p:par>
                            <p:par>
                              <p:cTn id="82" fill="hold">
                                <p:stCondLst>
                                  <p:cond delay="3200"/>
                                </p:stCondLst>
                                <p:childTnLst>
                                  <p:par>
                                    <p:cTn id="83" presetID="47" presetClass="entr" presetSubtype="0" fill="hold" grpId="0" nodeType="after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146"/>
                                            </p:tgtEl>
                                            <p:attrNameLst>
                                              <p:attrName>style.visibility</p:attrName>
                                            </p:attrNameLst>
                                          </p:cBhvr>
                                          <p:to>
                                            <p:strVal val="visible"/>
                                          </p:to>
                                        </p:set>
                                        <p:animEffect transition="in" filter="fade">
                                          <p:cBhvr>
                                            <p:cTn id="90" dur="1000"/>
                                            <p:tgtEl>
                                              <p:spTgt spid="146"/>
                                            </p:tgtEl>
                                          </p:cBhvr>
                                        </p:animEffect>
                                        <p:anim calcmode="lin" valueType="num">
                                          <p:cBhvr>
                                            <p:cTn id="91" dur="1000" fill="hold"/>
                                            <p:tgtEl>
                                              <p:spTgt spid="146"/>
                                            </p:tgtEl>
                                            <p:attrNameLst>
                                              <p:attrName>ppt_x</p:attrName>
                                            </p:attrNameLst>
                                          </p:cBhvr>
                                          <p:tavLst>
                                            <p:tav tm="0">
                                              <p:val>
                                                <p:strVal val="#ppt_x"/>
                                              </p:val>
                                            </p:tav>
                                            <p:tav tm="100000">
                                              <p:val>
                                                <p:strVal val="#ppt_x"/>
                                              </p:val>
                                            </p:tav>
                                          </p:tavLst>
                                        </p:anim>
                                        <p:anim calcmode="lin" valueType="num">
                                          <p:cBhvr>
                                            <p:cTn id="92" dur="1000" fill="hold"/>
                                            <p:tgtEl>
                                              <p:spTgt spid="146"/>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147"/>
                                            </p:tgtEl>
                                            <p:attrNameLst>
                                              <p:attrName>style.visibility</p:attrName>
                                            </p:attrNameLst>
                                          </p:cBhvr>
                                          <p:to>
                                            <p:strVal val="visible"/>
                                          </p:to>
                                        </p:set>
                                        <p:animEffect transition="in" filter="fade">
                                          <p:cBhvr>
                                            <p:cTn id="95" dur="1000"/>
                                            <p:tgtEl>
                                              <p:spTgt spid="147"/>
                                            </p:tgtEl>
                                          </p:cBhvr>
                                        </p:animEffect>
                                        <p:anim calcmode="lin" valueType="num">
                                          <p:cBhvr>
                                            <p:cTn id="96" dur="1000" fill="hold"/>
                                            <p:tgtEl>
                                              <p:spTgt spid="147"/>
                                            </p:tgtEl>
                                            <p:attrNameLst>
                                              <p:attrName>ppt_x</p:attrName>
                                            </p:attrNameLst>
                                          </p:cBhvr>
                                          <p:tavLst>
                                            <p:tav tm="0">
                                              <p:val>
                                                <p:strVal val="#ppt_x"/>
                                              </p:val>
                                            </p:tav>
                                            <p:tav tm="100000">
                                              <p:val>
                                                <p:strVal val="#ppt_x"/>
                                              </p:val>
                                            </p:tav>
                                          </p:tavLst>
                                        </p:anim>
                                        <p:anim calcmode="lin" valueType="num">
                                          <p:cBhvr>
                                            <p:cTn id="97" dur="1000" fill="hold"/>
                                            <p:tgtEl>
                                              <p:spTgt spid="147"/>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148"/>
                                            </p:tgtEl>
                                            <p:attrNameLst>
                                              <p:attrName>style.visibility</p:attrName>
                                            </p:attrNameLst>
                                          </p:cBhvr>
                                          <p:to>
                                            <p:strVal val="visible"/>
                                          </p:to>
                                        </p:set>
                                        <p:animEffect transition="in" filter="fade">
                                          <p:cBhvr>
                                            <p:cTn id="100" dur="1000"/>
                                            <p:tgtEl>
                                              <p:spTgt spid="148"/>
                                            </p:tgtEl>
                                          </p:cBhvr>
                                        </p:animEffect>
                                        <p:anim calcmode="lin" valueType="num">
                                          <p:cBhvr>
                                            <p:cTn id="101" dur="1000" fill="hold"/>
                                            <p:tgtEl>
                                              <p:spTgt spid="148"/>
                                            </p:tgtEl>
                                            <p:attrNameLst>
                                              <p:attrName>ppt_x</p:attrName>
                                            </p:attrNameLst>
                                          </p:cBhvr>
                                          <p:tavLst>
                                            <p:tav tm="0">
                                              <p:val>
                                                <p:strVal val="#ppt_x"/>
                                              </p:val>
                                            </p:tav>
                                            <p:tav tm="100000">
                                              <p:val>
                                                <p:strVal val="#ppt_x"/>
                                              </p:val>
                                            </p:tav>
                                          </p:tavLst>
                                        </p:anim>
                                        <p:anim calcmode="lin" valueType="num">
                                          <p:cBhvr>
                                            <p:cTn id="102" dur="1000" fill="hold"/>
                                            <p:tgtEl>
                                              <p:spTgt spid="148"/>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149"/>
                                            </p:tgtEl>
                                            <p:attrNameLst>
                                              <p:attrName>style.visibility</p:attrName>
                                            </p:attrNameLst>
                                          </p:cBhvr>
                                          <p:to>
                                            <p:strVal val="visible"/>
                                          </p:to>
                                        </p:set>
                                        <p:animEffect transition="in" filter="fade">
                                          <p:cBhvr>
                                            <p:cTn id="105" dur="1000"/>
                                            <p:tgtEl>
                                              <p:spTgt spid="149"/>
                                            </p:tgtEl>
                                          </p:cBhvr>
                                        </p:animEffect>
                                        <p:anim calcmode="lin" valueType="num">
                                          <p:cBhvr>
                                            <p:cTn id="106" dur="1000" fill="hold"/>
                                            <p:tgtEl>
                                              <p:spTgt spid="149"/>
                                            </p:tgtEl>
                                            <p:attrNameLst>
                                              <p:attrName>ppt_x</p:attrName>
                                            </p:attrNameLst>
                                          </p:cBhvr>
                                          <p:tavLst>
                                            <p:tav tm="0">
                                              <p:val>
                                                <p:strVal val="#ppt_x"/>
                                              </p:val>
                                            </p:tav>
                                            <p:tav tm="100000">
                                              <p:val>
                                                <p:strVal val="#ppt_x"/>
                                              </p:val>
                                            </p:tav>
                                          </p:tavLst>
                                        </p:anim>
                                        <p:anim calcmode="lin" valueType="num">
                                          <p:cBhvr>
                                            <p:cTn id="107" dur="1000" fill="hold"/>
                                            <p:tgtEl>
                                              <p:spTgt spid="149"/>
                                            </p:tgtEl>
                                            <p:attrNameLst>
                                              <p:attrName>ppt_y</p:attrName>
                                            </p:attrNameLst>
                                          </p:cBhvr>
                                          <p:tavLst>
                                            <p:tav tm="0">
                                              <p:val>
                                                <p:strVal val="#ppt_y-.1"/>
                                              </p:val>
                                            </p:tav>
                                            <p:tav tm="100000">
                                              <p:val>
                                                <p:strVal val="#ppt_y"/>
                                              </p:val>
                                            </p:tav>
                                          </p:tavLst>
                                        </p:anim>
                                      </p:childTnLst>
                                    </p:cTn>
                                  </p:par>
                                </p:childTnLst>
                              </p:cTn>
                            </p:par>
                            <p:par>
                              <p:cTn id="108" fill="hold">
                                <p:stCondLst>
                                  <p:cond delay="4200"/>
                                </p:stCondLst>
                                <p:childTnLst>
                                  <p:par>
                                    <p:cTn id="109" presetID="14" presetClass="entr" presetSubtype="10" fill="hold" grpId="0" nodeType="afterEffect">
                                      <p:stCondLst>
                                        <p:cond delay="0"/>
                                      </p:stCondLst>
                                      <p:childTnLst>
                                        <p:set>
                                          <p:cBhvr>
                                            <p:cTn id="110" dur="1" fill="hold">
                                              <p:stCondLst>
                                                <p:cond delay="0"/>
                                              </p:stCondLst>
                                            </p:cTn>
                                            <p:tgtEl>
                                              <p:spTgt spid="150"/>
                                            </p:tgtEl>
                                            <p:attrNameLst>
                                              <p:attrName>style.visibility</p:attrName>
                                            </p:attrNameLst>
                                          </p:cBhvr>
                                          <p:to>
                                            <p:strVal val="visible"/>
                                          </p:to>
                                        </p:set>
                                        <p:animEffect transition="in" filter="randombar(horizontal)">
                                          <p:cBhvr>
                                            <p:cTn id="111" dur="500"/>
                                            <p:tgtEl>
                                              <p:spTgt spid="150"/>
                                            </p:tgtEl>
                                          </p:cBhvr>
                                        </p:animEffect>
                                      </p:childTnLst>
                                    </p:cTn>
                                  </p:par>
                                </p:childTnLst>
                              </p:cTn>
                            </p:par>
                            <p:par>
                              <p:cTn id="112" fill="hold">
                                <p:stCondLst>
                                  <p:cond delay="4700"/>
                                </p:stCondLst>
                                <p:childTnLst>
                                  <p:par>
                                    <p:cTn id="113" presetID="14" presetClass="entr" presetSubtype="10" fill="hold" grpId="0" nodeType="afterEffect">
                                      <p:stCondLst>
                                        <p:cond delay="0"/>
                                      </p:stCondLst>
                                      <p:childTnLst>
                                        <p:set>
                                          <p:cBhvr>
                                            <p:cTn id="114" dur="1" fill="hold">
                                              <p:stCondLst>
                                                <p:cond delay="0"/>
                                              </p:stCondLst>
                                            </p:cTn>
                                            <p:tgtEl>
                                              <p:spTgt spid="151"/>
                                            </p:tgtEl>
                                            <p:attrNameLst>
                                              <p:attrName>style.visibility</p:attrName>
                                            </p:attrNameLst>
                                          </p:cBhvr>
                                          <p:to>
                                            <p:strVal val="visible"/>
                                          </p:to>
                                        </p:set>
                                        <p:animEffect transition="in" filter="randombar(horizontal)">
                                          <p:cBhvr>
                                            <p:cTn id="115" dur="500"/>
                                            <p:tgtEl>
                                              <p:spTgt spid="151"/>
                                            </p:tgtEl>
                                          </p:cBhvr>
                                        </p:animEffect>
                                      </p:childTnLst>
                                    </p:cTn>
                                  </p:par>
                                </p:childTnLst>
                              </p:cTn>
                            </p:par>
                            <p:par>
                              <p:cTn id="116" fill="hold">
                                <p:stCondLst>
                                  <p:cond delay="5200"/>
                                </p:stCondLst>
                                <p:childTnLst>
                                  <p:par>
                                    <p:cTn id="117" presetID="14" presetClass="entr" presetSubtype="10" fill="hold" grpId="0" nodeType="afterEffect">
                                      <p:stCondLst>
                                        <p:cond delay="0"/>
                                      </p:stCondLst>
                                      <p:childTnLst>
                                        <p:set>
                                          <p:cBhvr>
                                            <p:cTn id="118" dur="1" fill="hold">
                                              <p:stCondLst>
                                                <p:cond delay="0"/>
                                              </p:stCondLst>
                                            </p:cTn>
                                            <p:tgtEl>
                                              <p:spTgt spid="152"/>
                                            </p:tgtEl>
                                            <p:attrNameLst>
                                              <p:attrName>style.visibility</p:attrName>
                                            </p:attrNameLst>
                                          </p:cBhvr>
                                          <p:to>
                                            <p:strVal val="visible"/>
                                          </p:to>
                                        </p:set>
                                        <p:animEffect transition="in" filter="randombar(horizontal)">
                                          <p:cBhvr>
                                            <p:cTn id="119" dur="500"/>
                                            <p:tgtEl>
                                              <p:spTgt spid="152"/>
                                            </p:tgtEl>
                                          </p:cBhvr>
                                        </p:animEffect>
                                      </p:childTnLst>
                                    </p:cTn>
                                  </p:par>
                                </p:childTnLst>
                              </p:cTn>
                            </p:par>
                            <p:par>
                              <p:cTn id="120" fill="hold">
                                <p:stCondLst>
                                  <p:cond delay="5700"/>
                                </p:stCondLst>
                                <p:childTnLst>
                                  <p:par>
                                    <p:cTn id="121" presetID="14" presetClass="entr" presetSubtype="10" fill="hold" grpId="0" nodeType="afterEffect">
                                      <p:stCondLst>
                                        <p:cond delay="0"/>
                                      </p:stCondLst>
                                      <p:childTnLst>
                                        <p:set>
                                          <p:cBhvr>
                                            <p:cTn id="122" dur="1" fill="hold">
                                              <p:stCondLst>
                                                <p:cond delay="0"/>
                                              </p:stCondLst>
                                            </p:cTn>
                                            <p:tgtEl>
                                              <p:spTgt spid="153"/>
                                            </p:tgtEl>
                                            <p:attrNameLst>
                                              <p:attrName>style.visibility</p:attrName>
                                            </p:attrNameLst>
                                          </p:cBhvr>
                                          <p:to>
                                            <p:strVal val="visible"/>
                                          </p:to>
                                        </p:set>
                                        <p:animEffect transition="in" filter="randombar(horizontal)">
                                          <p:cBhvr>
                                            <p:cTn id="123" dur="500"/>
                                            <p:tgtEl>
                                              <p:spTgt spid="153"/>
                                            </p:tgtEl>
                                          </p:cBhvr>
                                        </p:animEffect>
                                      </p:childTnLst>
                                    </p:cTn>
                                  </p:par>
                                </p:childTnLst>
                              </p:cTn>
                            </p:par>
                            <p:par>
                              <p:cTn id="124" fill="hold">
                                <p:stCondLst>
                                  <p:cond delay="6200"/>
                                </p:stCondLst>
                                <p:childTnLst>
                                  <p:par>
                                    <p:cTn id="125" presetID="14" presetClass="entr" presetSubtype="10" fill="hold" grpId="0" nodeType="afterEffect">
                                      <p:stCondLst>
                                        <p:cond delay="0"/>
                                      </p:stCondLst>
                                      <p:childTnLst>
                                        <p:set>
                                          <p:cBhvr>
                                            <p:cTn id="126" dur="1" fill="hold">
                                              <p:stCondLst>
                                                <p:cond delay="0"/>
                                              </p:stCondLst>
                                            </p:cTn>
                                            <p:tgtEl>
                                              <p:spTgt spid="154"/>
                                            </p:tgtEl>
                                            <p:attrNameLst>
                                              <p:attrName>style.visibility</p:attrName>
                                            </p:attrNameLst>
                                          </p:cBhvr>
                                          <p:to>
                                            <p:strVal val="visible"/>
                                          </p:to>
                                        </p:set>
                                        <p:animEffect transition="in" filter="randombar(horizontal)">
                                          <p:cBhvr>
                                            <p:cTn id="127" dur="500"/>
                                            <p:tgtEl>
                                              <p:spTgt spid="154"/>
                                            </p:tgtEl>
                                          </p:cBhvr>
                                        </p:animEffect>
                                      </p:childTnLst>
                                    </p:cTn>
                                  </p:par>
                                </p:childTnLst>
                              </p:cTn>
                            </p:par>
                            <p:par>
                              <p:cTn id="128" fill="hold">
                                <p:stCondLst>
                                  <p:cond delay="6700"/>
                                </p:stCondLst>
                                <p:childTnLst>
                                  <p:par>
                                    <p:cTn id="129" presetID="10" presetClass="entr" presetSubtype="0" fill="hold" grpId="0" nodeType="after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fade">
                                          <p:cBhvr>
                                            <p:cTn id="131" dur="500"/>
                                            <p:tgtEl>
                                              <p:spTgt spid="155"/>
                                            </p:tgtEl>
                                          </p:cBhvr>
                                        </p:animEffect>
                                      </p:childTnLst>
                                    </p:cTn>
                                  </p:par>
                                </p:childTnLst>
                              </p:cTn>
                            </p:par>
                            <p:par>
                              <p:cTn id="132" fill="hold">
                                <p:stCondLst>
                                  <p:cond delay="7200"/>
                                </p:stCondLst>
                                <p:childTnLst>
                                  <p:par>
                                    <p:cTn id="133" presetID="1" presetClass="entr" presetSubtype="0" fill="hold" grpId="0" nodeType="afterEffect">
                                      <p:stCondLst>
                                        <p:cond delay="0"/>
                                      </p:stCondLst>
                                      <p:childTnLst>
                                        <p:set>
                                          <p:cBhvr>
                                            <p:cTn id="134" dur="1" fill="hold">
                                              <p:stCondLst>
                                                <p:cond delay="499"/>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6" grpId="0"/>
          <p:bldP spid="147" grpId="0"/>
          <p:bldP spid="148" grpId="0"/>
          <p:bldP spid="149" grpId="0"/>
          <p:bldP spid="150" grpId="0"/>
          <p:bldP spid="151" grpId="0"/>
          <p:bldP spid="152" grpId="0"/>
          <p:bldP spid="153" grpId="0"/>
          <p:bldP spid="154" grpId="0"/>
          <p:bldP spid="155" grpId="0"/>
          <p:bldP spid="165" grpId="0" animBg="1"/>
          <p:bldP spid="166" grpId="0"/>
          <p:bldP spid="167" grpId="0"/>
          <p:bldP spid="169" grpId="0" animBg="1"/>
          <p:bldP spid="170" grpId="0" animBg="1"/>
          <p:bldP spid="171" grpId="0" animBg="1"/>
          <p:bldP spid="172" grpId="0" animBg="1"/>
          <p:bldP spid="15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152525" y="1772816"/>
            <a:ext cx="4941888" cy="2006600"/>
          </a:xfrm>
          <a:prstGeom prst="rect">
            <a:avLst/>
          </a:prstGeom>
          <a:blipFill dpi="0" rotWithShape="1">
            <a:blip r:embed="rId1"/>
            <a:srcRect/>
            <a:tile tx="0" ty="0" sx="100000" sy="100000" flip="none" algn="tl"/>
          </a:blipFill>
          <a:ln>
            <a:noFill/>
          </a:ln>
        </p:spPr>
        <p:txBody>
          <a:bodyPr vert="horz" wrap="square" lIns="91440" tIns="45720" rIns="91440" bIns="45720" numCol="1" anchor="t" anchorCtr="0" compatLnSpc="1"/>
          <a:lstStyle/>
          <a:p>
            <a:endParaRPr lang="zh-CN" altLang="en-US"/>
          </a:p>
        </p:txBody>
      </p:sp>
      <p:sp>
        <p:nvSpPr>
          <p:cNvPr id="5" name="Rectangle 7"/>
          <p:cNvSpPr>
            <a:spLocks noChangeArrowheads="1"/>
          </p:cNvSpPr>
          <p:nvPr/>
        </p:nvSpPr>
        <p:spPr bwMode="auto">
          <a:xfrm>
            <a:off x="6094413" y="1772816"/>
            <a:ext cx="4941888" cy="2006600"/>
          </a:xfrm>
          <a:prstGeom prst="rect">
            <a:avLst/>
          </a:prstGeom>
          <a:blipFill dpi="0" rotWithShape="1">
            <a:blip r:embed="rId2"/>
            <a:srcRect/>
            <a:tile tx="0" ty="0" sx="100000" sy="100000" flip="none" algn="ctr"/>
          </a:blipFill>
          <a:ln>
            <a:noFill/>
          </a:ln>
        </p:spPr>
        <p:txBody>
          <a:bodyPr vert="horz" wrap="square" lIns="91440" tIns="45720" rIns="91440" bIns="45720" numCol="1" anchor="t" anchorCtr="0" compatLnSpc="1"/>
          <a:lstStyle/>
          <a:p>
            <a:endParaRPr lang="zh-CN" altLang="en-US"/>
          </a:p>
        </p:txBody>
      </p:sp>
      <p:sp>
        <p:nvSpPr>
          <p:cNvPr id="6" name="Rectangle 8"/>
          <p:cNvSpPr>
            <a:spLocks noChangeArrowheads="1"/>
          </p:cNvSpPr>
          <p:nvPr/>
        </p:nvSpPr>
        <p:spPr bwMode="auto">
          <a:xfrm>
            <a:off x="5108575" y="1772816"/>
            <a:ext cx="2006600" cy="2006600"/>
          </a:xfrm>
          <a:prstGeom prst="rect">
            <a:avLst/>
          </a:prstGeom>
          <a:solidFill>
            <a:srgbClr val="F35258"/>
          </a:solidFill>
          <a:ln>
            <a:noFill/>
          </a:ln>
        </p:spPr>
        <p:txBody>
          <a:bodyPr vert="horz" wrap="square" lIns="91440" tIns="45720" rIns="91440" bIns="45720" numCol="1" anchor="ctr" anchorCtr="0" compatLnSpc="1"/>
          <a:lstStyle/>
          <a:p>
            <a:pPr algn="ctr"/>
            <a:r>
              <a:rPr lang="zh-CN" altLang="en-US" sz="1600" dirty="0">
                <a:solidFill>
                  <a:schemeClr val="bg1"/>
                </a:solidFill>
                <a:latin typeface="微软雅黑" panose="020B0503020204020204" pitchFamily="34" charset="-122"/>
                <a:ea typeface="微软雅黑" panose="020B0503020204020204" pitchFamily="34" charset="-122"/>
              </a:rPr>
              <a:t>在此输入主</a:t>
            </a:r>
            <a:r>
              <a:rPr lang="zh-CN" altLang="en-US" sz="1600" dirty="0" smtClean="0">
                <a:solidFill>
                  <a:schemeClr val="bg1"/>
                </a:solidFill>
                <a:latin typeface="微软雅黑" panose="020B0503020204020204" pitchFamily="34" charset="-122"/>
                <a:ea typeface="微软雅黑" panose="020B0503020204020204" pitchFamily="34" charset="-122"/>
              </a:rPr>
              <a:t>标题概述文字</a:t>
            </a:r>
            <a:r>
              <a:rPr lang="zh-CN" altLang="en-US" sz="1600" dirty="0">
                <a:solidFill>
                  <a:schemeClr val="bg1"/>
                </a:solidFill>
                <a:latin typeface="微软雅黑" panose="020B0503020204020204" pitchFamily="34" charset="-122"/>
                <a:ea typeface="微软雅黑" panose="020B0503020204020204" pitchFamily="34" charset="-122"/>
              </a:rPr>
              <a:t>在此输入主标题概述文字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 name="Oval 9"/>
          <p:cNvSpPr>
            <a:spLocks noChangeArrowheads="1"/>
          </p:cNvSpPr>
          <p:nvPr/>
        </p:nvSpPr>
        <p:spPr bwMode="auto">
          <a:xfrm>
            <a:off x="1219200" y="4181748"/>
            <a:ext cx="723900" cy="723900"/>
          </a:xfrm>
          <a:prstGeom prst="ellipse">
            <a:avLst/>
          </a:prstGeom>
          <a:solidFill>
            <a:srgbClr val="2C79AD"/>
          </a:solidFill>
          <a:ln>
            <a:noFill/>
          </a:ln>
        </p:spPr>
        <p:txBody>
          <a:bodyPr vert="horz" wrap="square" lIns="91440" tIns="45720" rIns="91440" bIns="45720" numCol="1" anchor="ctr" anchorCtr="0" compatLnSpc="1"/>
          <a:lstStyle/>
          <a:p>
            <a:pPr algn="ctr"/>
            <a:r>
              <a:rPr lang="en-US" altLang="zh-CN" sz="2000" dirty="0" smtClean="0">
                <a:solidFill>
                  <a:schemeClr val="bg1"/>
                </a:solidFill>
                <a:latin typeface="HelveticaNeueLT Pro 55 Roman" pitchFamily="34" charset="0"/>
              </a:rPr>
              <a:t>01</a:t>
            </a:r>
            <a:endParaRPr lang="zh-CN" altLang="en-US" sz="2000" dirty="0">
              <a:solidFill>
                <a:schemeClr val="bg1"/>
              </a:solidFill>
              <a:latin typeface="HelveticaNeueLT Pro 55 Roman" pitchFamily="34" charset="0"/>
            </a:endParaRPr>
          </a:p>
        </p:txBody>
      </p:sp>
      <p:sp>
        <p:nvSpPr>
          <p:cNvPr id="8" name="Oval 10"/>
          <p:cNvSpPr>
            <a:spLocks noChangeArrowheads="1"/>
          </p:cNvSpPr>
          <p:nvPr/>
        </p:nvSpPr>
        <p:spPr bwMode="auto">
          <a:xfrm>
            <a:off x="6218238" y="4181748"/>
            <a:ext cx="719138" cy="723900"/>
          </a:xfrm>
          <a:prstGeom prst="ellipse">
            <a:avLst/>
          </a:prstGeom>
          <a:solidFill>
            <a:srgbClr val="85D3C5"/>
          </a:solidFill>
          <a:ln>
            <a:noFill/>
          </a:ln>
        </p:spPr>
        <p:txBody>
          <a:bodyPr vert="horz" wrap="square" lIns="91440" tIns="45720" rIns="91440" bIns="45720" numCol="1" anchor="ctr" anchorCtr="0" compatLnSpc="1"/>
          <a:lstStyle/>
          <a:p>
            <a:pPr algn="ctr"/>
            <a:r>
              <a:rPr lang="en-US" altLang="zh-CN" sz="2000" dirty="0" smtClean="0">
                <a:solidFill>
                  <a:schemeClr val="bg1"/>
                </a:solidFill>
                <a:latin typeface="HelveticaNeueLT Pro 55 Roman" pitchFamily="34" charset="0"/>
              </a:rPr>
              <a:t>03</a:t>
            </a:r>
            <a:endParaRPr lang="zh-CN" altLang="en-US" sz="2000" dirty="0">
              <a:solidFill>
                <a:schemeClr val="bg1"/>
              </a:solidFill>
              <a:latin typeface="HelveticaNeueLT Pro 55 Roman" pitchFamily="34" charset="0"/>
            </a:endParaRPr>
          </a:p>
        </p:txBody>
      </p:sp>
      <p:sp>
        <p:nvSpPr>
          <p:cNvPr id="9" name="Oval 11"/>
          <p:cNvSpPr>
            <a:spLocks noChangeArrowheads="1"/>
          </p:cNvSpPr>
          <p:nvPr/>
        </p:nvSpPr>
        <p:spPr bwMode="auto">
          <a:xfrm>
            <a:off x="1219200" y="5272376"/>
            <a:ext cx="723900" cy="723900"/>
          </a:xfrm>
          <a:prstGeom prst="ellipse">
            <a:avLst/>
          </a:prstGeom>
          <a:solidFill>
            <a:srgbClr val="F35258"/>
          </a:solidFill>
          <a:ln>
            <a:noFill/>
          </a:ln>
        </p:spPr>
        <p:txBody>
          <a:bodyPr vert="horz" wrap="square" lIns="91440" tIns="45720" rIns="91440" bIns="45720" numCol="1" anchor="ctr" anchorCtr="0" compatLnSpc="1"/>
          <a:lstStyle/>
          <a:p>
            <a:pPr algn="ctr"/>
            <a:r>
              <a:rPr lang="en-US" altLang="zh-CN" sz="2000" dirty="0" smtClean="0">
                <a:solidFill>
                  <a:schemeClr val="bg1"/>
                </a:solidFill>
                <a:latin typeface="HelveticaNeueLT Pro 55 Roman" pitchFamily="34" charset="0"/>
              </a:rPr>
              <a:t>02</a:t>
            </a:r>
            <a:endParaRPr lang="zh-CN" altLang="en-US" sz="2000" dirty="0">
              <a:solidFill>
                <a:schemeClr val="bg1"/>
              </a:solidFill>
              <a:latin typeface="HelveticaNeueLT Pro 55 Roman" pitchFamily="34" charset="0"/>
            </a:endParaRPr>
          </a:p>
        </p:txBody>
      </p:sp>
      <p:sp>
        <p:nvSpPr>
          <p:cNvPr id="10" name="Oval 12"/>
          <p:cNvSpPr>
            <a:spLocks noChangeArrowheads="1"/>
          </p:cNvSpPr>
          <p:nvPr/>
        </p:nvSpPr>
        <p:spPr bwMode="auto">
          <a:xfrm>
            <a:off x="6218238" y="5272376"/>
            <a:ext cx="719138" cy="723900"/>
          </a:xfrm>
          <a:prstGeom prst="ellipse">
            <a:avLst/>
          </a:prstGeom>
          <a:solidFill>
            <a:srgbClr val="F6A94D"/>
          </a:solidFill>
          <a:ln>
            <a:noFill/>
          </a:ln>
        </p:spPr>
        <p:txBody>
          <a:bodyPr vert="horz" wrap="square" lIns="91440" tIns="45720" rIns="91440" bIns="45720" numCol="1" anchor="ctr" anchorCtr="0" compatLnSpc="1"/>
          <a:lstStyle/>
          <a:p>
            <a:pPr algn="ctr"/>
            <a:r>
              <a:rPr lang="en-US" altLang="zh-CN" sz="2000" dirty="0" smtClean="0">
                <a:solidFill>
                  <a:schemeClr val="bg1"/>
                </a:solidFill>
                <a:latin typeface="HelveticaNeueLT Pro 55 Roman" pitchFamily="34" charset="0"/>
              </a:rPr>
              <a:t>04</a:t>
            </a:r>
            <a:endParaRPr lang="zh-CN" altLang="en-US" sz="2000" dirty="0">
              <a:solidFill>
                <a:schemeClr val="bg1"/>
              </a:solidFill>
              <a:latin typeface="HelveticaNeueLT Pro 55 Roman" pitchFamily="34" charset="0"/>
            </a:endParaRPr>
          </a:p>
        </p:txBody>
      </p:sp>
      <p:sp>
        <p:nvSpPr>
          <p:cNvPr id="11" name="TextBox 10"/>
          <p:cNvSpPr txBox="1"/>
          <p:nvPr/>
        </p:nvSpPr>
        <p:spPr>
          <a:xfrm>
            <a:off x="2063692" y="4181748"/>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2" name="TextBox 11"/>
          <p:cNvSpPr txBox="1"/>
          <p:nvPr/>
        </p:nvSpPr>
        <p:spPr>
          <a:xfrm>
            <a:off x="2063692" y="4477179"/>
            <a:ext cx="374348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2063692" y="5265391"/>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4" name="TextBox 13"/>
          <p:cNvSpPr txBox="1"/>
          <p:nvPr/>
        </p:nvSpPr>
        <p:spPr>
          <a:xfrm>
            <a:off x="2063692" y="5560822"/>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7084824" y="4181748"/>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6" name="TextBox 15"/>
          <p:cNvSpPr txBox="1"/>
          <p:nvPr/>
        </p:nvSpPr>
        <p:spPr>
          <a:xfrm>
            <a:off x="7084824" y="4477179"/>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7084824" y="5265391"/>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8" name="TextBox 17"/>
          <p:cNvSpPr txBox="1"/>
          <p:nvPr/>
        </p:nvSpPr>
        <p:spPr>
          <a:xfrm>
            <a:off x="7084824" y="5560822"/>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。通过</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8" name="文本框 27"/>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9" name="文本框 28"/>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0" name="直接连接符 29"/>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2"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3"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4"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5" name="文本框 24"/>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00" fill="hold"/>
                                            <p:tgtEl>
                                              <p:spTgt spid="34"/>
                                            </p:tgtEl>
                                            <p:attrNameLst>
                                              <p:attrName>ppt_w</p:attrName>
                                            </p:attrNameLst>
                                          </p:cBhvr>
                                          <p:tavLst>
                                            <p:tav tm="0">
                                              <p:val>
                                                <p:strVal val="#ppt_w+.3"/>
                                              </p:val>
                                            </p:tav>
                                            <p:tav tm="100000">
                                              <p:val>
                                                <p:strVal val="#ppt_w"/>
                                              </p:val>
                                            </p:tav>
                                          </p:tavLst>
                                        </p:anim>
                                        <p:anim calcmode="lin" valueType="num">
                                          <p:cBhvr>
                                            <p:cTn id="8" dur="700" fill="hold"/>
                                            <p:tgtEl>
                                              <p:spTgt spid="34"/>
                                            </p:tgtEl>
                                            <p:attrNameLst>
                                              <p:attrName>ppt_h</p:attrName>
                                            </p:attrNameLst>
                                          </p:cBhvr>
                                          <p:tavLst>
                                            <p:tav tm="0">
                                              <p:val>
                                                <p:strVal val="#ppt_h"/>
                                              </p:val>
                                            </p:tav>
                                            <p:tav tm="100000">
                                              <p:val>
                                                <p:strVal val="#ppt_h"/>
                                              </p:val>
                                            </p:tav>
                                          </p:tavLst>
                                        </p:anim>
                                        <p:animEffect transition="in" filter="fade">
                                          <p:cBhvr>
                                            <p:cTn id="9" dur="700"/>
                                            <p:tgtEl>
                                              <p:spTgt spid="3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700" fill="hold"/>
                                            <p:tgtEl>
                                              <p:spTgt spid="33"/>
                                            </p:tgtEl>
                                            <p:attrNameLst>
                                              <p:attrName>ppt_w</p:attrName>
                                            </p:attrNameLst>
                                          </p:cBhvr>
                                          <p:tavLst>
                                            <p:tav tm="0">
                                              <p:val>
                                                <p:strVal val="#ppt_w+.3"/>
                                              </p:val>
                                            </p:tav>
                                            <p:tav tm="100000">
                                              <p:val>
                                                <p:strVal val="#ppt_w"/>
                                              </p:val>
                                            </p:tav>
                                          </p:tavLst>
                                        </p:anim>
                                        <p:anim calcmode="lin" valueType="num">
                                          <p:cBhvr>
                                            <p:cTn id="13" dur="700" fill="hold"/>
                                            <p:tgtEl>
                                              <p:spTgt spid="33"/>
                                            </p:tgtEl>
                                            <p:attrNameLst>
                                              <p:attrName>ppt_h</p:attrName>
                                            </p:attrNameLst>
                                          </p:cBhvr>
                                          <p:tavLst>
                                            <p:tav tm="0">
                                              <p:val>
                                                <p:strVal val="#ppt_h"/>
                                              </p:val>
                                            </p:tav>
                                            <p:tav tm="100000">
                                              <p:val>
                                                <p:strVal val="#ppt_h"/>
                                              </p:val>
                                            </p:tav>
                                          </p:tavLst>
                                        </p:anim>
                                        <p:animEffect transition="in" filter="fade">
                                          <p:cBhvr>
                                            <p:cTn id="14" dur="700"/>
                                            <p:tgtEl>
                                              <p:spTgt spid="3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700" fill="hold"/>
                                            <p:tgtEl>
                                              <p:spTgt spid="32"/>
                                            </p:tgtEl>
                                            <p:attrNameLst>
                                              <p:attrName>ppt_w</p:attrName>
                                            </p:attrNameLst>
                                          </p:cBhvr>
                                          <p:tavLst>
                                            <p:tav tm="0">
                                              <p:val>
                                                <p:strVal val="#ppt_w+.3"/>
                                              </p:val>
                                            </p:tav>
                                            <p:tav tm="100000">
                                              <p:val>
                                                <p:strVal val="#ppt_w"/>
                                              </p:val>
                                            </p:tav>
                                          </p:tavLst>
                                        </p:anim>
                                        <p:anim calcmode="lin" valueType="num">
                                          <p:cBhvr>
                                            <p:cTn id="18" dur="700" fill="hold"/>
                                            <p:tgtEl>
                                              <p:spTgt spid="32"/>
                                            </p:tgtEl>
                                            <p:attrNameLst>
                                              <p:attrName>ppt_h</p:attrName>
                                            </p:attrNameLst>
                                          </p:cBhvr>
                                          <p:tavLst>
                                            <p:tav tm="0">
                                              <p:val>
                                                <p:strVal val="#ppt_h"/>
                                              </p:val>
                                            </p:tav>
                                            <p:tav tm="100000">
                                              <p:val>
                                                <p:strVal val="#ppt_h"/>
                                              </p:val>
                                            </p:tav>
                                          </p:tavLst>
                                        </p:anim>
                                        <p:animEffect transition="in" filter="fade">
                                          <p:cBhvr>
                                            <p:cTn id="19" dur="700"/>
                                            <p:tgtEl>
                                              <p:spTgt spid="32"/>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25000">
                                          <p:cBhvr additive="base">
                                            <p:cTn id="22" dur="600" fill="hold"/>
                                            <p:tgtEl>
                                              <p:spTgt spid="31"/>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ppt_x</p:attrName>
                                            </p:attrNameLst>
                                          </p:cBhvr>
                                          <p:tavLst>
                                            <p:tav tm="0">
                                              <p:val>
                                                <p:strVal val="#ppt_x-#ppt_w/2"/>
                                              </p:val>
                                            </p:tav>
                                            <p:tav tm="100000">
                                              <p:val>
                                                <p:strVal val="#ppt_x"/>
                                              </p:val>
                                            </p:tav>
                                          </p:tavLst>
                                        </p:anim>
                                        <p:anim calcmode="lin" valueType="num">
                                          <p:cBhvr>
                                            <p:cTn id="28" dur="500" fill="hold"/>
                                            <p:tgtEl>
                                              <p:spTgt spid="27"/>
                                            </p:tgtEl>
                                            <p:attrNameLst>
                                              <p:attrName>ppt_y</p:attrName>
                                            </p:attrNameLst>
                                          </p:cBhvr>
                                          <p:tavLst>
                                            <p:tav tm="0">
                                              <p:val>
                                                <p:strVal val="#ppt_y"/>
                                              </p:val>
                                            </p:tav>
                                            <p:tav tm="100000">
                                              <p:val>
                                                <p:strVal val="#ppt_y"/>
                                              </p:val>
                                            </p:tav>
                                          </p:tavLst>
                                        </p:anim>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ppt_h/2"/>
                                              </p:val>
                                            </p:tav>
                                            <p:tav tm="100000">
                                              <p:val>
                                                <p:strVal val="#ppt_y"/>
                                              </p:val>
                                            </p:tav>
                                          </p:tavLst>
                                        </p:anim>
                                        <p:anim calcmode="lin" valueType="num">
                                          <p:cBhvr>
                                            <p:cTn id="36" dur="500" fill="hold"/>
                                            <p:tgtEl>
                                              <p:spTgt spid="28"/>
                                            </p:tgtEl>
                                            <p:attrNameLst>
                                              <p:attrName>ppt_w</p:attrName>
                                            </p:attrNameLst>
                                          </p:cBhvr>
                                          <p:tavLst>
                                            <p:tav tm="0">
                                              <p:val>
                                                <p:strVal val="#ppt_w"/>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200"/>
                                            <p:tgtEl>
                                              <p:spTgt spid="3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ppt_y+#ppt_h/2"/>
                                              </p:val>
                                            </p:tav>
                                            <p:tav tm="100000">
                                              <p:val>
                                                <p:strVal val="#ppt_y"/>
                                              </p:val>
                                            </p:tav>
                                          </p:tavLst>
                                        </p:anim>
                                        <p:anim calcmode="lin" valueType="num">
                                          <p:cBhvr>
                                            <p:cTn id="47" dur="500" fill="hold"/>
                                            <p:tgtEl>
                                              <p:spTgt spid="29"/>
                                            </p:tgtEl>
                                            <p:attrNameLst>
                                              <p:attrName>ppt_w</p:attrName>
                                            </p:attrNameLst>
                                          </p:cBhvr>
                                          <p:tavLst>
                                            <p:tav tm="0">
                                              <p:val>
                                                <p:strVal val="#ppt_w"/>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8" fill="hold" grpId="0" nodeType="afterEffect" p14:presetBounceEnd="22000">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14:bounceEnd="22000">
                                          <p:cBhvr additive="base">
                                            <p:cTn id="52" dur="500" fill="hold"/>
                                            <p:tgtEl>
                                              <p:spTgt spid="4"/>
                                            </p:tgtEl>
                                            <p:attrNameLst>
                                              <p:attrName>ppt_x</p:attrName>
                                            </p:attrNameLst>
                                          </p:cBhvr>
                                          <p:tavLst>
                                            <p:tav tm="0">
                                              <p:val>
                                                <p:strVal val="0-#ppt_w/2"/>
                                              </p:val>
                                            </p:tav>
                                            <p:tav tm="100000">
                                              <p:val>
                                                <p:strVal val="#ppt_x"/>
                                              </p:val>
                                            </p:tav>
                                          </p:tavLst>
                                        </p:anim>
                                        <p:anim calcmode="lin" valueType="num" p14:bounceEnd="22000">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14:presetBounceEnd="22000">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14:bounceEnd="22000">
                                          <p:cBhvr additive="base">
                                            <p:cTn id="56" dur="500" fill="hold"/>
                                            <p:tgtEl>
                                              <p:spTgt spid="5"/>
                                            </p:tgtEl>
                                            <p:attrNameLst>
                                              <p:attrName>ppt_x</p:attrName>
                                            </p:attrNameLst>
                                          </p:cBhvr>
                                          <p:tavLst>
                                            <p:tav tm="0">
                                              <p:val>
                                                <p:strVal val="1+#ppt_w/2"/>
                                              </p:val>
                                            </p:tav>
                                            <p:tav tm="100000">
                                              <p:val>
                                                <p:strVal val="#ppt_x"/>
                                              </p:val>
                                            </p:tav>
                                          </p:tavLst>
                                        </p:anim>
                                        <p:anim calcmode="lin" valueType="num" p14:bounceEnd="22000">
                                          <p:cBhvr additive="base">
                                            <p:cTn id="57" dur="500" fill="hold"/>
                                            <p:tgtEl>
                                              <p:spTgt spid="5"/>
                                            </p:tgtEl>
                                            <p:attrNameLst>
                                              <p:attrName>ppt_y</p:attrName>
                                            </p:attrNameLst>
                                          </p:cBhvr>
                                          <p:tavLst>
                                            <p:tav tm="0">
                                              <p:val>
                                                <p:strVal val="#ppt_y"/>
                                              </p:val>
                                            </p:tav>
                                            <p:tav tm="100000">
                                              <p:val>
                                                <p:strVal val="#ppt_y"/>
                                              </p:val>
                                            </p:tav>
                                          </p:tavLst>
                                        </p:anim>
                                      </p:childTnLst>
                                    </p:cTn>
                                  </p:par>
                                </p:childTnLst>
                              </p:cTn>
                            </p:par>
                            <p:par>
                              <p:cTn id="58" fill="hold">
                                <p:stCondLst>
                                  <p:cond delay="2700"/>
                                </p:stCondLst>
                                <p:childTnLst>
                                  <p:par>
                                    <p:cTn id="59" presetID="19" presetClass="entr" presetSubtype="1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fmla="#ppt_w*sin(2.5*pi*$)">
                                              <p:val>
                                                <p:fltVal val="0"/>
                                              </p:val>
                                            </p:tav>
                                            <p:tav tm="100000">
                                              <p:val>
                                                <p:fltVal val="1"/>
                                              </p:val>
                                            </p:tav>
                                          </p:tavLst>
                                        </p:anim>
                                        <p:anim calcmode="lin" valueType="num">
                                          <p:cBhvr>
                                            <p:cTn id="62" dur="500" fill="hold"/>
                                            <p:tgtEl>
                                              <p:spTgt spid="7"/>
                                            </p:tgtEl>
                                            <p:attrNameLst>
                                              <p:attrName>ppt_h</p:attrName>
                                            </p:attrNameLst>
                                          </p:cBhvr>
                                          <p:tavLst>
                                            <p:tav tm="0">
                                              <p:val>
                                                <p:strVal val="#ppt_h"/>
                                              </p:val>
                                            </p:tav>
                                            <p:tav tm="100000">
                                              <p:val>
                                                <p:strVal val="#ppt_h"/>
                                              </p:val>
                                            </p:tav>
                                          </p:tavLst>
                                        </p:anim>
                                      </p:childTnLst>
                                    </p:cTn>
                                  </p:par>
                                  <p:par>
                                    <p:cTn id="63" presetID="19"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fmla="#ppt_w*sin(2.5*pi*$)">
                                              <p:val>
                                                <p:fltVal val="0"/>
                                              </p:val>
                                            </p:tav>
                                            <p:tav tm="100000">
                                              <p:val>
                                                <p:fltVal val="1"/>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childTnLst>
                                    </p:cTn>
                                  </p:par>
                                  <p:par>
                                    <p:cTn id="67" presetID="19" presetClass="entr" presetSubtype="1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fmla="#ppt_w*sin(2.5*pi*$)">
                                              <p:val>
                                                <p:fltVal val="0"/>
                                              </p:val>
                                            </p:tav>
                                            <p:tav tm="100000">
                                              <p:val>
                                                <p:fltVal val="1"/>
                                              </p:val>
                                            </p:tav>
                                          </p:tavLst>
                                        </p:anim>
                                        <p:anim calcmode="lin" valueType="num">
                                          <p:cBhvr>
                                            <p:cTn id="70" dur="500" fill="hold"/>
                                            <p:tgtEl>
                                              <p:spTgt spid="9"/>
                                            </p:tgtEl>
                                            <p:attrNameLst>
                                              <p:attrName>ppt_h</p:attrName>
                                            </p:attrNameLst>
                                          </p:cBhvr>
                                          <p:tavLst>
                                            <p:tav tm="0">
                                              <p:val>
                                                <p:strVal val="#ppt_h"/>
                                              </p:val>
                                            </p:tav>
                                            <p:tav tm="100000">
                                              <p:val>
                                                <p:strVal val="#ppt_h"/>
                                              </p:val>
                                            </p:tav>
                                          </p:tavLst>
                                        </p:anim>
                                      </p:childTnLst>
                                    </p:cTn>
                                  </p:par>
                                  <p:par>
                                    <p:cTn id="71" presetID="19" presetClass="entr" presetSubtype="1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fmla="#ppt_w*sin(2.5*pi*$)">
                                              <p:val>
                                                <p:fltVal val="0"/>
                                              </p:val>
                                            </p:tav>
                                            <p:tav tm="100000">
                                              <p:val>
                                                <p:fltVal val="1"/>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childTnLst>
                                    </p:cTn>
                                  </p:par>
                                </p:childTnLst>
                              </p:cTn>
                            </p:par>
                            <p:par>
                              <p:cTn id="75" fill="hold">
                                <p:stCondLst>
                                  <p:cond delay="32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500"/>
                                            <p:tgtEl>
                                              <p:spTgt spid="1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left)">
                                          <p:cBhvr>
                                            <p:cTn id="84" dur="500"/>
                                            <p:tgtEl>
                                              <p:spTgt spid="1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cTn>
                                  </p:par>
                                </p:childTnLst>
                              </p:cTn>
                            </p:par>
                            <p:par>
                              <p:cTn id="100" fill="hold">
                                <p:stCondLst>
                                  <p:cond delay="3700"/>
                                </p:stCondLst>
                                <p:childTnLst>
                                  <p:par>
                                    <p:cTn id="101" presetID="10" presetClass="entr" presetSubtype="0" fill="hold" grpId="0" nodeType="after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par>
                              <p:cTn id="104" fill="hold">
                                <p:stCondLst>
                                  <p:cond delay="4200"/>
                                </p:stCondLst>
                                <p:childTnLst>
                                  <p:par>
                                    <p:cTn id="105" presetID="1" presetClass="entr" presetSubtype="0" fill="hold" grpId="0" nodeType="afterEffect">
                                      <p:stCondLst>
                                        <p:cond delay="0"/>
                                      </p:stCondLst>
                                      <p:childTnLst>
                                        <p:set>
                                          <p:cBhvr>
                                            <p:cTn id="106"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27" grpId="0" animBg="1"/>
          <p:bldP spid="28" grpId="0"/>
          <p:bldP spid="29" grpId="0"/>
          <p:bldP spid="31" grpId="0" animBg="1"/>
          <p:bldP spid="32" grpId="0" animBg="1"/>
          <p:bldP spid="33" grpId="0" animBg="1"/>
          <p:bldP spid="34" grpId="0" animBg="1"/>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00" fill="hold"/>
                                            <p:tgtEl>
                                              <p:spTgt spid="34"/>
                                            </p:tgtEl>
                                            <p:attrNameLst>
                                              <p:attrName>ppt_w</p:attrName>
                                            </p:attrNameLst>
                                          </p:cBhvr>
                                          <p:tavLst>
                                            <p:tav tm="0">
                                              <p:val>
                                                <p:strVal val="#ppt_w+.3"/>
                                              </p:val>
                                            </p:tav>
                                            <p:tav tm="100000">
                                              <p:val>
                                                <p:strVal val="#ppt_w"/>
                                              </p:val>
                                            </p:tav>
                                          </p:tavLst>
                                        </p:anim>
                                        <p:anim calcmode="lin" valueType="num">
                                          <p:cBhvr>
                                            <p:cTn id="8" dur="700" fill="hold"/>
                                            <p:tgtEl>
                                              <p:spTgt spid="34"/>
                                            </p:tgtEl>
                                            <p:attrNameLst>
                                              <p:attrName>ppt_h</p:attrName>
                                            </p:attrNameLst>
                                          </p:cBhvr>
                                          <p:tavLst>
                                            <p:tav tm="0">
                                              <p:val>
                                                <p:strVal val="#ppt_h"/>
                                              </p:val>
                                            </p:tav>
                                            <p:tav tm="100000">
                                              <p:val>
                                                <p:strVal val="#ppt_h"/>
                                              </p:val>
                                            </p:tav>
                                          </p:tavLst>
                                        </p:anim>
                                        <p:animEffect transition="in" filter="fade">
                                          <p:cBhvr>
                                            <p:cTn id="9" dur="700"/>
                                            <p:tgtEl>
                                              <p:spTgt spid="3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700" fill="hold"/>
                                            <p:tgtEl>
                                              <p:spTgt spid="33"/>
                                            </p:tgtEl>
                                            <p:attrNameLst>
                                              <p:attrName>ppt_w</p:attrName>
                                            </p:attrNameLst>
                                          </p:cBhvr>
                                          <p:tavLst>
                                            <p:tav tm="0">
                                              <p:val>
                                                <p:strVal val="#ppt_w+.3"/>
                                              </p:val>
                                            </p:tav>
                                            <p:tav tm="100000">
                                              <p:val>
                                                <p:strVal val="#ppt_w"/>
                                              </p:val>
                                            </p:tav>
                                          </p:tavLst>
                                        </p:anim>
                                        <p:anim calcmode="lin" valueType="num">
                                          <p:cBhvr>
                                            <p:cTn id="13" dur="700" fill="hold"/>
                                            <p:tgtEl>
                                              <p:spTgt spid="33"/>
                                            </p:tgtEl>
                                            <p:attrNameLst>
                                              <p:attrName>ppt_h</p:attrName>
                                            </p:attrNameLst>
                                          </p:cBhvr>
                                          <p:tavLst>
                                            <p:tav tm="0">
                                              <p:val>
                                                <p:strVal val="#ppt_h"/>
                                              </p:val>
                                            </p:tav>
                                            <p:tav tm="100000">
                                              <p:val>
                                                <p:strVal val="#ppt_h"/>
                                              </p:val>
                                            </p:tav>
                                          </p:tavLst>
                                        </p:anim>
                                        <p:animEffect transition="in" filter="fade">
                                          <p:cBhvr>
                                            <p:cTn id="14" dur="700"/>
                                            <p:tgtEl>
                                              <p:spTgt spid="3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700" fill="hold"/>
                                            <p:tgtEl>
                                              <p:spTgt spid="32"/>
                                            </p:tgtEl>
                                            <p:attrNameLst>
                                              <p:attrName>ppt_w</p:attrName>
                                            </p:attrNameLst>
                                          </p:cBhvr>
                                          <p:tavLst>
                                            <p:tav tm="0">
                                              <p:val>
                                                <p:strVal val="#ppt_w+.3"/>
                                              </p:val>
                                            </p:tav>
                                            <p:tav tm="100000">
                                              <p:val>
                                                <p:strVal val="#ppt_w"/>
                                              </p:val>
                                            </p:tav>
                                          </p:tavLst>
                                        </p:anim>
                                        <p:anim calcmode="lin" valueType="num">
                                          <p:cBhvr>
                                            <p:cTn id="18" dur="700" fill="hold"/>
                                            <p:tgtEl>
                                              <p:spTgt spid="32"/>
                                            </p:tgtEl>
                                            <p:attrNameLst>
                                              <p:attrName>ppt_h</p:attrName>
                                            </p:attrNameLst>
                                          </p:cBhvr>
                                          <p:tavLst>
                                            <p:tav tm="0">
                                              <p:val>
                                                <p:strVal val="#ppt_h"/>
                                              </p:val>
                                            </p:tav>
                                            <p:tav tm="100000">
                                              <p:val>
                                                <p:strVal val="#ppt_h"/>
                                              </p:val>
                                            </p:tav>
                                          </p:tavLst>
                                        </p:anim>
                                        <p:animEffect transition="in" filter="fade">
                                          <p:cBhvr>
                                            <p:cTn id="19" dur="700"/>
                                            <p:tgtEl>
                                              <p:spTgt spid="32"/>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600" fill="hold"/>
                                            <p:tgtEl>
                                              <p:spTgt spid="31"/>
                                            </p:tgtEl>
                                            <p:attrNameLst>
                                              <p:attrName>ppt_x</p:attrName>
                                            </p:attrNameLst>
                                          </p:cBhvr>
                                          <p:tavLst>
                                            <p:tav tm="0">
                                              <p:val>
                                                <p:strVal val="1+#ppt_w/2"/>
                                              </p:val>
                                            </p:tav>
                                            <p:tav tm="100000">
                                              <p:val>
                                                <p:strVal val="#ppt_x"/>
                                              </p:val>
                                            </p:tav>
                                          </p:tavLst>
                                        </p:anim>
                                        <p:anim calcmode="lin" valueType="num">
                                          <p:cBhvr additive="base">
                                            <p:cTn id="23" dur="6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ppt_x</p:attrName>
                                            </p:attrNameLst>
                                          </p:cBhvr>
                                          <p:tavLst>
                                            <p:tav tm="0">
                                              <p:val>
                                                <p:strVal val="#ppt_x-#ppt_w/2"/>
                                              </p:val>
                                            </p:tav>
                                            <p:tav tm="100000">
                                              <p:val>
                                                <p:strVal val="#ppt_x"/>
                                              </p:val>
                                            </p:tav>
                                          </p:tavLst>
                                        </p:anim>
                                        <p:anim calcmode="lin" valueType="num">
                                          <p:cBhvr>
                                            <p:cTn id="28" dur="500" fill="hold"/>
                                            <p:tgtEl>
                                              <p:spTgt spid="27"/>
                                            </p:tgtEl>
                                            <p:attrNameLst>
                                              <p:attrName>ppt_y</p:attrName>
                                            </p:attrNameLst>
                                          </p:cBhvr>
                                          <p:tavLst>
                                            <p:tav tm="0">
                                              <p:val>
                                                <p:strVal val="#ppt_y"/>
                                              </p:val>
                                            </p:tav>
                                            <p:tav tm="100000">
                                              <p:val>
                                                <p:strVal val="#ppt_y"/>
                                              </p:val>
                                            </p:tav>
                                          </p:tavLst>
                                        </p:anim>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ppt_h/2"/>
                                              </p:val>
                                            </p:tav>
                                            <p:tav tm="100000">
                                              <p:val>
                                                <p:strVal val="#ppt_y"/>
                                              </p:val>
                                            </p:tav>
                                          </p:tavLst>
                                        </p:anim>
                                        <p:anim calcmode="lin" valueType="num">
                                          <p:cBhvr>
                                            <p:cTn id="36" dur="500" fill="hold"/>
                                            <p:tgtEl>
                                              <p:spTgt spid="28"/>
                                            </p:tgtEl>
                                            <p:attrNameLst>
                                              <p:attrName>ppt_w</p:attrName>
                                            </p:attrNameLst>
                                          </p:cBhvr>
                                          <p:tavLst>
                                            <p:tav tm="0">
                                              <p:val>
                                                <p:strVal val="#ppt_w"/>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200"/>
                                            <p:tgtEl>
                                              <p:spTgt spid="3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ppt_x</p:attrName>
                                            </p:attrNameLst>
                                          </p:cBhvr>
                                          <p:tavLst>
                                            <p:tav tm="0">
                                              <p:val>
                                                <p:strVal val="#ppt_x"/>
                                              </p:val>
                                            </p:tav>
                                            <p:tav tm="100000">
                                              <p:val>
                                                <p:strVal val="#ppt_x"/>
                                              </p:val>
                                            </p:tav>
                                          </p:tavLst>
                                        </p:anim>
                                        <p:anim calcmode="lin" valueType="num">
                                          <p:cBhvr>
                                            <p:cTn id="46" dur="500" fill="hold"/>
                                            <p:tgtEl>
                                              <p:spTgt spid="29"/>
                                            </p:tgtEl>
                                            <p:attrNameLst>
                                              <p:attrName>ppt_y</p:attrName>
                                            </p:attrNameLst>
                                          </p:cBhvr>
                                          <p:tavLst>
                                            <p:tav tm="0">
                                              <p:val>
                                                <p:strVal val="#ppt_y+#ppt_h/2"/>
                                              </p:val>
                                            </p:tav>
                                            <p:tav tm="100000">
                                              <p:val>
                                                <p:strVal val="#ppt_y"/>
                                              </p:val>
                                            </p:tav>
                                          </p:tavLst>
                                        </p:anim>
                                        <p:anim calcmode="lin" valueType="num">
                                          <p:cBhvr>
                                            <p:cTn id="47" dur="500" fill="hold"/>
                                            <p:tgtEl>
                                              <p:spTgt spid="29"/>
                                            </p:tgtEl>
                                            <p:attrNameLst>
                                              <p:attrName>ppt_w</p:attrName>
                                            </p:attrNameLst>
                                          </p:cBhvr>
                                          <p:tavLst>
                                            <p:tav tm="0">
                                              <p:val>
                                                <p:strVal val="#ppt_w"/>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1+#ppt_w/2"/>
                                              </p:val>
                                            </p:tav>
                                            <p:tav tm="100000">
                                              <p:val>
                                                <p:strVal val="#ppt_x"/>
                                              </p:val>
                                            </p:tav>
                                          </p:tavLst>
                                        </p:anim>
                                        <p:anim calcmode="lin" valueType="num">
                                          <p:cBhvr additive="base">
                                            <p:cTn id="57" dur="500" fill="hold"/>
                                            <p:tgtEl>
                                              <p:spTgt spid="5"/>
                                            </p:tgtEl>
                                            <p:attrNameLst>
                                              <p:attrName>ppt_y</p:attrName>
                                            </p:attrNameLst>
                                          </p:cBhvr>
                                          <p:tavLst>
                                            <p:tav tm="0">
                                              <p:val>
                                                <p:strVal val="#ppt_y"/>
                                              </p:val>
                                            </p:tav>
                                            <p:tav tm="100000">
                                              <p:val>
                                                <p:strVal val="#ppt_y"/>
                                              </p:val>
                                            </p:tav>
                                          </p:tavLst>
                                        </p:anim>
                                      </p:childTnLst>
                                    </p:cTn>
                                  </p:par>
                                </p:childTnLst>
                              </p:cTn>
                            </p:par>
                            <p:par>
                              <p:cTn id="58" fill="hold">
                                <p:stCondLst>
                                  <p:cond delay="2700"/>
                                </p:stCondLst>
                                <p:childTnLst>
                                  <p:par>
                                    <p:cTn id="59" presetID="19" presetClass="entr" presetSubtype="1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fmla="#ppt_w*sin(2.5*pi*$)">
                                              <p:val>
                                                <p:fltVal val="0"/>
                                              </p:val>
                                            </p:tav>
                                            <p:tav tm="100000">
                                              <p:val>
                                                <p:fltVal val="1"/>
                                              </p:val>
                                            </p:tav>
                                          </p:tavLst>
                                        </p:anim>
                                        <p:anim calcmode="lin" valueType="num">
                                          <p:cBhvr>
                                            <p:cTn id="62" dur="500" fill="hold"/>
                                            <p:tgtEl>
                                              <p:spTgt spid="7"/>
                                            </p:tgtEl>
                                            <p:attrNameLst>
                                              <p:attrName>ppt_h</p:attrName>
                                            </p:attrNameLst>
                                          </p:cBhvr>
                                          <p:tavLst>
                                            <p:tav tm="0">
                                              <p:val>
                                                <p:strVal val="#ppt_h"/>
                                              </p:val>
                                            </p:tav>
                                            <p:tav tm="100000">
                                              <p:val>
                                                <p:strVal val="#ppt_h"/>
                                              </p:val>
                                            </p:tav>
                                          </p:tavLst>
                                        </p:anim>
                                      </p:childTnLst>
                                    </p:cTn>
                                  </p:par>
                                  <p:par>
                                    <p:cTn id="63" presetID="19" presetClass="entr" presetSubtype="1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fmla="#ppt_w*sin(2.5*pi*$)">
                                              <p:val>
                                                <p:fltVal val="0"/>
                                              </p:val>
                                            </p:tav>
                                            <p:tav tm="100000">
                                              <p:val>
                                                <p:fltVal val="1"/>
                                              </p:val>
                                            </p:tav>
                                          </p:tavLst>
                                        </p:anim>
                                        <p:anim calcmode="lin" valueType="num">
                                          <p:cBhvr>
                                            <p:cTn id="66" dur="500" fill="hold"/>
                                            <p:tgtEl>
                                              <p:spTgt spid="8"/>
                                            </p:tgtEl>
                                            <p:attrNameLst>
                                              <p:attrName>ppt_h</p:attrName>
                                            </p:attrNameLst>
                                          </p:cBhvr>
                                          <p:tavLst>
                                            <p:tav tm="0">
                                              <p:val>
                                                <p:strVal val="#ppt_h"/>
                                              </p:val>
                                            </p:tav>
                                            <p:tav tm="100000">
                                              <p:val>
                                                <p:strVal val="#ppt_h"/>
                                              </p:val>
                                            </p:tav>
                                          </p:tavLst>
                                        </p:anim>
                                      </p:childTnLst>
                                    </p:cTn>
                                  </p:par>
                                  <p:par>
                                    <p:cTn id="67" presetID="19" presetClass="entr" presetSubtype="1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fmla="#ppt_w*sin(2.5*pi*$)">
                                              <p:val>
                                                <p:fltVal val="0"/>
                                              </p:val>
                                            </p:tav>
                                            <p:tav tm="100000">
                                              <p:val>
                                                <p:fltVal val="1"/>
                                              </p:val>
                                            </p:tav>
                                          </p:tavLst>
                                        </p:anim>
                                        <p:anim calcmode="lin" valueType="num">
                                          <p:cBhvr>
                                            <p:cTn id="70" dur="500" fill="hold"/>
                                            <p:tgtEl>
                                              <p:spTgt spid="9"/>
                                            </p:tgtEl>
                                            <p:attrNameLst>
                                              <p:attrName>ppt_h</p:attrName>
                                            </p:attrNameLst>
                                          </p:cBhvr>
                                          <p:tavLst>
                                            <p:tav tm="0">
                                              <p:val>
                                                <p:strVal val="#ppt_h"/>
                                              </p:val>
                                            </p:tav>
                                            <p:tav tm="100000">
                                              <p:val>
                                                <p:strVal val="#ppt_h"/>
                                              </p:val>
                                            </p:tav>
                                          </p:tavLst>
                                        </p:anim>
                                      </p:childTnLst>
                                    </p:cTn>
                                  </p:par>
                                  <p:par>
                                    <p:cTn id="71" presetID="19" presetClass="entr" presetSubtype="1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fmla="#ppt_w*sin(2.5*pi*$)">
                                              <p:val>
                                                <p:fltVal val="0"/>
                                              </p:val>
                                            </p:tav>
                                            <p:tav tm="100000">
                                              <p:val>
                                                <p:fltVal val="1"/>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childTnLst>
                                    </p:cTn>
                                  </p:par>
                                </p:childTnLst>
                              </p:cTn>
                            </p:par>
                            <p:par>
                              <p:cTn id="75" fill="hold">
                                <p:stCondLst>
                                  <p:cond delay="32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500"/>
                                            <p:tgtEl>
                                              <p:spTgt spid="1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left)">
                                          <p:cBhvr>
                                            <p:cTn id="84" dur="500"/>
                                            <p:tgtEl>
                                              <p:spTgt spid="1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cTn>
                                  </p:par>
                                </p:childTnLst>
                              </p:cTn>
                            </p:par>
                            <p:par>
                              <p:cTn id="100" fill="hold">
                                <p:stCondLst>
                                  <p:cond delay="3700"/>
                                </p:stCondLst>
                                <p:childTnLst>
                                  <p:par>
                                    <p:cTn id="101" presetID="10" presetClass="entr" presetSubtype="0" fill="hold" grpId="0" nodeType="after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par>
                              <p:cTn id="104" fill="hold">
                                <p:stCondLst>
                                  <p:cond delay="4200"/>
                                </p:stCondLst>
                                <p:childTnLst>
                                  <p:par>
                                    <p:cTn id="105" presetID="1" presetClass="entr" presetSubtype="0" fill="hold" grpId="0" nodeType="afterEffect">
                                      <p:stCondLst>
                                        <p:cond delay="0"/>
                                      </p:stCondLst>
                                      <p:childTnLst>
                                        <p:set>
                                          <p:cBhvr>
                                            <p:cTn id="106"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27" grpId="0" animBg="1"/>
          <p:bldP spid="28" grpId="0"/>
          <p:bldP spid="29" grpId="0"/>
          <p:bldP spid="31" grpId="0" animBg="1"/>
          <p:bldP spid="32" grpId="0" animBg="1"/>
          <p:bldP spid="33" grpId="0" animBg="1"/>
          <p:bldP spid="34" grpId="0" animBg="1"/>
          <p:bldP spid="2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4837872" y="1768972"/>
            <a:ext cx="2514668" cy="3977984"/>
            <a:chOff x="5267764" y="2670496"/>
            <a:chExt cx="1651931" cy="2613211"/>
          </a:xfrm>
          <a:solidFill>
            <a:srgbClr val="6D86B3"/>
          </a:solidFill>
        </p:grpSpPr>
        <p:sp>
          <p:nvSpPr>
            <p:cNvPr id="68" name="Freeform 6"/>
            <p:cNvSpPr/>
            <p:nvPr/>
          </p:nvSpPr>
          <p:spPr bwMode="auto">
            <a:xfrm>
              <a:off x="5758167" y="4656173"/>
              <a:ext cx="705635" cy="627534"/>
            </a:xfrm>
            <a:custGeom>
              <a:avLst/>
              <a:gdLst>
                <a:gd name="T0" fmla="*/ 321 w 658"/>
                <a:gd name="T1" fmla="*/ 585 h 585"/>
                <a:gd name="T2" fmla="*/ 156 w 658"/>
                <a:gd name="T3" fmla="*/ 564 h 585"/>
                <a:gd name="T4" fmla="*/ 95 w 658"/>
                <a:gd name="T5" fmla="*/ 513 h 585"/>
                <a:gd name="T6" fmla="*/ 41 w 658"/>
                <a:gd name="T7" fmla="*/ 441 h 585"/>
                <a:gd name="T8" fmla="*/ 33 w 658"/>
                <a:gd name="T9" fmla="*/ 402 h 585"/>
                <a:gd name="T10" fmla="*/ 35 w 658"/>
                <a:gd name="T11" fmla="*/ 379 h 585"/>
                <a:gd name="T12" fmla="*/ 41 w 658"/>
                <a:gd name="T13" fmla="*/ 343 h 585"/>
                <a:gd name="T14" fmla="*/ 35 w 658"/>
                <a:gd name="T15" fmla="*/ 321 h 585"/>
                <a:gd name="T16" fmla="*/ 31 w 658"/>
                <a:gd name="T17" fmla="*/ 296 h 585"/>
                <a:gd name="T18" fmla="*/ 40 w 658"/>
                <a:gd name="T19" fmla="*/ 263 h 585"/>
                <a:gd name="T20" fmla="*/ 33 w 658"/>
                <a:gd name="T21" fmla="*/ 234 h 585"/>
                <a:gd name="T22" fmla="*/ 38 w 658"/>
                <a:gd name="T23" fmla="*/ 209 h 585"/>
                <a:gd name="T24" fmla="*/ 45 w 658"/>
                <a:gd name="T25" fmla="*/ 185 h 585"/>
                <a:gd name="T26" fmla="*/ 48 w 658"/>
                <a:gd name="T27" fmla="*/ 159 h 585"/>
                <a:gd name="T28" fmla="*/ 18 w 658"/>
                <a:gd name="T29" fmla="*/ 138 h 585"/>
                <a:gd name="T30" fmla="*/ 0 w 658"/>
                <a:gd name="T31" fmla="*/ 0 h 585"/>
                <a:gd name="T32" fmla="*/ 658 w 658"/>
                <a:gd name="T33" fmla="*/ 0 h 585"/>
                <a:gd name="T34" fmla="*/ 645 w 658"/>
                <a:gd name="T35" fmla="*/ 103 h 585"/>
                <a:gd name="T36" fmla="*/ 616 w 658"/>
                <a:gd name="T37" fmla="*/ 124 h 585"/>
                <a:gd name="T38" fmla="*/ 619 w 658"/>
                <a:gd name="T39" fmla="*/ 151 h 585"/>
                <a:gd name="T40" fmla="*/ 626 w 658"/>
                <a:gd name="T41" fmla="*/ 175 h 585"/>
                <a:gd name="T42" fmla="*/ 630 w 658"/>
                <a:gd name="T43" fmla="*/ 200 h 585"/>
                <a:gd name="T44" fmla="*/ 624 w 658"/>
                <a:gd name="T45" fmla="*/ 229 h 585"/>
                <a:gd name="T46" fmla="*/ 632 w 658"/>
                <a:gd name="T47" fmla="*/ 262 h 585"/>
                <a:gd name="T48" fmla="*/ 629 w 658"/>
                <a:gd name="T49" fmla="*/ 286 h 585"/>
                <a:gd name="T50" fmla="*/ 622 w 658"/>
                <a:gd name="T51" fmla="*/ 309 h 585"/>
                <a:gd name="T52" fmla="*/ 629 w 658"/>
                <a:gd name="T53" fmla="*/ 345 h 585"/>
                <a:gd name="T54" fmla="*/ 630 w 658"/>
                <a:gd name="T55" fmla="*/ 368 h 585"/>
                <a:gd name="T56" fmla="*/ 622 w 658"/>
                <a:gd name="T57" fmla="*/ 407 h 585"/>
                <a:gd name="T58" fmla="*/ 634 w 658"/>
                <a:gd name="T59" fmla="*/ 429 h 585"/>
                <a:gd name="T60" fmla="*/ 573 w 658"/>
                <a:gd name="T61" fmla="*/ 513 h 585"/>
                <a:gd name="T62" fmla="*/ 513 w 658"/>
                <a:gd name="T63" fmla="*/ 564 h 585"/>
                <a:gd name="T64" fmla="*/ 321 w 658"/>
                <a:gd name="T65" fmla="*/ 58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8" h="585">
                  <a:moveTo>
                    <a:pt x="321" y="585"/>
                  </a:moveTo>
                  <a:cubicBezTo>
                    <a:pt x="268" y="585"/>
                    <a:pt x="159" y="580"/>
                    <a:pt x="156" y="564"/>
                  </a:cubicBezTo>
                  <a:cubicBezTo>
                    <a:pt x="152" y="548"/>
                    <a:pt x="136" y="538"/>
                    <a:pt x="95" y="513"/>
                  </a:cubicBezTo>
                  <a:cubicBezTo>
                    <a:pt x="54" y="489"/>
                    <a:pt x="41" y="459"/>
                    <a:pt x="41" y="441"/>
                  </a:cubicBezTo>
                  <a:cubicBezTo>
                    <a:pt x="41" y="423"/>
                    <a:pt x="54" y="410"/>
                    <a:pt x="33" y="402"/>
                  </a:cubicBezTo>
                  <a:cubicBezTo>
                    <a:pt x="12" y="394"/>
                    <a:pt x="17" y="386"/>
                    <a:pt x="35" y="379"/>
                  </a:cubicBezTo>
                  <a:cubicBezTo>
                    <a:pt x="53" y="373"/>
                    <a:pt x="41" y="361"/>
                    <a:pt x="41" y="343"/>
                  </a:cubicBezTo>
                  <a:cubicBezTo>
                    <a:pt x="41" y="325"/>
                    <a:pt x="61" y="322"/>
                    <a:pt x="35" y="321"/>
                  </a:cubicBezTo>
                  <a:cubicBezTo>
                    <a:pt x="9" y="319"/>
                    <a:pt x="12" y="303"/>
                    <a:pt x="31" y="296"/>
                  </a:cubicBezTo>
                  <a:cubicBezTo>
                    <a:pt x="51" y="289"/>
                    <a:pt x="40" y="278"/>
                    <a:pt x="40" y="263"/>
                  </a:cubicBezTo>
                  <a:cubicBezTo>
                    <a:pt x="40" y="249"/>
                    <a:pt x="51" y="239"/>
                    <a:pt x="33" y="234"/>
                  </a:cubicBezTo>
                  <a:cubicBezTo>
                    <a:pt x="15" y="229"/>
                    <a:pt x="17" y="214"/>
                    <a:pt x="38" y="209"/>
                  </a:cubicBezTo>
                  <a:cubicBezTo>
                    <a:pt x="59" y="205"/>
                    <a:pt x="46" y="196"/>
                    <a:pt x="45" y="185"/>
                  </a:cubicBezTo>
                  <a:cubicBezTo>
                    <a:pt x="43" y="173"/>
                    <a:pt x="59" y="159"/>
                    <a:pt x="48" y="159"/>
                  </a:cubicBezTo>
                  <a:cubicBezTo>
                    <a:pt x="36" y="159"/>
                    <a:pt x="20" y="150"/>
                    <a:pt x="18" y="138"/>
                  </a:cubicBezTo>
                  <a:cubicBezTo>
                    <a:pt x="0" y="0"/>
                    <a:pt x="0" y="0"/>
                    <a:pt x="0" y="0"/>
                  </a:cubicBezTo>
                  <a:cubicBezTo>
                    <a:pt x="658" y="0"/>
                    <a:pt x="658" y="0"/>
                    <a:pt x="658" y="0"/>
                  </a:cubicBezTo>
                  <a:cubicBezTo>
                    <a:pt x="645" y="103"/>
                    <a:pt x="645" y="103"/>
                    <a:pt x="645" y="103"/>
                  </a:cubicBezTo>
                  <a:cubicBezTo>
                    <a:pt x="644" y="116"/>
                    <a:pt x="627" y="124"/>
                    <a:pt x="616" y="124"/>
                  </a:cubicBezTo>
                  <a:cubicBezTo>
                    <a:pt x="604" y="124"/>
                    <a:pt x="621" y="139"/>
                    <a:pt x="619" y="151"/>
                  </a:cubicBezTo>
                  <a:cubicBezTo>
                    <a:pt x="617" y="162"/>
                    <a:pt x="604" y="170"/>
                    <a:pt x="626" y="175"/>
                  </a:cubicBezTo>
                  <a:cubicBezTo>
                    <a:pt x="647" y="180"/>
                    <a:pt x="648" y="195"/>
                    <a:pt x="630" y="200"/>
                  </a:cubicBezTo>
                  <a:cubicBezTo>
                    <a:pt x="613" y="205"/>
                    <a:pt x="624" y="214"/>
                    <a:pt x="624" y="229"/>
                  </a:cubicBezTo>
                  <a:cubicBezTo>
                    <a:pt x="624" y="244"/>
                    <a:pt x="613" y="255"/>
                    <a:pt x="632" y="262"/>
                  </a:cubicBezTo>
                  <a:cubicBezTo>
                    <a:pt x="652" y="268"/>
                    <a:pt x="655" y="285"/>
                    <a:pt x="629" y="286"/>
                  </a:cubicBezTo>
                  <a:cubicBezTo>
                    <a:pt x="603" y="288"/>
                    <a:pt x="622" y="291"/>
                    <a:pt x="622" y="309"/>
                  </a:cubicBezTo>
                  <a:cubicBezTo>
                    <a:pt x="622" y="327"/>
                    <a:pt x="611" y="338"/>
                    <a:pt x="629" y="345"/>
                  </a:cubicBezTo>
                  <a:cubicBezTo>
                    <a:pt x="647" y="352"/>
                    <a:pt x="652" y="360"/>
                    <a:pt x="630" y="368"/>
                  </a:cubicBezTo>
                  <a:cubicBezTo>
                    <a:pt x="609" y="376"/>
                    <a:pt x="622" y="389"/>
                    <a:pt x="622" y="407"/>
                  </a:cubicBezTo>
                  <a:cubicBezTo>
                    <a:pt x="622" y="412"/>
                    <a:pt x="636" y="418"/>
                    <a:pt x="634" y="429"/>
                  </a:cubicBezTo>
                  <a:cubicBezTo>
                    <a:pt x="629" y="456"/>
                    <a:pt x="604" y="487"/>
                    <a:pt x="573" y="513"/>
                  </a:cubicBezTo>
                  <a:cubicBezTo>
                    <a:pt x="542" y="539"/>
                    <a:pt x="516" y="548"/>
                    <a:pt x="513" y="564"/>
                  </a:cubicBezTo>
                  <a:cubicBezTo>
                    <a:pt x="510" y="580"/>
                    <a:pt x="373" y="585"/>
                    <a:pt x="321" y="585"/>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
            <p:cNvSpPr/>
            <p:nvPr/>
          </p:nvSpPr>
          <p:spPr bwMode="auto">
            <a:xfrm>
              <a:off x="5963863" y="4284923"/>
              <a:ext cx="189804" cy="324511"/>
            </a:xfrm>
            <a:custGeom>
              <a:avLst/>
              <a:gdLst/>
              <a:ahLst/>
              <a:cxnLst/>
              <a:rect l="l" t="t" r="r" b="b"/>
              <a:pathLst>
                <a:path w="189804" h="324511">
                  <a:moveTo>
                    <a:pt x="148544" y="1603"/>
                  </a:moveTo>
                  <a:cubicBezTo>
                    <a:pt x="154035" y="2006"/>
                    <a:pt x="157785" y="4691"/>
                    <a:pt x="158856" y="12744"/>
                  </a:cubicBezTo>
                  <a:cubicBezTo>
                    <a:pt x="158858" y="12758"/>
                    <a:pt x="158925" y="13191"/>
                    <a:pt x="161050" y="27036"/>
                  </a:cubicBezTo>
                  <a:lnTo>
                    <a:pt x="164376" y="26606"/>
                  </a:lnTo>
                  <a:lnTo>
                    <a:pt x="173003" y="90177"/>
                  </a:lnTo>
                  <a:lnTo>
                    <a:pt x="169192" y="90669"/>
                  </a:lnTo>
                  <a:lnTo>
                    <a:pt x="189804" y="246834"/>
                  </a:lnTo>
                  <a:lnTo>
                    <a:pt x="178452" y="299053"/>
                  </a:lnTo>
                  <a:lnTo>
                    <a:pt x="178254" y="299080"/>
                  </a:lnTo>
                  <a:cubicBezTo>
                    <a:pt x="177546" y="302816"/>
                    <a:pt x="174899" y="316187"/>
                    <a:pt x="173047" y="320821"/>
                  </a:cubicBezTo>
                  <a:cubicBezTo>
                    <a:pt x="171965" y="326230"/>
                    <a:pt x="168722" y="329475"/>
                    <a:pt x="155748" y="302431"/>
                  </a:cubicBezTo>
                  <a:lnTo>
                    <a:pt x="156112" y="302180"/>
                  </a:lnTo>
                  <a:lnTo>
                    <a:pt x="155748" y="302231"/>
                  </a:lnTo>
                  <a:lnTo>
                    <a:pt x="129866" y="255461"/>
                  </a:lnTo>
                  <a:lnTo>
                    <a:pt x="109230" y="98420"/>
                  </a:lnTo>
                  <a:lnTo>
                    <a:pt x="106254" y="98804"/>
                  </a:lnTo>
                  <a:lnTo>
                    <a:pt x="97626" y="35233"/>
                  </a:lnTo>
                  <a:lnTo>
                    <a:pt x="101009" y="34796"/>
                  </a:lnTo>
                  <a:lnTo>
                    <a:pt x="98860" y="21335"/>
                  </a:lnTo>
                  <a:cubicBezTo>
                    <a:pt x="96718" y="5227"/>
                    <a:pt x="110646" y="6301"/>
                    <a:pt x="126716" y="4154"/>
                  </a:cubicBezTo>
                  <a:cubicBezTo>
                    <a:pt x="135822" y="3080"/>
                    <a:pt x="143054" y="1201"/>
                    <a:pt x="148544" y="1603"/>
                  </a:cubicBezTo>
                  <a:close/>
                  <a:moveTo>
                    <a:pt x="59535" y="158"/>
                  </a:moveTo>
                  <a:cubicBezTo>
                    <a:pt x="65174" y="830"/>
                    <a:pt x="68932" y="3783"/>
                    <a:pt x="70006" y="11836"/>
                  </a:cubicBezTo>
                  <a:cubicBezTo>
                    <a:pt x="70007" y="11846"/>
                    <a:pt x="70049" y="12191"/>
                    <a:pt x="71598" y="25104"/>
                  </a:cubicBezTo>
                  <a:lnTo>
                    <a:pt x="74014" y="24790"/>
                  </a:lnTo>
                  <a:lnTo>
                    <a:pt x="82642" y="87907"/>
                  </a:lnTo>
                  <a:lnTo>
                    <a:pt x="79483" y="88318"/>
                  </a:lnTo>
                  <a:lnTo>
                    <a:pt x="100805" y="244564"/>
                  </a:lnTo>
                  <a:lnTo>
                    <a:pt x="88434" y="295813"/>
                  </a:lnTo>
                  <a:cubicBezTo>
                    <a:pt x="88664" y="295688"/>
                    <a:pt x="88831" y="295747"/>
                    <a:pt x="88999" y="295808"/>
                  </a:cubicBezTo>
                  <a:cubicBezTo>
                    <a:pt x="88992" y="295837"/>
                    <a:pt x="84788" y="313042"/>
                    <a:pt x="83736" y="318421"/>
                  </a:cubicBezTo>
                  <a:cubicBezTo>
                    <a:pt x="81637" y="323787"/>
                    <a:pt x="78494" y="328083"/>
                    <a:pt x="65983" y="300395"/>
                  </a:cubicBezTo>
                  <a:lnTo>
                    <a:pt x="65841" y="300415"/>
                  </a:lnTo>
                  <a:lnTo>
                    <a:pt x="40866" y="253191"/>
                  </a:lnTo>
                  <a:lnTo>
                    <a:pt x="19433" y="96133"/>
                  </a:lnTo>
                  <a:lnTo>
                    <a:pt x="16346" y="96534"/>
                  </a:lnTo>
                  <a:lnTo>
                    <a:pt x="14363" y="82029"/>
                  </a:lnTo>
                  <a:lnTo>
                    <a:pt x="9808" y="91022"/>
                  </a:lnTo>
                  <a:cubicBezTo>
                    <a:pt x="9808" y="91022"/>
                    <a:pt x="9808" y="91022"/>
                    <a:pt x="21796" y="174922"/>
                  </a:cubicBezTo>
                  <a:cubicBezTo>
                    <a:pt x="12002" y="175996"/>
                    <a:pt x="14161" y="167418"/>
                    <a:pt x="14167" y="167392"/>
                  </a:cubicBezTo>
                  <a:cubicBezTo>
                    <a:pt x="14167" y="167392"/>
                    <a:pt x="0" y="67358"/>
                    <a:pt x="0" y="60904"/>
                  </a:cubicBezTo>
                  <a:cubicBezTo>
                    <a:pt x="604" y="57325"/>
                    <a:pt x="5565" y="52754"/>
                    <a:pt x="9910" y="49450"/>
                  </a:cubicBezTo>
                  <a:lnTo>
                    <a:pt x="7719" y="33417"/>
                  </a:lnTo>
                  <a:lnTo>
                    <a:pt x="11434" y="32934"/>
                  </a:lnTo>
                  <a:lnTo>
                    <a:pt x="9867" y="19353"/>
                  </a:lnTo>
                  <a:cubicBezTo>
                    <a:pt x="7719" y="3246"/>
                    <a:pt x="20606" y="5393"/>
                    <a:pt x="37789" y="2172"/>
                  </a:cubicBezTo>
                  <a:cubicBezTo>
                    <a:pt x="46380" y="1098"/>
                    <a:pt x="53897" y="-513"/>
                    <a:pt x="59535" y="158"/>
                  </a:cubicBez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6"/>
            <p:cNvSpPr/>
            <p:nvPr/>
          </p:nvSpPr>
          <p:spPr bwMode="auto">
            <a:xfrm>
              <a:off x="6194626" y="4287917"/>
              <a:ext cx="398133" cy="306047"/>
            </a:xfrm>
            <a:custGeom>
              <a:avLst/>
              <a:gdLst/>
              <a:ahLst/>
              <a:cxnLst/>
              <a:rect l="l" t="t" r="r" b="b"/>
              <a:pathLst>
                <a:path w="398133" h="306047">
                  <a:moveTo>
                    <a:pt x="96627" y="138493"/>
                  </a:moveTo>
                  <a:cubicBezTo>
                    <a:pt x="96627" y="139567"/>
                    <a:pt x="190884" y="183604"/>
                    <a:pt x="209093" y="192196"/>
                  </a:cubicBezTo>
                  <a:cubicBezTo>
                    <a:pt x="227302" y="183604"/>
                    <a:pt x="320487" y="139567"/>
                    <a:pt x="320487" y="138493"/>
                  </a:cubicBezTo>
                  <a:cubicBezTo>
                    <a:pt x="320487" y="268455"/>
                    <a:pt x="320487" y="268455"/>
                    <a:pt x="320487" y="268455"/>
                  </a:cubicBezTo>
                  <a:cubicBezTo>
                    <a:pt x="290496" y="299603"/>
                    <a:pt x="230515" y="304973"/>
                    <a:pt x="212306" y="306047"/>
                  </a:cubicBezTo>
                  <a:cubicBezTo>
                    <a:pt x="212293" y="306047"/>
                    <a:pt x="211222" y="306047"/>
                    <a:pt x="209093" y="306047"/>
                  </a:cubicBezTo>
                  <a:cubicBezTo>
                    <a:pt x="186600" y="304973"/>
                    <a:pt x="127689" y="299603"/>
                    <a:pt x="96627" y="268455"/>
                  </a:cubicBezTo>
                  <a:close/>
                  <a:moveTo>
                    <a:pt x="200610" y="0"/>
                  </a:moveTo>
                  <a:lnTo>
                    <a:pt x="398133" y="87183"/>
                  </a:lnTo>
                  <a:lnTo>
                    <a:pt x="206059" y="173911"/>
                  </a:lnTo>
                  <a:lnTo>
                    <a:pt x="26699" y="92156"/>
                  </a:lnTo>
                  <a:lnTo>
                    <a:pt x="26699" y="196753"/>
                  </a:lnTo>
                  <a:cubicBezTo>
                    <a:pt x="34563" y="198011"/>
                    <a:pt x="39867" y="205193"/>
                    <a:pt x="39867" y="213644"/>
                  </a:cubicBezTo>
                  <a:cubicBezTo>
                    <a:pt x="39867" y="219552"/>
                    <a:pt x="37276" y="224839"/>
                    <a:pt x="32814" y="227942"/>
                  </a:cubicBezTo>
                  <a:cubicBezTo>
                    <a:pt x="36929" y="240115"/>
                    <a:pt x="42965" y="265842"/>
                    <a:pt x="38471" y="300598"/>
                  </a:cubicBezTo>
                  <a:cubicBezTo>
                    <a:pt x="31402" y="300598"/>
                    <a:pt x="26678" y="300598"/>
                    <a:pt x="23521" y="300598"/>
                  </a:cubicBezTo>
                  <a:cubicBezTo>
                    <a:pt x="23515" y="300598"/>
                    <a:pt x="23365" y="300598"/>
                    <a:pt x="19828" y="300598"/>
                  </a:cubicBezTo>
                  <a:cubicBezTo>
                    <a:pt x="13852" y="300598"/>
                    <a:pt x="8813" y="300598"/>
                    <a:pt x="1148" y="300598"/>
                  </a:cubicBezTo>
                  <a:cubicBezTo>
                    <a:pt x="-2737" y="264532"/>
                    <a:pt x="4148" y="238189"/>
                    <a:pt x="8217" y="226595"/>
                  </a:cubicBezTo>
                  <a:cubicBezTo>
                    <a:pt x="4294" y="223811"/>
                    <a:pt x="2179" y="218981"/>
                    <a:pt x="2179" y="213644"/>
                  </a:cubicBezTo>
                  <a:cubicBezTo>
                    <a:pt x="2179" y="205385"/>
                    <a:pt x="7244" y="198339"/>
                    <a:pt x="14893" y="196946"/>
                  </a:cubicBezTo>
                  <a:lnTo>
                    <a:pt x="14893" y="86775"/>
                  </a:lnTo>
                  <a:lnTo>
                    <a:pt x="10806" y="84912"/>
                  </a:lnTo>
                  <a:lnTo>
                    <a:pt x="14893" y="83084"/>
                  </a:lnTo>
                  <a:lnTo>
                    <a:pt x="14893" y="81734"/>
                  </a:lnTo>
                  <a:lnTo>
                    <a:pt x="17910" y="81734"/>
                  </a:ln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2"/>
            <p:cNvSpPr>
              <a:spLocks noEditPoints="1"/>
            </p:cNvSpPr>
            <p:nvPr/>
          </p:nvSpPr>
          <p:spPr bwMode="auto">
            <a:xfrm>
              <a:off x="6684937" y="3226286"/>
              <a:ext cx="234758" cy="246564"/>
            </a:xfrm>
            <a:custGeom>
              <a:avLst/>
              <a:gdLst>
                <a:gd name="T0" fmla="*/ 73 w 219"/>
                <a:gd name="T1" fmla="*/ 111 h 230"/>
                <a:gd name="T2" fmla="*/ 78 w 219"/>
                <a:gd name="T3" fmla="*/ 98 h 230"/>
                <a:gd name="T4" fmla="*/ 78 w 219"/>
                <a:gd name="T5" fmla="*/ 44 h 230"/>
                <a:gd name="T6" fmla="*/ 73 w 219"/>
                <a:gd name="T7" fmla="*/ 37 h 230"/>
                <a:gd name="T8" fmla="*/ 72 w 219"/>
                <a:gd name="T9" fmla="*/ 37 h 230"/>
                <a:gd name="T10" fmla="*/ 72 w 219"/>
                <a:gd name="T11" fmla="*/ 13 h 230"/>
                <a:gd name="T12" fmla="*/ 73 w 219"/>
                <a:gd name="T13" fmla="*/ 13 h 230"/>
                <a:gd name="T14" fmla="*/ 73 w 219"/>
                <a:gd name="T15" fmla="*/ 12 h 230"/>
                <a:gd name="T16" fmla="*/ 106 w 219"/>
                <a:gd name="T17" fmla="*/ 0 h 230"/>
                <a:gd name="T18" fmla="*/ 138 w 219"/>
                <a:gd name="T19" fmla="*/ 12 h 230"/>
                <a:gd name="T20" fmla="*/ 138 w 219"/>
                <a:gd name="T21" fmla="*/ 13 h 230"/>
                <a:gd name="T22" fmla="*/ 139 w 219"/>
                <a:gd name="T23" fmla="*/ 13 h 230"/>
                <a:gd name="T24" fmla="*/ 139 w 219"/>
                <a:gd name="T25" fmla="*/ 37 h 230"/>
                <a:gd name="T26" fmla="*/ 138 w 219"/>
                <a:gd name="T27" fmla="*/ 37 h 230"/>
                <a:gd name="T28" fmla="*/ 129 w 219"/>
                <a:gd name="T29" fmla="*/ 44 h 230"/>
                <a:gd name="T30" fmla="*/ 129 w 219"/>
                <a:gd name="T31" fmla="*/ 98 h 230"/>
                <a:gd name="T32" fmla="*/ 136 w 219"/>
                <a:gd name="T33" fmla="*/ 111 h 230"/>
                <a:gd name="T34" fmla="*/ 188 w 219"/>
                <a:gd name="T35" fmla="*/ 211 h 230"/>
                <a:gd name="T36" fmla="*/ 105 w 219"/>
                <a:gd name="T37" fmla="*/ 229 h 230"/>
                <a:gd name="T38" fmla="*/ 51 w 219"/>
                <a:gd name="T39" fmla="*/ 224 h 230"/>
                <a:gd name="T40" fmla="*/ 51 w 219"/>
                <a:gd name="T41" fmla="*/ 209 h 230"/>
                <a:gd name="T42" fmla="*/ 75 w 219"/>
                <a:gd name="T43" fmla="*/ 212 h 230"/>
                <a:gd name="T44" fmla="*/ 75 w 219"/>
                <a:gd name="T45" fmla="*/ 212 h 230"/>
                <a:gd name="T46" fmla="*/ 51 w 219"/>
                <a:gd name="T47" fmla="*/ 203 h 230"/>
                <a:gd name="T48" fmla="*/ 51 w 219"/>
                <a:gd name="T49" fmla="*/ 156 h 230"/>
                <a:gd name="T50" fmla="*/ 70 w 219"/>
                <a:gd name="T51" fmla="*/ 133 h 230"/>
                <a:gd name="T52" fmla="*/ 51 w 219"/>
                <a:gd name="T53" fmla="*/ 150 h 230"/>
                <a:gd name="T54" fmla="*/ 51 w 219"/>
                <a:gd name="T55" fmla="*/ 132 h 230"/>
                <a:gd name="T56" fmla="*/ 73 w 219"/>
                <a:gd name="T57" fmla="*/ 111 h 230"/>
                <a:gd name="T58" fmla="*/ 51 w 219"/>
                <a:gd name="T59" fmla="*/ 224 h 230"/>
                <a:gd name="T60" fmla="*/ 22 w 219"/>
                <a:gd name="T61" fmla="*/ 211 h 230"/>
                <a:gd name="T62" fmla="*/ 51 w 219"/>
                <a:gd name="T63" fmla="*/ 132 h 230"/>
                <a:gd name="T64" fmla="*/ 51 w 219"/>
                <a:gd name="T65" fmla="*/ 150 h 230"/>
                <a:gd name="T66" fmla="*/ 27 w 219"/>
                <a:gd name="T67" fmla="*/ 189 h 230"/>
                <a:gd name="T68" fmla="*/ 51 w 219"/>
                <a:gd name="T69" fmla="*/ 209 h 230"/>
                <a:gd name="T70" fmla="*/ 51 w 219"/>
                <a:gd name="T71" fmla="*/ 224 h 230"/>
                <a:gd name="T72" fmla="*/ 51 w 219"/>
                <a:gd name="T73" fmla="*/ 156 h 230"/>
                <a:gd name="T74" fmla="*/ 38 w 219"/>
                <a:gd name="T75" fmla="*/ 187 h 230"/>
                <a:gd name="T76" fmla="*/ 51 w 219"/>
                <a:gd name="T77" fmla="*/ 203 h 230"/>
                <a:gd name="T78" fmla="*/ 51 w 219"/>
                <a:gd name="T79" fmla="*/ 15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0">
                  <a:moveTo>
                    <a:pt x="73" y="111"/>
                  </a:moveTo>
                  <a:cubicBezTo>
                    <a:pt x="73" y="111"/>
                    <a:pt x="78" y="108"/>
                    <a:pt x="78" y="98"/>
                  </a:cubicBezTo>
                  <a:cubicBezTo>
                    <a:pt x="78" y="89"/>
                    <a:pt x="78" y="55"/>
                    <a:pt x="78" y="44"/>
                  </a:cubicBezTo>
                  <a:cubicBezTo>
                    <a:pt x="75" y="42"/>
                    <a:pt x="73" y="40"/>
                    <a:pt x="73" y="37"/>
                  </a:cubicBezTo>
                  <a:cubicBezTo>
                    <a:pt x="72" y="37"/>
                    <a:pt x="72" y="37"/>
                    <a:pt x="72" y="37"/>
                  </a:cubicBezTo>
                  <a:cubicBezTo>
                    <a:pt x="72" y="13"/>
                    <a:pt x="72" y="13"/>
                    <a:pt x="72" y="13"/>
                  </a:cubicBezTo>
                  <a:cubicBezTo>
                    <a:pt x="73" y="13"/>
                    <a:pt x="73" y="13"/>
                    <a:pt x="73" y="13"/>
                  </a:cubicBezTo>
                  <a:cubicBezTo>
                    <a:pt x="73" y="13"/>
                    <a:pt x="73" y="13"/>
                    <a:pt x="73" y="12"/>
                  </a:cubicBezTo>
                  <a:cubicBezTo>
                    <a:pt x="73" y="6"/>
                    <a:pt x="87" y="0"/>
                    <a:pt x="106" y="0"/>
                  </a:cubicBezTo>
                  <a:cubicBezTo>
                    <a:pt x="124" y="0"/>
                    <a:pt x="138" y="6"/>
                    <a:pt x="138" y="12"/>
                  </a:cubicBezTo>
                  <a:cubicBezTo>
                    <a:pt x="138" y="13"/>
                    <a:pt x="138" y="13"/>
                    <a:pt x="138" y="13"/>
                  </a:cubicBezTo>
                  <a:cubicBezTo>
                    <a:pt x="139" y="13"/>
                    <a:pt x="139" y="13"/>
                    <a:pt x="139" y="13"/>
                  </a:cubicBezTo>
                  <a:cubicBezTo>
                    <a:pt x="139" y="37"/>
                    <a:pt x="139" y="37"/>
                    <a:pt x="139" y="37"/>
                  </a:cubicBezTo>
                  <a:cubicBezTo>
                    <a:pt x="138" y="37"/>
                    <a:pt x="138" y="37"/>
                    <a:pt x="138" y="37"/>
                  </a:cubicBezTo>
                  <a:cubicBezTo>
                    <a:pt x="138" y="40"/>
                    <a:pt x="136" y="42"/>
                    <a:pt x="129" y="44"/>
                  </a:cubicBezTo>
                  <a:cubicBezTo>
                    <a:pt x="129" y="56"/>
                    <a:pt x="129" y="89"/>
                    <a:pt x="129" y="98"/>
                  </a:cubicBezTo>
                  <a:cubicBezTo>
                    <a:pt x="129" y="108"/>
                    <a:pt x="136" y="111"/>
                    <a:pt x="136" y="111"/>
                  </a:cubicBezTo>
                  <a:cubicBezTo>
                    <a:pt x="148" y="118"/>
                    <a:pt x="219" y="190"/>
                    <a:pt x="188" y="211"/>
                  </a:cubicBezTo>
                  <a:cubicBezTo>
                    <a:pt x="161" y="230"/>
                    <a:pt x="114" y="230"/>
                    <a:pt x="105" y="229"/>
                  </a:cubicBezTo>
                  <a:cubicBezTo>
                    <a:pt x="99" y="229"/>
                    <a:pt x="74" y="230"/>
                    <a:pt x="51" y="224"/>
                  </a:cubicBezTo>
                  <a:cubicBezTo>
                    <a:pt x="51" y="209"/>
                    <a:pt x="51" y="209"/>
                    <a:pt x="51" y="209"/>
                  </a:cubicBezTo>
                  <a:cubicBezTo>
                    <a:pt x="63" y="212"/>
                    <a:pt x="75" y="212"/>
                    <a:pt x="75" y="212"/>
                  </a:cubicBezTo>
                  <a:cubicBezTo>
                    <a:pt x="75" y="212"/>
                    <a:pt x="75" y="212"/>
                    <a:pt x="75" y="212"/>
                  </a:cubicBezTo>
                  <a:cubicBezTo>
                    <a:pt x="75" y="212"/>
                    <a:pt x="61" y="209"/>
                    <a:pt x="51" y="203"/>
                  </a:cubicBezTo>
                  <a:cubicBezTo>
                    <a:pt x="51" y="156"/>
                    <a:pt x="51" y="156"/>
                    <a:pt x="51" y="156"/>
                  </a:cubicBezTo>
                  <a:cubicBezTo>
                    <a:pt x="60" y="144"/>
                    <a:pt x="70" y="133"/>
                    <a:pt x="70" y="133"/>
                  </a:cubicBezTo>
                  <a:cubicBezTo>
                    <a:pt x="70" y="133"/>
                    <a:pt x="61" y="140"/>
                    <a:pt x="51" y="150"/>
                  </a:cubicBezTo>
                  <a:cubicBezTo>
                    <a:pt x="51" y="132"/>
                    <a:pt x="51" y="132"/>
                    <a:pt x="51" y="132"/>
                  </a:cubicBezTo>
                  <a:cubicBezTo>
                    <a:pt x="61" y="121"/>
                    <a:pt x="69" y="113"/>
                    <a:pt x="73" y="111"/>
                  </a:cubicBezTo>
                  <a:close/>
                  <a:moveTo>
                    <a:pt x="51" y="224"/>
                  </a:moveTo>
                  <a:cubicBezTo>
                    <a:pt x="41" y="221"/>
                    <a:pt x="30" y="217"/>
                    <a:pt x="22" y="211"/>
                  </a:cubicBezTo>
                  <a:cubicBezTo>
                    <a:pt x="0" y="196"/>
                    <a:pt x="28" y="157"/>
                    <a:pt x="51" y="132"/>
                  </a:cubicBezTo>
                  <a:cubicBezTo>
                    <a:pt x="51" y="150"/>
                    <a:pt x="51" y="150"/>
                    <a:pt x="51" y="150"/>
                  </a:cubicBezTo>
                  <a:cubicBezTo>
                    <a:pt x="39" y="161"/>
                    <a:pt x="27" y="177"/>
                    <a:pt x="27" y="189"/>
                  </a:cubicBezTo>
                  <a:cubicBezTo>
                    <a:pt x="27" y="200"/>
                    <a:pt x="39" y="206"/>
                    <a:pt x="51" y="209"/>
                  </a:cubicBezTo>
                  <a:cubicBezTo>
                    <a:pt x="51" y="224"/>
                    <a:pt x="51" y="224"/>
                    <a:pt x="51" y="224"/>
                  </a:cubicBezTo>
                  <a:close/>
                  <a:moveTo>
                    <a:pt x="51" y="156"/>
                  </a:moveTo>
                  <a:cubicBezTo>
                    <a:pt x="44" y="167"/>
                    <a:pt x="37" y="178"/>
                    <a:pt x="38" y="187"/>
                  </a:cubicBezTo>
                  <a:cubicBezTo>
                    <a:pt x="39" y="194"/>
                    <a:pt x="44" y="199"/>
                    <a:pt x="51" y="203"/>
                  </a:cubicBezTo>
                  <a:lnTo>
                    <a:pt x="51" y="156"/>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Oval 23"/>
            <p:cNvSpPr>
              <a:spLocks noChangeArrowheads="1"/>
            </p:cNvSpPr>
            <p:nvPr/>
          </p:nvSpPr>
          <p:spPr bwMode="auto">
            <a:xfrm>
              <a:off x="5288149" y="3143644"/>
              <a:ext cx="201759" cy="304686"/>
            </a:xfrm>
            <a:custGeom>
              <a:avLst/>
              <a:gdLst/>
              <a:ahLst/>
              <a:cxnLst/>
              <a:rect l="l" t="t" r="r" b="b"/>
              <a:pathLst>
                <a:path w="201759" h="304686">
                  <a:moveTo>
                    <a:pt x="93588" y="0"/>
                  </a:moveTo>
                  <a:cubicBezTo>
                    <a:pt x="96767" y="0"/>
                    <a:pt x="99945" y="3216"/>
                    <a:pt x="99945" y="6433"/>
                  </a:cubicBezTo>
                  <a:cubicBezTo>
                    <a:pt x="99945" y="6433"/>
                    <a:pt x="99945" y="6433"/>
                    <a:pt x="99945" y="26025"/>
                  </a:cubicBezTo>
                  <a:cubicBezTo>
                    <a:pt x="117621" y="26602"/>
                    <a:pt x="131277" y="41448"/>
                    <a:pt x="131277" y="59484"/>
                  </a:cubicBezTo>
                  <a:cubicBezTo>
                    <a:pt x="131277" y="71259"/>
                    <a:pt x="125456" y="81675"/>
                    <a:pt x="115268" y="85554"/>
                  </a:cubicBezTo>
                  <a:lnTo>
                    <a:pt x="193486" y="257462"/>
                  </a:lnTo>
                  <a:lnTo>
                    <a:pt x="201759" y="300145"/>
                  </a:lnTo>
                  <a:lnTo>
                    <a:pt x="170782" y="269268"/>
                  </a:lnTo>
                  <a:lnTo>
                    <a:pt x="96283" y="108319"/>
                  </a:lnTo>
                  <a:cubicBezTo>
                    <a:pt x="76306" y="161103"/>
                    <a:pt x="33347" y="272453"/>
                    <a:pt x="33347" y="272453"/>
                  </a:cubicBezTo>
                  <a:cubicBezTo>
                    <a:pt x="33309" y="272495"/>
                    <a:pt x="3305" y="304686"/>
                    <a:pt x="88" y="304686"/>
                  </a:cubicBezTo>
                  <a:cubicBezTo>
                    <a:pt x="-2699" y="304686"/>
                    <a:pt x="61287" y="133077"/>
                    <a:pt x="78494" y="87067"/>
                  </a:cubicBezTo>
                  <a:cubicBezTo>
                    <a:pt x="67716" y="82626"/>
                    <a:pt x="61349" y="71799"/>
                    <a:pt x="61349" y="59484"/>
                  </a:cubicBezTo>
                  <a:cubicBezTo>
                    <a:pt x="61349" y="43566"/>
                    <a:pt x="71987" y="30133"/>
                    <a:pt x="87231" y="28282"/>
                  </a:cubicBezTo>
                  <a:lnTo>
                    <a:pt x="87231" y="6433"/>
                  </a:lnTo>
                  <a:cubicBezTo>
                    <a:pt x="87231" y="3216"/>
                    <a:pt x="90410" y="0"/>
                    <a:pt x="93588" y="0"/>
                  </a:cubicBez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73" name="组合 72"/>
            <p:cNvGrpSpPr/>
            <p:nvPr/>
          </p:nvGrpSpPr>
          <p:grpSpPr>
            <a:xfrm>
              <a:off x="5741820" y="2973820"/>
              <a:ext cx="300599" cy="300599"/>
              <a:chOff x="5741820" y="2973820"/>
              <a:chExt cx="300599" cy="300599"/>
            </a:xfrm>
            <a:grpFill/>
          </p:grpSpPr>
          <p:sp>
            <p:nvSpPr>
              <p:cNvPr id="118" name="Freeform 27"/>
              <p:cNvSpPr>
                <a:spLocks noEditPoints="1"/>
              </p:cNvSpPr>
              <p:nvPr/>
            </p:nvSpPr>
            <p:spPr bwMode="auto">
              <a:xfrm>
                <a:off x="5836268" y="2973820"/>
                <a:ext cx="111703" cy="300599"/>
              </a:xfrm>
              <a:custGeom>
                <a:avLst/>
                <a:gdLst>
                  <a:gd name="T0" fmla="*/ 52 w 104"/>
                  <a:gd name="T1" fmla="*/ 0 h 280"/>
                  <a:gd name="T2" fmla="*/ 104 w 104"/>
                  <a:gd name="T3" fmla="*/ 140 h 280"/>
                  <a:gd name="T4" fmla="*/ 52 w 104"/>
                  <a:gd name="T5" fmla="*/ 280 h 280"/>
                  <a:gd name="T6" fmla="*/ 52 w 104"/>
                  <a:gd name="T7" fmla="*/ 280 h 280"/>
                  <a:gd name="T8" fmla="*/ 52 w 104"/>
                  <a:gd name="T9" fmla="*/ 257 h 280"/>
                  <a:gd name="T10" fmla="*/ 52 w 104"/>
                  <a:gd name="T11" fmla="*/ 257 h 280"/>
                  <a:gd name="T12" fmla="*/ 52 w 104"/>
                  <a:gd name="T13" fmla="*/ 257 h 280"/>
                  <a:gd name="T14" fmla="*/ 95 w 104"/>
                  <a:gd name="T15" fmla="*/ 140 h 280"/>
                  <a:gd name="T16" fmla="*/ 52 w 104"/>
                  <a:gd name="T17" fmla="*/ 23 h 280"/>
                  <a:gd name="T18" fmla="*/ 52 w 104"/>
                  <a:gd name="T19" fmla="*/ 23 h 280"/>
                  <a:gd name="T20" fmla="*/ 52 w 104"/>
                  <a:gd name="T21" fmla="*/ 0 h 280"/>
                  <a:gd name="T22" fmla="*/ 52 w 104"/>
                  <a:gd name="T23" fmla="*/ 280 h 280"/>
                  <a:gd name="T24" fmla="*/ 0 w 104"/>
                  <a:gd name="T25" fmla="*/ 140 h 280"/>
                  <a:gd name="T26" fmla="*/ 52 w 104"/>
                  <a:gd name="T27" fmla="*/ 0 h 280"/>
                  <a:gd name="T28" fmla="*/ 52 w 104"/>
                  <a:gd name="T29" fmla="*/ 23 h 280"/>
                  <a:gd name="T30" fmla="*/ 9 w 104"/>
                  <a:gd name="T31" fmla="*/ 140 h 280"/>
                  <a:gd name="T32" fmla="*/ 52 w 104"/>
                  <a:gd name="T33" fmla="*/ 257 h 280"/>
                  <a:gd name="T34" fmla="*/ 52 w 104"/>
                  <a:gd name="T35"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280">
                    <a:moveTo>
                      <a:pt x="52" y="0"/>
                    </a:moveTo>
                    <a:cubicBezTo>
                      <a:pt x="81" y="0"/>
                      <a:pt x="104" y="63"/>
                      <a:pt x="104" y="140"/>
                    </a:cubicBezTo>
                    <a:cubicBezTo>
                      <a:pt x="104" y="217"/>
                      <a:pt x="81" y="280"/>
                      <a:pt x="52" y="280"/>
                    </a:cubicBezTo>
                    <a:cubicBezTo>
                      <a:pt x="52" y="280"/>
                      <a:pt x="52" y="280"/>
                      <a:pt x="52" y="280"/>
                    </a:cubicBezTo>
                    <a:cubicBezTo>
                      <a:pt x="52" y="257"/>
                      <a:pt x="52" y="257"/>
                      <a:pt x="52" y="257"/>
                    </a:cubicBezTo>
                    <a:cubicBezTo>
                      <a:pt x="52" y="257"/>
                      <a:pt x="52" y="257"/>
                      <a:pt x="52" y="257"/>
                    </a:cubicBezTo>
                    <a:cubicBezTo>
                      <a:pt x="52" y="257"/>
                      <a:pt x="52" y="257"/>
                      <a:pt x="52" y="257"/>
                    </a:cubicBezTo>
                    <a:cubicBezTo>
                      <a:pt x="76" y="257"/>
                      <a:pt x="95" y="205"/>
                      <a:pt x="95" y="140"/>
                    </a:cubicBezTo>
                    <a:cubicBezTo>
                      <a:pt x="95" y="75"/>
                      <a:pt x="76" y="23"/>
                      <a:pt x="52" y="23"/>
                    </a:cubicBezTo>
                    <a:cubicBezTo>
                      <a:pt x="52" y="23"/>
                      <a:pt x="52" y="23"/>
                      <a:pt x="52" y="23"/>
                    </a:cubicBezTo>
                    <a:cubicBezTo>
                      <a:pt x="52" y="0"/>
                      <a:pt x="52" y="0"/>
                      <a:pt x="52" y="0"/>
                    </a:cubicBezTo>
                    <a:close/>
                    <a:moveTo>
                      <a:pt x="52" y="280"/>
                    </a:moveTo>
                    <a:cubicBezTo>
                      <a:pt x="24" y="280"/>
                      <a:pt x="0" y="217"/>
                      <a:pt x="0" y="140"/>
                    </a:cubicBezTo>
                    <a:cubicBezTo>
                      <a:pt x="0" y="63"/>
                      <a:pt x="24" y="0"/>
                      <a:pt x="52" y="0"/>
                    </a:cubicBezTo>
                    <a:cubicBezTo>
                      <a:pt x="52" y="23"/>
                      <a:pt x="52" y="23"/>
                      <a:pt x="52" y="23"/>
                    </a:cubicBezTo>
                    <a:cubicBezTo>
                      <a:pt x="28" y="23"/>
                      <a:pt x="9" y="75"/>
                      <a:pt x="9" y="140"/>
                    </a:cubicBezTo>
                    <a:cubicBezTo>
                      <a:pt x="9" y="205"/>
                      <a:pt x="28" y="257"/>
                      <a:pt x="52" y="257"/>
                    </a:cubicBezTo>
                    <a:lnTo>
                      <a:pt x="52" y="28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28"/>
              <p:cNvSpPr>
                <a:spLocks noEditPoints="1"/>
              </p:cNvSpPr>
              <p:nvPr/>
            </p:nvSpPr>
            <p:spPr bwMode="auto">
              <a:xfrm>
                <a:off x="5741820" y="3069630"/>
                <a:ext cx="300599" cy="110341"/>
              </a:xfrm>
              <a:custGeom>
                <a:avLst/>
                <a:gdLst>
                  <a:gd name="T0" fmla="*/ 140 w 280"/>
                  <a:gd name="T1" fmla="*/ 0 h 103"/>
                  <a:gd name="T2" fmla="*/ 140 w 280"/>
                  <a:gd name="T3" fmla="*/ 0 h 103"/>
                  <a:gd name="T4" fmla="*/ 280 w 280"/>
                  <a:gd name="T5" fmla="*/ 51 h 103"/>
                  <a:gd name="T6" fmla="*/ 140 w 280"/>
                  <a:gd name="T7" fmla="*/ 103 h 103"/>
                  <a:gd name="T8" fmla="*/ 140 w 280"/>
                  <a:gd name="T9" fmla="*/ 103 h 103"/>
                  <a:gd name="T10" fmla="*/ 140 w 280"/>
                  <a:gd name="T11" fmla="*/ 94 h 103"/>
                  <a:gd name="T12" fmla="*/ 140 w 280"/>
                  <a:gd name="T13" fmla="*/ 94 h 103"/>
                  <a:gd name="T14" fmla="*/ 257 w 280"/>
                  <a:gd name="T15" fmla="*/ 51 h 103"/>
                  <a:gd name="T16" fmla="*/ 257 w 280"/>
                  <a:gd name="T17" fmla="*/ 51 h 103"/>
                  <a:gd name="T18" fmla="*/ 140 w 280"/>
                  <a:gd name="T19" fmla="*/ 8 h 103"/>
                  <a:gd name="T20" fmla="*/ 140 w 280"/>
                  <a:gd name="T21" fmla="*/ 8 h 103"/>
                  <a:gd name="T22" fmla="*/ 140 w 280"/>
                  <a:gd name="T23" fmla="*/ 0 h 103"/>
                  <a:gd name="T24" fmla="*/ 0 w 280"/>
                  <a:gd name="T25" fmla="*/ 51 h 103"/>
                  <a:gd name="T26" fmla="*/ 140 w 280"/>
                  <a:gd name="T27" fmla="*/ 0 h 103"/>
                  <a:gd name="T28" fmla="*/ 140 w 280"/>
                  <a:gd name="T29" fmla="*/ 8 h 103"/>
                  <a:gd name="T30" fmla="*/ 23 w 280"/>
                  <a:gd name="T31" fmla="*/ 51 h 103"/>
                  <a:gd name="T32" fmla="*/ 140 w 280"/>
                  <a:gd name="T33" fmla="*/ 94 h 103"/>
                  <a:gd name="T34" fmla="*/ 140 w 280"/>
                  <a:gd name="T35" fmla="*/ 103 h 103"/>
                  <a:gd name="T36" fmla="*/ 0 w 280"/>
                  <a:gd name="T3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140" y="0"/>
                    </a:moveTo>
                    <a:cubicBezTo>
                      <a:pt x="140" y="0"/>
                      <a:pt x="140" y="0"/>
                      <a:pt x="140" y="0"/>
                    </a:cubicBezTo>
                    <a:cubicBezTo>
                      <a:pt x="217" y="0"/>
                      <a:pt x="280" y="23"/>
                      <a:pt x="280" y="51"/>
                    </a:cubicBezTo>
                    <a:cubicBezTo>
                      <a:pt x="280" y="80"/>
                      <a:pt x="217" y="103"/>
                      <a:pt x="140" y="103"/>
                    </a:cubicBezTo>
                    <a:cubicBezTo>
                      <a:pt x="140" y="103"/>
                      <a:pt x="140" y="103"/>
                      <a:pt x="140" y="103"/>
                    </a:cubicBezTo>
                    <a:cubicBezTo>
                      <a:pt x="140" y="94"/>
                      <a:pt x="140" y="94"/>
                      <a:pt x="140" y="94"/>
                    </a:cubicBezTo>
                    <a:cubicBezTo>
                      <a:pt x="140" y="94"/>
                      <a:pt x="140" y="94"/>
                      <a:pt x="140" y="94"/>
                    </a:cubicBezTo>
                    <a:cubicBezTo>
                      <a:pt x="205" y="94"/>
                      <a:pt x="257" y="75"/>
                      <a:pt x="257" y="51"/>
                    </a:cubicBezTo>
                    <a:cubicBezTo>
                      <a:pt x="257" y="51"/>
                      <a:pt x="257" y="51"/>
                      <a:pt x="257" y="51"/>
                    </a:cubicBezTo>
                    <a:cubicBezTo>
                      <a:pt x="257" y="27"/>
                      <a:pt x="205" y="8"/>
                      <a:pt x="140" y="8"/>
                    </a:cubicBezTo>
                    <a:cubicBezTo>
                      <a:pt x="140" y="8"/>
                      <a:pt x="140" y="8"/>
                      <a:pt x="140" y="8"/>
                    </a:cubicBezTo>
                    <a:lnTo>
                      <a:pt x="140" y="0"/>
                    </a:lnTo>
                    <a:close/>
                    <a:moveTo>
                      <a:pt x="0" y="51"/>
                    </a:moveTo>
                    <a:cubicBezTo>
                      <a:pt x="0" y="23"/>
                      <a:pt x="63" y="0"/>
                      <a:pt x="140" y="0"/>
                    </a:cubicBezTo>
                    <a:cubicBezTo>
                      <a:pt x="140" y="8"/>
                      <a:pt x="140" y="8"/>
                      <a:pt x="140" y="8"/>
                    </a:cubicBezTo>
                    <a:cubicBezTo>
                      <a:pt x="75" y="8"/>
                      <a:pt x="23" y="27"/>
                      <a:pt x="23" y="51"/>
                    </a:cubicBezTo>
                    <a:cubicBezTo>
                      <a:pt x="23" y="75"/>
                      <a:pt x="75" y="94"/>
                      <a:pt x="140" y="94"/>
                    </a:cubicBezTo>
                    <a:cubicBezTo>
                      <a:pt x="140" y="103"/>
                      <a:pt x="140" y="103"/>
                      <a:pt x="140" y="103"/>
                    </a:cubicBezTo>
                    <a:cubicBezTo>
                      <a:pt x="63" y="103"/>
                      <a:pt x="0" y="80"/>
                      <a:pt x="0" y="5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29"/>
              <p:cNvSpPr>
                <a:spLocks noEditPoints="1"/>
              </p:cNvSpPr>
              <p:nvPr/>
            </p:nvSpPr>
            <p:spPr bwMode="auto">
              <a:xfrm>
                <a:off x="5764524" y="3001064"/>
                <a:ext cx="255191" cy="246564"/>
              </a:xfrm>
              <a:custGeom>
                <a:avLst/>
                <a:gdLst>
                  <a:gd name="T0" fmla="*/ 119 w 238"/>
                  <a:gd name="T1" fmla="*/ 47 h 230"/>
                  <a:gd name="T2" fmla="*/ 155 w 238"/>
                  <a:gd name="T3" fmla="*/ 79 h 230"/>
                  <a:gd name="T4" fmla="*/ 218 w 238"/>
                  <a:gd name="T5" fmla="*/ 214 h 230"/>
                  <a:gd name="T6" fmla="*/ 119 w 238"/>
                  <a:gd name="T7" fmla="*/ 184 h 230"/>
                  <a:gd name="T8" fmla="*/ 119 w 238"/>
                  <a:gd name="T9" fmla="*/ 172 h 230"/>
                  <a:gd name="T10" fmla="*/ 202 w 238"/>
                  <a:gd name="T11" fmla="*/ 198 h 230"/>
                  <a:gd name="T12" fmla="*/ 202 w 238"/>
                  <a:gd name="T13" fmla="*/ 198 h 230"/>
                  <a:gd name="T14" fmla="*/ 150 w 238"/>
                  <a:gd name="T15" fmla="*/ 85 h 230"/>
                  <a:gd name="T16" fmla="*/ 119 w 238"/>
                  <a:gd name="T17" fmla="*/ 58 h 230"/>
                  <a:gd name="T18" fmla="*/ 119 w 238"/>
                  <a:gd name="T19" fmla="*/ 47 h 230"/>
                  <a:gd name="T20" fmla="*/ 20 w 238"/>
                  <a:gd name="T21" fmla="*/ 16 h 230"/>
                  <a:gd name="T22" fmla="*/ 119 w 238"/>
                  <a:gd name="T23" fmla="*/ 47 h 230"/>
                  <a:gd name="T24" fmla="*/ 119 w 238"/>
                  <a:gd name="T25" fmla="*/ 58 h 230"/>
                  <a:gd name="T26" fmla="*/ 36 w 238"/>
                  <a:gd name="T27" fmla="*/ 32 h 230"/>
                  <a:gd name="T28" fmla="*/ 88 w 238"/>
                  <a:gd name="T29" fmla="*/ 146 h 230"/>
                  <a:gd name="T30" fmla="*/ 119 w 238"/>
                  <a:gd name="T31" fmla="*/ 172 h 230"/>
                  <a:gd name="T32" fmla="*/ 119 w 238"/>
                  <a:gd name="T33" fmla="*/ 184 h 230"/>
                  <a:gd name="T34" fmla="*/ 83 w 238"/>
                  <a:gd name="T35" fmla="*/ 152 h 230"/>
                  <a:gd name="T36" fmla="*/ 20 w 238"/>
                  <a:gd name="T37" fmla="*/ 1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30">
                    <a:moveTo>
                      <a:pt x="119" y="47"/>
                    </a:moveTo>
                    <a:cubicBezTo>
                      <a:pt x="131" y="56"/>
                      <a:pt x="143" y="67"/>
                      <a:pt x="155" y="79"/>
                    </a:cubicBezTo>
                    <a:cubicBezTo>
                      <a:pt x="210" y="133"/>
                      <a:pt x="238" y="194"/>
                      <a:pt x="218" y="214"/>
                    </a:cubicBezTo>
                    <a:cubicBezTo>
                      <a:pt x="202" y="230"/>
                      <a:pt x="162" y="216"/>
                      <a:pt x="119" y="184"/>
                    </a:cubicBezTo>
                    <a:cubicBezTo>
                      <a:pt x="119" y="172"/>
                      <a:pt x="119" y="172"/>
                      <a:pt x="119" y="172"/>
                    </a:cubicBezTo>
                    <a:cubicBezTo>
                      <a:pt x="155" y="200"/>
                      <a:pt x="189" y="211"/>
                      <a:pt x="202" y="198"/>
                    </a:cubicBezTo>
                    <a:cubicBezTo>
                      <a:pt x="202" y="198"/>
                      <a:pt x="202" y="198"/>
                      <a:pt x="202" y="198"/>
                    </a:cubicBezTo>
                    <a:cubicBezTo>
                      <a:pt x="219" y="181"/>
                      <a:pt x="195" y="130"/>
                      <a:pt x="150" y="85"/>
                    </a:cubicBezTo>
                    <a:cubicBezTo>
                      <a:pt x="139" y="74"/>
                      <a:pt x="129" y="65"/>
                      <a:pt x="119" y="58"/>
                    </a:cubicBezTo>
                    <a:lnTo>
                      <a:pt x="119" y="47"/>
                    </a:lnTo>
                    <a:close/>
                    <a:moveTo>
                      <a:pt x="20" y="16"/>
                    </a:moveTo>
                    <a:cubicBezTo>
                      <a:pt x="36" y="0"/>
                      <a:pt x="76" y="14"/>
                      <a:pt x="119" y="47"/>
                    </a:cubicBezTo>
                    <a:cubicBezTo>
                      <a:pt x="119" y="58"/>
                      <a:pt x="119" y="58"/>
                      <a:pt x="119" y="58"/>
                    </a:cubicBezTo>
                    <a:cubicBezTo>
                      <a:pt x="83" y="30"/>
                      <a:pt x="49" y="19"/>
                      <a:pt x="36" y="32"/>
                    </a:cubicBezTo>
                    <a:cubicBezTo>
                      <a:pt x="19" y="49"/>
                      <a:pt x="43" y="100"/>
                      <a:pt x="88" y="146"/>
                    </a:cubicBezTo>
                    <a:cubicBezTo>
                      <a:pt x="99" y="156"/>
                      <a:pt x="109" y="165"/>
                      <a:pt x="119" y="172"/>
                    </a:cubicBezTo>
                    <a:cubicBezTo>
                      <a:pt x="119" y="184"/>
                      <a:pt x="119" y="184"/>
                      <a:pt x="119" y="184"/>
                    </a:cubicBezTo>
                    <a:cubicBezTo>
                      <a:pt x="107" y="174"/>
                      <a:pt x="95" y="164"/>
                      <a:pt x="83" y="152"/>
                    </a:cubicBezTo>
                    <a:cubicBezTo>
                      <a:pt x="28" y="97"/>
                      <a:pt x="0" y="36"/>
                      <a:pt x="20" y="16"/>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30"/>
              <p:cNvSpPr>
                <a:spLocks noEditPoints="1"/>
              </p:cNvSpPr>
              <p:nvPr/>
            </p:nvSpPr>
            <p:spPr bwMode="auto">
              <a:xfrm>
                <a:off x="5764524" y="3001064"/>
                <a:ext cx="255191" cy="246564"/>
              </a:xfrm>
              <a:custGeom>
                <a:avLst/>
                <a:gdLst>
                  <a:gd name="T0" fmla="*/ 119 w 238"/>
                  <a:gd name="T1" fmla="*/ 47 h 230"/>
                  <a:gd name="T2" fmla="*/ 218 w 238"/>
                  <a:gd name="T3" fmla="*/ 16 h 230"/>
                  <a:gd name="T4" fmla="*/ 155 w 238"/>
                  <a:gd name="T5" fmla="*/ 152 h 230"/>
                  <a:gd name="T6" fmla="*/ 119 w 238"/>
                  <a:gd name="T7" fmla="*/ 184 h 230"/>
                  <a:gd name="T8" fmla="*/ 119 w 238"/>
                  <a:gd name="T9" fmla="*/ 172 h 230"/>
                  <a:gd name="T10" fmla="*/ 150 w 238"/>
                  <a:gd name="T11" fmla="*/ 146 h 230"/>
                  <a:gd name="T12" fmla="*/ 202 w 238"/>
                  <a:gd name="T13" fmla="*/ 32 h 230"/>
                  <a:gd name="T14" fmla="*/ 202 w 238"/>
                  <a:gd name="T15" fmla="*/ 32 h 230"/>
                  <a:gd name="T16" fmla="*/ 119 w 238"/>
                  <a:gd name="T17" fmla="*/ 58 h 230"/>
                  <a:gd name="T18" fmla="*/ 119 w 238"/>
                  <a:gd name="T19" fmla="*/ 47 h 230"/>
                  <a:gd name="T20" fmla="*/ 20 w 238"/>
                  <a:gd name="T21" fmla="*/ 214 h 230"/>
                  <a:gd name="T22" fmla="*/ 83 w 238"/>
                  <a:gd name="T23" fmla="*/ 79 h 230"/>
                  <a:gd name="T24" fmla="*/ 119 w 238"/>
                  <a:gd name="T25" fmla="*/ 47 h 230"/>
                  <a:gd name="T26" fmla="*/ 119 w 238"/>
                  <a:gd name="T27" fmla="*/ 58 h 230"/>
                  <a:gd name="T28" fmla="*/ 88 w 238"/>
                  <a:gd name="T29" fmla="*/ 85 h 230"/>
                  <a:gd name="T30" fmla="*/ 36 w 238"/>
                  <a:gd name="T31" fmla="*/ 198 h 230"/>
                  <a:gd name="T32" fmla="*/ 119 w 238"/>
                  <a:gd name="T33" fmla="*/ 172 h 230"/>
                  <a:gd name="T34" fmla="*/ 119 w 238"/>
                  <a:gd name="T35" fmla="*/ 184 h 230"/>
                  <a:gd name="T36" fmla="*/ 20 w 238"/>
                  <a:gd name="T37" fmla="*/ 2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30">
                    <a:moveTo>
                      <a:pt x="119" y="47"/>
                    </a:moveTo>
                    <a:cubicBezTo>
                      <a:pt x="162" y="14"/>
                      <a:pt x="202" y="0"/>
                      <a:pt x="218" y="16"/>
                    </a:cubicBezTo>
                    <a:cubicBezTo>
                      <a:pt x="238" y="36"/>
                      <a:pt x="210" y="97"/>
                      <a:pt x="155" y="152"/>
                    </a:cubicBezTo>
                    <a:cubicBezTo>
                      <a:pt x="143" y="164"/>
                      <a:pt x="131" y="174"/>
                      <a:pt x="119" y="184"/>
                    </a:cubicBezTo>
                    <a:cubicBezTo>
                      <a:pt x="119" y="172"/>
                      <a:pt x="119" y="172"/>
                      <a:pt x="119" y="172"/>
                    </a:cubicBezTo>
                    <a:cubicBezTo>
                      <a:pt x="129" y="165"/>
                      <a:pt x="139" y="156"/>
                      <a:pt x="150" y="146"/>
                    </a:cubicBezTo>
                    <a:cubicBezTo>
                      <a:pt x="195" y="100"/>
                      <a:pt x="219" y="49"/>
                      <a:pt x="202" y="32"/>
                    </a:cubicBezTo>
                    <a:cubicBezTo>
                      <a:pt x="202" y="32"/>
                      <a:pt x="202" y="32"/>
                      <a:pt x="202" y="32"/>
                    </a:cubicBezTo>
                    <a:cubicBezTo>
                      <a:pt x="189" y="19"/>
                      <a:pt x="155" y="30"/>
                      <a:pt x="119" y="58"/>
                    </a:cubicBezTo>
                    <a:lnTo>
                      <a:pt x="119" y="47"/>
                    </a:lnTo>
                    <a:close/>
                    <a:moveTo>
                      <a:pt x="20" y="214"/>
                    </a:moveTo>
                    <a:cubicBezTo>
                      <a:pt x="0" y="194"/>
                      <a:pt x="28" y="133"/>
                      <a:pt x="83" y="79"/>
                    </a:cubicBezTo>
                    <a:cubicBezTo>
                      <a:pt x="95" y="67"/>
                      <a:pt x="107" y="56"/>
                      <a:pt x="119" y="47"/>
                    </a:cubicBezTo>
                    <a:cubicBezTo>
                      <a:pt x="119" y="58"/>
                      <a:pt x="119" y="58"/>
                      <a:pt x="119" y="58"/>
                    </a:cubicBezTo>
                    <a:cubicBezTo>
                      <a:pt x="109" y="65"/>
                      <a:pt x="99" y="74"/>
                      <a:pt x="88" y="85"/>
                    </a:cubicBezTo>
                    <a:cubicBezTo>
                      <a:pt x="43" y="130"/>
                      <a:pt x="19" y="181"/>
                      <a:pt x="36" y="198"/>
                    </a:cubicBezTo>
                    <a:cubicBezTo>
                      <a:pt x="49" y="211"/>
                      <a:pt x="83" y="200"/>
                      <a:pt x="119" y="172"/>
                    </a:cubicBezTo>
                    <a:cubicBezTo>
                      <a:pt x="119" y="184"/>
                      <a:pt x="119" y="184"/>
                      <a:pt x="119" y="184"/>
                    </a:cubicBezTo>
                    <a:cubicBezTo>
                      <a:pt x="76" y="216"/>
                      <a:pt x="36" y="230"/>
                      <a:pt x="20" y="21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Oval 31"/>
              <p:cNvSpPr>
                <a:spLocks noChangeArrowheads="1"/>
              </p:cNvSpPr>
              <p:nvPr/>
            </p:nvSpPr>
            <p:spPr bwMode="auto">
              <a:xfrm>
                <a:off x="5868508" y="3100507"/>
                <a:ext cx="46316" cy="47224"/>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4" name="Freeform 32"/>
            <p:cNvSpPr>
              <a:spLocks noEditPoints="1"/>
            </p:cNvSpPr>
            <p:nvPr/>
          </p:nvSpPr>
          <p:spPr bwMode="auto">
            <a:xfrm>
              <a:off x="5434410" y="2890270"/>
              <a:ext cx="126233" cy="239298"/>
            </a:xfrm>
            <a:custGeom>
              <a:avLst/>
              <a:gdLst>
                <a:gd name="T0" fmla="*/ 278 w 278"/>
                <a:gd name="T1" fmla="*/ 0 h 527"/>
                <a:gd name="T2" fmla="*/ 278 w 278"/>
                <a:gd name="T3" fmla="*/ 527 h 527"/>
                <a:gd name="T4" fmla="*/ 163 w 278"/>
                <a:gd name="T5" fmla="*/ 527 h 527"/>
                <a:gd name="T6" fmla="*/ 163 w 278"/>
                <a:gd name="T7" fmla="*/ 456 h 527"/>
                <a:gd name="T8" fmla="*/ 236 w 278"/>
                <a:gd name="T9" fmla="*/ 456 h 527"/>
                <a:gd name="T10" fmla="*/ 236 w 278"/>
                <a:gd name="T11" fmla="*/ 203 h 527"/>
                <a:gd name="T12" fmla="*/ 236 w 278"/>
                <a:gd name="T13" fmla="*/ 203 h 527"/>
                <a:gd name="T14" fmla="*/ 163 w 278"/>
                <a:gd name="T15" fmla="*/ 331 h 527"/>
                <a:gd name="T16" fmla="*/ 163 w 278"/>
                <a:gd name="T17" fmla="*/ 218 h 527"/>
                <a:gd name="T18" fmla="*/ 278 w 278"/>
                <a:gd name="T19" fmla="*/ 0 h 527"/>
                <a:gd name="T20" fmla="*/ 163 w 278"/>
                <a:gd name="T21" fmla="*/ 527 h 527"/>
                <a:gd name="T22" fmla="*/ 0 w 278"/>
                <a:gd name="T23" fmla="*/ 527 h 527"/>
                <a:gd name="T24" fmla="*/ 163 w 278"/>
                <a:gd name="T25" fmla="*/ 218 h 527"/>
                <a:gd name="T26" fmla="*/ 163 w 278"/>
                <a:gd name="T27" fmla="*/ 331 h 527"/>
                <a:gd name="T28" fmla="*/ 92 w 278"/>
                <a:gd name="T29" fmla="*/ 456 h 527"/>
                <a:gd name="T30" fmla="*/ 163 w 278"/>
                <a:gd name="T31" fmla="*/ 456 h 527"/>
                <a:gd name="T32" fmla="*/ 163 w 278"/>
                <a:gd name="T33"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527">
                  <a:moveTo>
                    <a:pt x="278" y="0"/>
                  </a:moveTo>
                  <a:lnTo>
                    <a:pt x="278" y="527"/>
                  </a:lnTo>
                  <a:lnTo>
                    <a:pt x="163" y="527"/>
                  </a:lnTo>
                  <a:lnTo>
                    <a:pt x="163" y="456"/>
                  </a:lnTo>
                  <a:lnTo>
                    <a:pt x="236" y="456"/>
                  </a:lnTo>
                  <a:lnTo>
                    <a:pt x="236" y="203"/>
                  </a:lnTo>
                  <a:lnTo>
                    <a:pt x="236" y="203"/>
                  </a:lnTo>
                  <a:lnTo>
                    <a:pt x="163" y="331"/>
                  </a:lnTo>
                  <a:lnTo>
                    <a:pt x="163" y="218"/>
                  </a:lnTo>
                  <a:lnTo>
                    <a:pt x="278" y="0"/>
                  </a:lnTo>
                  <a:close/>
                  <a:moveTo>
                    <a:pt x="163" y="527"/>
                  </a:moveTo>
                  <a:lnTo>
                    <a:pt x="0" y="527"/>
                  </a:lnTo>
                  <a:lnTo>
                    <a:pt x="163" y="218"/>
                  </a:lnTo>
                  <a:lnTo>
                    <a:pt x="163" y="331"/>
                  </a:lnTo>
                  <a:lnTo>
                    <a:pt x="92" y="456"/>
                  </a:lnTo>
                  <a:lnTo>
                    <a:pt x="163" y="456"/>
                  </a:lnTo>
                  <a:lnTo>
                    <a:pt x="163" y="527"/>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Rectangle 33"/>
            <p:cNvSpPr>
              <a:spLocks noChangeArrowheads="1"/>
            </p:cNvSpPr>
            <p:nvPr/>
          </p:nvSpPr>
          <p:spPr bwMode="auto">
            <a:xfrm>
              <a:off x="5591975" y="2887999"/>
              <a:ext cx="32239" cy="235212"/>
            </a:xfrm>
            <a:prstGeom prst="rect">
              <a:avLst/>
            </a:prstGeom>
            <a:solidFill>
              <a:srgbClr val="F352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Freeform 34"/>
            <p:cNvSpPr>
              <a:spLocks noEditPoints="1"/>
            </p:cNvSpPr>
            <p:nvPr/>
          </p:nvSpPr>
          <p:spPr bwMode="auto">
            <a:xfrm>
              <a:off x="6384339" y="4065874"/>
              <a:ext cx="276987" cy="201710"/>
            </a:xfrm>
            <a:custGeom>
              <a:avLst/>
              <a:gdLst>
                <a:gd name="T0" fmla="*/ 213 w 258"/>
                <a:gd name="T1" fmla="*/ 180 h 188"/>
                <a:gd name="T2" fmla="*/ 198 w 258"/>
                <a:gd name="T3" fmla="*/ 175 h 188"/>
                <a:gd name="T4" fmla="*/ 199 w 258"/>
                <a:gd name="T5" fmla="*/ 175 h 188"/>
                <a:gd name="T6" fmla="*/ 198 w 258"/>
                <a:gd name="T7" fmla="*/ 133 h 188"/>
                <a:gd name="T8" fmla="*/ 217 w 258"/>
                <a:gd name="T9" fmla="*/ 125 h 188"/>
                <a:gd name="T10" fmla="*/ 226 w 258"/>
                <a:gd name="T11" fmla="*/ 96 h 188"/>
                <a:gd name="T12" fmla="*/ 198 w 258"/>
                <a:gd name="T13" fmla="*/ 77 h 188"/>
                <a:gd name="T14" fmla="*/ 215 w 258"/>
                <a:gd name="T15" fmla="*/ 50 h 188"/>
                <a:gd name="T16" fmla="*/ 198 w 258"/>
                <a:gd name="T17" fmla="*/ 40 h 188"/>
                <a:gd name="T18" fmla="*/ 181 w 258"/>
                <a:gd name="T19" fmla="*/ 9 h 188"/>
                <a:gd name="T20" fmla="*/ 198 w 258"/>
                <a:gd name="T21" fmla="*/ 40 h 188"/>
                <a:gd name="T22" fmla="*/ 181 w 258"/>
                <a:gd name="T23" fmla="*/ 53 h 188"/>
                <a:gd name="T24" fmla="*/ 181 w 258"/>
                <a:gd name="T25" fmla="*/ 23 h 188"/>
                <a:gd name="T26" fmla="*/ 198 w 258"/>
                <a:gd name="T27" fmla="*/ 186 h 188"/>
                <a:gd name="T28" fmla="*/ 181 w 258"/>
                <a:gd name="T29" fmla="*/ 175 h 188"/>
                <a:gd name="T30" fmla="*/ 198 w 258"/>
                <a:gd name="T31" fmla="*/ 186 h 188"/>
                <a:gd name="T32" fmla="*/ 198 w 258"/>
                <a:gd name="T33" fmla="*/ 86 h 188"/>
                <a:gd name="T34" fmla="*/ 189 w 258"/>
                <a:gd name="T35" fmla="*/ 115 h 188"/>
                <a:gd name="T36" fmla="*/ 198 w 258"/>
                <a:gd name="T37" fmla="*/ 133 h 188"/>
                <a:gd name="T38" fmla="*/ 181 w 258"/>
                <a:gd name="T39" fmla="*/ 64 h 188"/>
                <a:gd name="T40" fmla="*/ 198 w 258"/>
                <a:gd name="T41" fmla="*/ 77 h 188"/>
                <a:gd name="T42" fmla="*/ 181 w 258"/>
                <a:gd name="T43" fmla="*/ 9 h 188"/>
                <a:gd name="T44" fmla="*/ 180 w 258"/>
                <a:gd name="T45" fmla="*/ 21 h 188"/>
                <a:gd name="T46" fmla="*/ 167 w 258"/>
                <a:gd name="T47" fmla="*/ 5 h 188"/>
                <a:gd name="T48" fmla="*/ 167 w 258"/>
                <a:gd name="T49" fmla="*/ 184 h 188"/>
                <a:gd name="T50" fmla="*/ 168 w 258"/>
                <a:gd name="T51" fmla="*/ 164 h 188"/>
                <a:gd name="T52" fmla="*/ 181 w 258"/>
                <a:gd name="T53" fmla="*/ 188 h 188"/>
                <a:gd name="T54" fmla="*/ 181 w 258"/>
                <a:gd name="T55" fmla="*/ 53 h 188"/>
                <a:gd name="T56" fmla="*/ 181 w 258"/>
                <a:gd name="T57" fmla="*/ 132 h 188"/>
                <a:gd name="T58" fmla="*/ 167 w 258"/>
                <a:gd name="T59" fmla="*/ 146 h 188"/>
                <a:gd name="T60" fmla="*/ 174 w 258"/>
                <a:gd name="T61" fmla="*/ 40 h 188"/>
                <a:gd name="T62" fmla="*/ 55 w 258"/>
                <a:gd name="T63" fmla="*/ 26 h 188"/>
                <a:gd name="T64" fmla="*/ 167 w 258"/>
                <a:gd name="T65" fmla="*/ 14 h 188"/>
                <a:gd name="T66" fmla="*/ 161 w 258"/>
                <a:gd name="T67" fmla="*/ 15 h 188"/>
                <a:gd name="T68" fmla="*/ 167 w 258"/>
                <a:gd name="T69" fmla="*/ 42 h 188"/>
                <a:gd name="T70" fmla="*/ 167 w 258"/>
                <a:gd name="T71" fmla="*/ 162 h 188"/>
                <a:gd name="T72" fmla="*/ 92 w 258"/>
                <a:gd name="T73" fmla="*/ 145 h 188"/>
                <a:gd name="T74" fmla="*/ 55 w 258"/>
                <a:gd name="T75" fmla="*/ 124 h 188"/>
                <a:gd name="T76" fmla="*/ 67 w 258"/>
                <a:gd name="T77" fmla="*/ 121 h 188"/>
                <a:gd name="T78" fmla="*/ 55 w 258"/>
                <a:gd name="T79" fmla="*/ 68 h 188"/>
                <a:gd name="T80" fmla="*/ 5 w 258"/>
                <a:gd name="T81" fmla="*/ 104 h 188"/>
                <a:gd name="T82" fmla="*/ 55 w 258"/>
                <a:gd name="T83" fmla="*/ 26 h 188"/>
                <a:gd name="T84" fmla="*/ 42 w 258"/>
                <a:gd name="T85" fmla="*/ 71 h 188"/>
                <a:gd name="T86" fmla="*/ 55 w 258"/>
                <a:gd name="T87" fmla="*/ 124 h 188"/>
                <a:gd name="T88" fmla="*/ 5 w 258"/>
                <a:gd name="T89" fmla="*/ 10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8">
                  <a:moveTo>
                    <a:pt x="198" y="17"/>
                  </a:moveTo>
                  <a:cubicBezTo>
                    <a:pt x="258" y="55"/>
                    <a:pt x="248" y="159"/>
                    <a:pt x="213" y="180"/>
                  </a:cubicBezTo>
                  <a:cubicBezTo>
                    <a:pt x="208" y="183"/>
                    <a:pt x="203" y="185"/>
                    <a:pt x="198" y="186"/>
                  </a:cubicBezTo>
                  <a:cubicBezTo>
                    <a:pt x="198" y="175"/>
                    <a:pt x="198" y="175"/>
                    <a:pt x="198" y="175"/>
                  </a:cubicBezTo>
                  <a:cubicBezTo>
                    <a:pt x="199" y="175"/>
                    <a:pt x="199" y="175"/>
                    <a:pt x="199" y="175"/>
                  </a:cubicBezTo>
                  <a:cubicBezTo>
                    <a:pt x="199" y="175"/>
                    <a:pt x="199" y="175"/>
                    <a:pt x="199" y="175"/>
                  </a:cubicBezTo>
                  <a:cubicBezTo>
                    <a:pt x="211" y="169"/>
                    <a:pt x="215" y="155"/>
                    <a:pt x="209" y="144"/>
                  </a:cubicBezTo>
                  <a:cubicBezTo>
                    <a:pt x="207" y="139"/>
                    <a:pt x="203" y="135"/>
                    <a:pt x="198" y="133"/>
                  </a:cubicBezTo>
                  <a:cubicBezTo>
                    <a:pt x="198" y="125"/>
                    <a:pt x="198" y="125"/>
                    <a:pt x="198" y="125"/>
                  </a:cubicBezTo>
                  <a:cubicBezTo>
                    <a:pt x="204" y="128"/>
                    <a:pt x="211" y="128"/>
                    <a:pt x="217" y="125"/>
                  </a:cubicBezTo>
                  <a:cubicBezTo>
                    <a:pt x="217" y="125"/>
                    <a:pt x="217" y="125"/>
                    <a:pt x="217" y="125"/>
                  </a:cubicBezTo>
                  <a:cubicBezTo>
                    <a:pt x="228" y="120"/>
                    <a:pt x="232" y="107"/>
                    <a:pt x="226" y="96"/>
                  </a:cubicBezTo>
                  <a:cubicBezTo>
                    <a:pt x="221" y="86"/>
                    <a:pt x="209" y="81"/>
                    <a:pt x="198" y="86"/>
                  </a:cubicBezTo>
                  <a:cubicBezTo>
                    <a:pt x="198" y="77"/>
                    <a:pt x="198" y="77"/>
                    <a:pt x="198" y="77"/>
                  </a:cubicBezTo>
                  <a:cubicBezTo>
                    <a:pt x="201" y="78"/>
                    <a:pt x="204" y="77"/>
                    <a:pt x="207" y="76"/>
                  </a:cubicBezTo>
                  <a:cubicBezTo>
                    <a:pt x="216" y="71"/>
                    <a:pt x="220" y="60"/>
                    <a:pt x="215" y="50"/>
                  </a:cubicBezTo>
                  <a:cubicBezTo>
                    <a:pt x="215" y="50"/>
                    <a:pt x="215" y="50"/>
                    <a:pt x="215" y="50"/>
                  </a:cubicBezTo>
                  <a:cubicBezTo>
                    <a:pt x="212" y="44"/>
                    <a:pt x="205" y="40"/>
                    <a:pt x="198" y="40"/>
                  </a:cubicBezTo>
                  <a:lnTo>
                    <a:pt x="198" y="17"/>
                  </a:lnTo>
                  <a:close/>
                  <a:moveTo>
                    <a:pt x="181" y="9"/>
                  </a:moveTo>
                  <a:cubicBezTo>
                    <a:pt x="187" y="11"/>
                    <a:pt x="193" y="14"/>
                    <a:pt x="198" y="17"/>
                  </a:cubicBezTo>
                  <a:cubicBezTo>
                    <a:pt x="198" y="40"/>
                    <a:pt x="198" y="40"/>
                    <a:pt x="198" y="40"/>
                  </a:cubicBezTo>
                  <a:cubicBezTo>
                    <a:pt x="196" y="40"/>
                    <a:pt x="193" y="40"/>
                    <a:pt x="190" y="42"/>
                  </a:cubicBezTo>
                  <a:cubicBezTo>
                    <a:pt x="185" y="44"/>
                    <a:pt x="182" y="48"/>
                    <a:pt x="181" y="53"/>
                  </a:cubicBezTo>
                  <a:cubicBezTo>
                    <a:pt x="181" y="32"/>
                    <a:pt x="181" y="32"/>
                    <a:pt x="181" y="32"/>
                  </a:cubicBezTo>
                  <a:cubicBezTo>
                    <a:pt x="182" y="29"/>
                    <a:pt x="182" y="26"/>
                    <a:pt x="181" y="23"/>
                  </a:cubicBezTo>
                  <a:cubicBezTo>
                    <a:pt x="181" y="9"/>
                    <a:pt x="181" y="9"/>
                    <a:pt x="181" y="9"/>
                  </a:cubicBezTo>
                  <a:close/>
                  <a:moveTo>
                    <a:pt x="198" y="186"/>
                  </a:moveTo>
                  <a:cubicBezTo>
                    <a:pt x="192" y="188"/>
                    <a:pt x="186" y="188"/>
                    <a:pt x="181" y="188"/>
                  </a:cubicBezTo>
                  <a:cubicBezTo>
                    <a:pt x="181" y="175"/>
                    <a:pt x="181" y="175"/>
                    <a:pt x="181" y="175"/>
                  </a:cubicBezTo>
                  <a:cubicBezTo>
                    <a:pt x="186" y="178"/>
                    <a:pt x="193" y="178"/>
                    <a:pt x="198" y="175"/>
                  </a:cubicBezTo>
                  <a:cubicBezTo>
                    <a:pt x="198" y="186"/>
                    <a:pt x="198" y="186"/>
                    <a:pt x="198" y="186"/>
                  </a:cubicBezTo>
                  <a:close/>
                  <a:moveTo>
                    <a:pt x="198" y="77"/>
                  </a:moveTo>
                  <a:cubicBezTo>
                    <a:pt x="198" y="86"/>
                    <a:pt x="198" y="86"/>
                    <a:pt x="198" y="86"/>
                  </a:cubicBezTo>
                  <a:cubicBezTo>
                    <a:pt x="198" y="86"/>
                    <a:pt x="198" y="86"/>
                    <a:pt x="198" y="87"/>
                  </a:cubicBezTo>
                  <a:cubicBezTo>
                    <a:pt x="187" y="92"/>
                    <a:pt x="183" y="105"/>
                    <a:pt x="189" y="115"/>
                  </a:cubicBezTo>
                  <a:cubicBezTo>
                    <a:pt x="191" y="120"/>
                    <a:pt x="194" y="123"/>
                    <a:pt x="198" y="125"/>
                  </a:cubicBezTo>
                  <a:cubicBezTo>
                    <a:pt x="198" y="133"/>
                    <a:pt x="198" y="133"/>
                    <a:pt x="198" y="133"/>
                  </a:cubicBezTo>
                  <a:cubicBezTo>
                    <a:pt x="193" y="130"/>
                    <a:pt x="187" y="130"/>
                    <a:pt x="181" y="132"/>
                  </a:cubicBezTo>
                  <a:cubicBezTo>
                    <a:pt x="181" y="64"/>
                    <a:pt x="181" y="64"/>
                    <a:pt x="181" y="64"/>
                  </a:cubicBezTo>
                  <a:cubicBezTo>
                    <a:pt x="181" y="65"/>
                    <a:pt x="181" y="66"/>
                    <a:pt x="182" y="67"/>
                  </a:cubicBezTo>
                  <a:cubicBezTo>
                    <a:pt x="185" y="74"/>
                    <a:pt x="192" y="77"/>
                    <a:pt x="198" y="77"/>
                  </a:cubicBezTo>
                  <a:close/>
                  <a:moveTo>
                    <a:pt x="167" y="5"/>
                  </a:moveTo>
                  <a:cubicBezTo>
                    <a:pt x="172" y="6"/>
                    <a:pt x="176" y="7"/>
                    <a:pt x="181" y="9"/>
                  </a:cubicBezTo>
                  <a:cubicBezTo>
                    <a:pt x="181" y="23"/>
                    <a:pt x="181" y="23"/>
                    <a:pt x="181" y="23"/>
                  </a:cubicBezTo>
                  <a:cubicBezTo>
                    <a:pt x="180" y="23"/>
                    <a:pt x="180" y="22"/>
                    <a:pt x="180" y="21"/>
                  </a:cubicBezTo>
                  <a:cubicBezTo>
                    <a:pt x="177" y="16"/>
                    <a:pt x="172" y="14"/>
                    <a:pt x="167" y="14"/>
                  </a:cubicBezTo>
                  <a:cubicBezTo>
                    <a:pt x="167" y="5"/>
                    <a:pt x="167" y="5"/>
                    <a:pt x="167" y="5"/>
                  </a:cubicBezTo>
                  <a:close/>
                  <a:moveTo>
                    <a:pt x="181" y="188"/>
                  </a:moveTo>
                  <a:cubicBezTo>
                    <a:pt x="176" y="187"/>
                    <a:pt x="172" y="186"/>
                    <a:pt x="167" y="184"/>
                  </a:cubicBezTo>
                  <a:cubicBezTo>
                    <a:pt x="167" y="162"/>
                    <a:pt x="167" y="162"/>
                    <a:pt x="167" y="162"/>
                  </a:cubicBezTo>
                  <a:cubicBezTo>
                    <a:pt x="168" y="163"/>
                    <a:pt x="168" y="163"/>
                    <a:pt x="168" y="164"/>
                  </a:cubicBezTo>
                  <a:cubicBezTo>
                    <a:pt x="171" y="170"/>
                    <a:pt x="176" y="173"/>
                    <a:pt x="181" y="175"/>
                  </a:cubicBezTo>
                  <a:cubicBezTo>
                    <a:pt x="181" y="188"/>
                    <a:pt x="181" y="188"/>
                    <a:pt x="181" y="188"/>
                  </a:cubicBezTo>
                  <a:close/>
                  <a:moveTo>
                    <a:pt x="181" y="32"/>
                  </a:moveTo>
                  <a:cubicBezTo>
                    <a:pt x="181" y="53"/>
                    <a:pt x="181" y="53"/>
                    <a:pt x="181" y="53"/>
                  </a:cubicBezTo>
                  <a:cubicBezTo>
                    <a:pt x="180" y="57"/>
                    <a:pt x="180" y="60"/>
                    <a:pt x="181" y="64"/>
                  </a:cubicBezTo>
                  <a:cubicBezTo>
                    <a:pt x="181" y="132"/>
                    <a:pt x="181" y="132"/>
                    <a:pt x="181" y="132"/>
                  </a:cubicBezTo>
                  <a:cubicBezTo>
                    <a:pt x="180" y="133"/>
                    <a:pt x="179" y="133"/>
                    <a:pt x="179" y="133"/>
                  </a:cubicBezTo>
                  <a:cubicBezTo>
                    <a:pt x="173" y="136"/>
                    <a:pt x="169" y="141"/>
                    <a:pt x="167" y="146"/>
                  </a:cubicBezTo>
                  <a:cubicBezTo>
                    <a:pt x="167" y="42"/>
                    <a:pt x="167" y="42"/>
                    <a:pt x="167" y="42"/>
                  </a:cubicBezTo>
                  <a:cubicBezTo>
                    <a:pt x="169" y="42"/>
                    <a:pt x="172" y="41"/>
                    <a:pt x="174" y="40"/>
                  </a:cubicBezTo>
                  <a:cubicBezTo>
                    <a:pt x="177" y="39"/>
                    <a:pt x="179" y="36"/>
                    <a:pt x="181" y="32"/>
                  </a:cubicBezTo>
                  <a:close/>
                  <a:moveTo>
                    <a:pt x="55" y="26"/>
                  </a:moveTo>
                  <a:cubicBezTo>
                    <a:pt x="102" y="5"/>
                    <a:pt x="139" y="0"/>
                    <a:pt x="167" y="5"/>
                  </a:cubicBezTo>
                  <a:cubicBezTo>
                    <a:pt x="167" y="14"/>
                    <a:pt x="167" y="14"/>
                    <a:pt x="167" y="14"/>
                  </a:cubicBezTo>
                  <a:cubicBezTo>
                    <a:pt x="165" y="13"/>
                    <a:pt x="163" y="14"/>
                    <a:pt x="161" y="15"/>
                  </a:cubicBezTo>
                  <a:cubicBezTo>
                    <a:pt x="161" y="15"/>
                    <a:pt x="161" y="15"/>
                    <a:pt x="161" y="15"/>
                  </a:cubicBezTo>
                  <a:cubicBezTo>
                    <a:pt x="154" y="18"/>
                    <a:pt x="151" y="27"/>
                    <a:pt x="155" y="34"/>
                  </a:cubicBezTo>
                  <a:cubicBezTo>
                    <a:pt x="157" y="39"/>
                    <a:pt x="162" y="42"/>
                    <a:pt x="167" y="42"/>
                  </a:cubicBezTo>
                  <a:cubicBezTo>
                    <a:pt x="167" y="146"/>
                    <a:pt x="167" y="146"/>
                    <a:pt x="167" y="146"/>
                  </a:cubicBezTo>
                  <a:cubicBezTo>
                    <a:pt x="166" y="151"/>
                    <a:pt x="165" y="156"/>
                    <a:pt x="167" y="162"/>
                  </a:cubicBezTo>
                  <a:cubicBezTo>
                    <a:pt x="167" y="184"/>
                    <a:pt x="167" y="184"/>
                    <a:pt x="167" y="184"/>
                  </a:cubicBezTo>
                  <a:cubicBezTo>
                    <a:pt x="141" y="173"/>
                    <a:pt x="120" y="142"/>
                    <a:pt x="92" y="145"/>
                  </a:cubicBezTo>
                  <a:cubicBezTo>
                    <a:pt x="79" y="146"/>
                    <a:pt x="66" y="147"/>
                    <a:pt x="55" y="146"/>
                  </a:cubicBezTo>
                  <a:cubicBezTo>
                    <a:pt x="55" y="124"/>
                    <a:pt x="55" y="124"/>
                    <a:pt x="55" y="124"/>
                  </a:cubicBezTo>
                  <a:cubicBezTo>
                    <a:pt x="59" y="124"/>
                    <a:pt x="63" y="123"/>
                    <a:pt x="67" y="121"/>
                  </a:cubicBezTo>
                  <a:cubicBezTo>
                    <a:pt x="67" y="121"/>
                    <a:pt x="67" y="121"/>
                    <a:pt x="67" y="121"/>
                  </a:cubicBezTo>
                  <a:cubicBezTo>
                    <a:pt x="81" y="114"/>
                    <a:pt x="86" y="97"/>
                    <a:pt x="79" y="84"/>
                  </a:cubicBezTo>
                  <a:cubicBezTo>
                    <a:pt x="75" y="74"/>
                    <a:pt x="65" y="68"/>
                    <a:pt x="55" y="68"/>
                  </a:cubicBezTo>
                  <a:lnTo>
                    <a:pt x="55" y="26"/>
                  </a:lnTo>
                  <a:close/>
                  <a:moveTo>
                    <a:pt x="5" y="104"/>
                  </a:moveTo>
                  <a:cubicBezTo>
                    <a:pt x="0" y="59"/>
                    <a:pt x="45" y="31"/>
                    <a:pt x="45" y="31"/>
                  </a:cubicBezTo>
                  <a:cubicBezTo>
                    <a:pt x="48" y="29"/>
                    <a:pt x="51" y="28"/>
                    <a:pt x="55" y="26"/>
                  </a:cubicBezTo>
                  <a:cubicBezTo>
                    <a:pt x="55" y="68"/>
                    <a:pt x="55" y="68"/>
                    <a:pt x="55" y="68"/>
                  </a:cubicBezTo>
                  <a:cubicBezTo>
                    <a:pt x="50" y="68"/>
                    <a:pt x="46" y="69"/>
                    <a:pt x="42" y="71"/>
                  </a:cubicBezTo>
                  <a:cubicBezTo>
                    <a:pt x="28" y="78"/>
                    <a:pt x="23" y="95"/>
                    <a:pt x="30" y="109"/>
                  </a:cubicBezTo>
                  <a:cubicBezTo>
                    <a:pt x="35" y="118"/>
                    <a:pt x="44" y="124"/>
                    <a:pt x="55" y="124"/>
                  </a:cubicBezTo>
                  <a:cubicBezTo>
                    <a:pt x="55" y="146"/>
                    <a:pt x="55" y="146"/>
                    <a:pt x="55" y="146"/>
                  </a:cubicBezTo>
                  <a:cubicBezTo>
                    <a:pt x="29" y="144"/>
                    <a:pt x="9" y="134"/>
                    <a:pt x="5" y="10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37"/>
            <p:cNvSpPr/>
            <p:nvPr/>
          </p:nvSpPr>
          <p:spPr bwMode="auto">
            <a:xfrm>
              <a:off x="5633749" y="4267484"/>
              <a:ext cx="244956" cy="321940"/>
            </a:xfrm>
            <a:custGeom>
              <a:avLst/>
              <a:gdLst/>
              <a:ahLst/>
              <a:cxnLst/>
              <a:rect l="l" t="t" r="r" b="b"/>
              <a:pathLst>
                <a:path w="244956" h="321940">
                  <a:moveTo>
                    <a:pt x="159767" y="216261"/>
                  </a:moveTo>
                  <a:cubicBezTo>
                    <a:pt x="152982" y="218535"/>
                    <a:pt x="145760" y="220179"/>
                    <a:pt x="145741" y="220184"/>
                  </a:cubicBezTo>
                  <a:cubicBezTo>
                    <a:pt x="150772" y="219456"/>
                    <a:pt x="155536" y="218518"/>
                    <a:pt x="159767" y="216261"/>
                  </a:cubicBezTo>
                  <a:close/>
                  <a:moveTo>
                    <a:pt x="198438" y="30953"/>
                  </a:moveTo>
                  <a:cubicBezTo>
                    <a:pt x="206041" y="36465"/>
                    <a:pt x="212206" y="42981"/>
                    <a:pt x="212216" y="42992"/>
                  </a:cubicBezTo>
                  <a:cubicBezTo>
                    <a:pt x="208049" y="38092"/>
                    <a:pt x="203545" y="33898"/>
                    <a:pt x="198438" y="30953"/>
                  </a:cubicBezTo>
                  <a:close/>
                  <a:moveTo>
                    <a:pt x="102854" y="11849"/>
                  </a:moveTo>
                  <a:cubicBezTo>
                    <a:pt x="90447" y="16171"/>
                    <a:pt x="79488" y="21792"/>
                    <a:pt x="71390" y="30425"/>
                  </a:cubicBezTo>
                  <a:cubicBezTo>
                    <a:pt x="87780" y="17369"/>
                    <a:pt x="102837" y="11855"/>
                    <a:pt x="102854" y="11849"/>
                  </a:cubicBezTo>
                  <a:close/>
                  <a:moveTo>
                    <a:pt x="133947" y="8627"/>
                  </a:moveTo>
                  <a:cubicBezTo>
                    <a:pt x="133976" y="8627"/>
                    <a:pt x="147889" y="8628"/>
                    <a:pt x="151102" y="9701"/>
                  </a:cubicBezTo>
                  <a:cubicBezTo>
                    <a:pt x="151130" y="9705"/>
                    <a:pt x="176290" y="12678"/>
                    <a:pt x="198438" y="30953"/>
                  </a:cubicBezTo>
                  <a:cubicBezTo>
                    <a:pt x="192793" y="26442"/>
                    <a:pt x="186249" y="22588"/>
                    <a:pt x="181123" y="22588"/>
                  </a:cubicBezTo>
                  <a:cubicBezTo>
                    <a:pt x="178978" y="23672"/>
                    <a:pt x="178983" y="24741"/>
                    <a:pt x="180051" y="25809"/>
                  </a:cubicBezTo>
                  <a:cubicBezTo>
                    <a:pt x="183267" y="33327"/>
                    <a:pt x="184339" y="33327"/>
                    <a:pt x="184339" y="34401"/>
                  </a:cubicBezTo>
                  <a:cubicBezTo>
                    <a:pt x="186491" y="39778"/>
                    <a:pt x="187559" y="40840"/>
                    <a:pt x="188628" y="39770"/>
                  </a:cubicBezTo>
                  <a:cubicBezTo>
                    <a:pt x="188628" y="35474"/>
                    <a:pt x="188628" y="34401"/>
                    <a:pt x="189700" y="34401"/>
                  </a:cubicBezTo>
                  <a:cubicBezTo>
                    <a:pt x="193976" y="40844"/>
                    <a:pt x="192917" y="40850"/>
                    <a:pt x="192917" y="41918"/>
                  </a:cubicBezTo>
                  <a:cubicBezTo>
                    <a:pt x="193992" y="44066"/>
                    <a:pt x="194049" y="44066"/>
                    <a:pt x="195061" y="44066"/>
                  </a:cubicBezTo>
                  <a:cubicBezTo>
                    <a:pt x="197205" y="44066"/>
                    <a:pt x="198278" y="44066"/>
                    <a:pt x="198278" y="42992"/>
                  </a:cubicBezTo>
                  <a:cubicBezTo>
                    <a:pt x="206855" y="49449"/>
                    <a:pt x="206869" y="50509"/>
                    <a:pt x="208999" y="50509"/>
                  </a:cubicBezTo>
                  <a:cubicBezTo>
                    <a:pt x="212219" y="52660"/>
                    <a:pt x="213288" y="53732"/>
                    <a:pt x="213288" y="54805"/>
                  </a:cubicBezTo>
                  <a:lnTo>
                    <a:pt x="217577" y="58026"/>
                  </a:lnTo>
                  <a:cubicBezTo>
                    <a:pt x="217587" y="58037"/>
                    <a:pt x="218654" y="59105"/>
                    <a:pt x="219721" y="60174"/>
                  </a:cubicBezTo>
                  <a:cubicBezTo>
                    <a:pt x="220793" y="64470"/>
                    <a:pt x="220793" y="65543"/>
                    <a:pt x="220793" y="66617"/>
                  </a:cubicBezTo>
                  <a:cubicBezTo>
                    <a:pt x="224010" y="69839"/>
                    <a:pt x="226154" y="70913"/>
                    <a:pt x="227226" y="71987"/>
                  </a:cubicBezTo>
                  <a:cubicBezTo>
                    <a:pt x="228299" y="71987"/>
                    <a:pt x="228299" y="73061"/>
                    <a:pt x="228299" y="74135"/>
                  </a:cubicBezTo>
                  <a:cubicBezTo>
                    <a:pt x="219721" y="84873"/>
                    <a:pt x="219721" y="84873"/>
                    <a:pt x="220793" y="84873"/>
                  </a:cubicBezTo>
                  <a:cubicBezTo>
                    <a:pt x="220793" y="84870"/>
                    <a:pt x="220793" y="84813"/>
                    <a:pt x="220793" y="83800"/>
                  </a:cubicBezTo>
                  <a:cubicBezTo>
                    <a:pt x="220793" y="83787"/>
                    <a:pt x="220800" y="82726"/>
                    <a:pt x="221866" y="82726"/>
                  </a:cubicBezTo>
                  <a:cubicBezTo>
                    <a:pt x="224020" y="82726"/>
                    <a:pt x="225087" y="82726"/>
                    <a:pt x="226154" y="82726"/>
                  </a:cubicBezTo>
                  <a:cubicBezTo>
                    <a:pt x="226154" y="82189"/>
                    <a:pt x="226154" y="82189"/>
                    <a:pt x="226154" y="81652"/>
                  </a:cubicBezTo>
                  <a:cubicBezTo>
                    <a:pt x="229379" y="67708"/>
                    <a:pt x="232589" y="74142"/>
                    <a:pt x="233660" y="79504"/>
                  </a:cubicBezTo>
                  <a:cubicBezTo>
                    <a:pt x="233647" y="79504"/>
                    <a:pt x="232587" y="79510"/>
                    <a:pt x="232587" y="80578"/>
                  </a:cubicBezTo>
                  <a:cubicBezTo>
                    <a:pt x="232587" y="81652"/>
                    <a:pt x="232587" y="81652"/>
                    <a:pt x="232587" y="82726"/>
                  </a:cubicBezTo>
                  <a:cubicBezTo>
                    <a:pt x="232587" y="83800"/>
                    <a:pt x="232587" y="83800"/>
                    <a:pt x="232587" y="85947"/>
                  </a:cubicBezTo>
                  <a:cubicBezTo>
                    <a:pt x="232587" y="91317"/>
                    <a:pt x="232587" y="92391"/>
                    <a:pt x="232587" y="93465"/>
                  </a:cubicBezTo>
                  <a:cubicBezTo>
                    <a:pt x="230843" y="99234"/>
                    <a:pt x="230666" y="99058"/>
                    <a:pt x="230443" y="98834"/>
                  </a:cubicBezTo>
                  <a:cubicBezTo>
                    <a:pt x="228299" y="95597"/>
                    <a:pt x="228291" y="93469"/>
                    <a:pt x="226154" y="94538"/>
                  </a:cubicBezTo>
                  <a:cubicBezTo>
                    <a:pt x="225082" y="94538"/>
                    <a:pt x="225082" y="94538"/>
                    <a:pt x="224010" y="94538"/>
                  </a:cubicBezTo>
                  <a:cubicBezTo>
                    <a:pt x="224010" y="95612"/>
                    <a:pt x="225082" y="96686"/>
                    <a:pt x="224010" y="97760"/>
                  </a:cubicBezTo>
                  <a:cubicBezTo>
                    <a:pt x="219709" y="96686"/>
                    <a:pt x="218649" y="96692"/>
                    <a:pt x="218649" y="97760"/>
                  </a:cubicBezTo>
                  <a:cubicBezTo>
                    <a:pt x="215432" y="100982"/>
                    <a:pt x="216505" y="103130"/>
                    <a:pt x="215432" y="104203"/>
                  </a:cubicBezTo>
                  <a:cubicBezTo>
                    <a:pt x="215432" y="105277"/>
                    <a:pt x="213288" y="105277"/>
                    <a:pt x="212216" y="105277"/>
                  </a:cubicBezTo>
                  <a:cubicBezTo>
                    <a:pt x="208999" y="106361"/>
                    <a:pt x="208994" y="107430"/>
                    <a:pt x="207927" y="108499"/>
                  </a:cubicBezTo>
                  <a:cubicBezTo>
                    <a:pt x="202573" y="117097"/>
                    <a:pt x="203631" y="118168"/>
                    <a:pt x="201494" y="119238"/>
                  </a:cubicBezTo>
                  <a:cubicBezTo>
                    <a:pt x="199350" y="119238"/>
                    <a:pt x="198278" y="120312"/>
                    <a:pt x="197205" y="120312"/>
                  </a:cubicBezTo>
                  <a:cubicBezTo>
                    <a:pt x="197205" y="121386"/>
                    <a:pt x="198278" y="122460"/>
                    <a:pt x="196133" y="122460"/>
                  </a:cubicBezTo>
                  <a:cubicBezTo>
                    <a:pt x="190772" y="123533"/>
                    <a:pt x="190772" y="124607"/>
                    <a:pt x="188628" y="125681"/>
                  </a:cubicBezTo>
                  <a:cubicBezTo>
                    <a:pt x="185411" y="127829"/>
                    <a:pt x="185411" y="127829"/>
                    <a:pt x="184339" y="128903"/>
                  </a:cubicBezTo>
                  <a:cubicBezTo>
                    <a:pt x="183267" y="128903"/>
                    <a:pt x="182195" y="128903"/>
                    <a:pt x="183267" y="131051"/>
                  </a:cubicBezTo>
                  <a:lnTo>
                    <a:pt x="187556" y="138568"/>
                  </a:lnTo>
                  <a:cubicBezTo>
                    <a:pt x="187556" y="139642"/>
                    <a:pt x="188628" y="141790"/>
                    <a:pt x="187556" y="142863"/>
                  </a:cubicBezTo>
                  <a:cubicBezTo>
                    <a:pt x="187556" y="143937"/>
                    <a:pt x="186484" y="145011"/>
                    <a:pt x="186484" y="146085"/>
                  </a:cubicBezTo>
                  <a:cubicBezTo>
                    <a:pt x="188613" y="153610"/>
                    <a:pt x="186488" y="154684"/>
                    <a:pt x="187556" y="156824"/>
                  </a:cubicBezTo>
                  <a:cubicBezTo>
                    <a:pt x="188628" y="157898"/>
                    <a:pt x="190772" y="158972"/>
                    <a:pt x="191844" y="160046"/>
                  </a:cubicBezTo>
                  <a:cubicBezTo>
                    <a:pt x="195061" y="167563"/>
                    <a:pt x="199350" y="174006"/>
                    <a:pt x="197205" y="176154"/>
                  </a:cubicBezTo>
                  <a:cubicBezTo>
                    <a:pt x="196133" y="177228"/>
                    <a:pt x="196133" y="178302"/>
                    <a:pt x="196133" y="179376"/>
                  </a:cubicBezTo>
                  <a:cubicBezTo>
                    <a:pt x="197205" y="180450"/>
                    <a:pt x="197205" y="180450"/>
                    <a:pt x="197205" y="181524"/>
                  </a:cubicBezTo>
                  <a:cubicBezTo>
                    <a:pt x="198278" y="182597"/>
                    <a:pt x="200422" y="181524"/>
                    <a:pt x="199350" y="183671"/>
                  </a:cubicBezTo>
                  <a:cubicBezTo>
                    <a:pt x="197205" y="185819"/>
                    <a:pt x="197205" y="186893"/>
                    <a:pt x="196133" y="187967"/>
                  </a:cubicBezTo>
                  <a:cubicBezTo>
                    <a:pt x="195061" y="189041"/>
                    <a:pt x="195061" y="190115"/>
                    <a:pt x="195061" y="191189"/>
                  </a:cubicBezTo>
                  <a:cubicBezTo>
                    <a:pt x="193989" y="192262"/>
                    <a:pt x="192917" y="194410"/>
                    <a:pt x="191844" y="195484"/>
                  </a:cubicBezTo>
                  <a:cubicBezTo>
                    <a:pt x="190772" y="195484"/>
                    <a:pt x="189700" y="196558"/>
                    <a:pt x="189700" y="197632"/>
                  </a:cubicBezTo>
                  <a:cubicBezTo>
                    <a:pt x="189700" y="198706"/>
                    <a:pt x="186484" y="201927"/>
                    <a:pt x="189700" y="199780"/>
                  </a:cubicBezTo>
                  <a:cubicBezTo>
                    <a:pt x="192917" y="197632"/>
                    <a:pt x="189700" y="199780"/>
                    <a:pt x="193989" y="196558"/>
                  </a:cubicBezTo>
                  <a:cubicBezTo>
                    <a:pt x="198278" y="193336"/>
                    <a:pt x="199350" y="194410"/>
                    <a:pt x="200422" y="192262"/>
                  </a:cubicBezTo>
                  <a:cubicBezTo>
                    <a:pt x="202566" y="190115"/>
                    <a:pt x="199350" y="197632"/>
                    <a:pt x="202566" y="189041"/>
                  </a:cubicBezTo>
                  <a:lnTo>
                    <a:pt x="206051" y="181926"/>
                  </a:lnTo>
                  <a:cubicBezTo>
                    <a:pt x="206855" y="180987"/>
                    <a:pt x="207391" y="180987"/>
                    <a:pt x="207927" y="180450"/>
                  </a:cubicBezTo>
                  <a:cubicBezTo>
                    <a:pt x="208999" y="178302"/>
                    <a:pt x="207927" y="180450"/>
                    <a:pt x="210072" y="176154"/>
                  </a:cubicBezTo>
                  <a:cubicBezTo>
                    <a:pt x="211144" y="172932"/>
                    <a:pt x="211144" y="172932"/>
                    <a:pt x="212216" y="171859"/>
                  </a:cubicBezTo>
                  <a:cubicBezTo>
                    <a:pt x="214360" y="168637"/>
                    <a:pt x="214360" y="172932"/>
                    <a:pt x="215432" y="167563"/>
                  </a:cubicBezTo>
                  <a:cubicBezTo>
                    <a:pt x="216505" y="163267"/>
                    <a:pt x="216505" y="166489"/>
                    <a:pt x="218649" y="161120"/>
                  </a:cubicBezTo>
                  <a:cubicBezTo>
                    <a:pt x="219721" y="155750"/>
                    <a:pt x="217577" y="154676"/>
                    <a:pt x="219721" y="152529"/>
                  </a:cubicBezTo>
                  <a:cubicBezTo>
                    <a:pt x="222938" y="150381"/>
                    <a:pt x="222938" y="151455"/>
                    <a:pt x="224010" y="149307"/>
                  </a:cubicBezTo>
                  <a:cubicBezTo>
                    <a:pt x="225082" y="147159"/>
                    <a:pt x="224010" y="149307"/>
                    <a:pt x="226154" y="145011"/>
                  </a:cubicBezTo>
                  <a:cubicBezTo>
                    <a:pt x="229371" y="139642"/>
                    <a:pt x="232587" y="138568"/>
                    <a:pt x="232587" y="129977"/>
                  </a:cubicBezTo>
                  <a:lnTo>
                    <a:pt x="232587" y="122325"/>
                  </a:lnTo>
                  <a:cubicBezTo>
                    <a:pt x="232587" y="120849"/>
                    <a:pt x="232587" y="120312"/>
                    <a:pt x="232587" y="120312"/>
                  </a:cubicBezTo>
                  <a:cubicBezTo>
                    <a:pt x="232601" y="120298"/>
                    <a:pt x="235802" y="117081"/>
                    <a:pt x="234732" y="112795"/>
                  </a:cubicBezTo>
                  <a:cubicBezTo>
                    <a:pt x="233123" y="109036"/>
                    <a:pt x="233123" y="109036"/>
                    <a:pt x="233660" y="108499"/>
                  </a:cubicBezTo>
                  <a:cubicBezTo>
                    <a:pt x="233660" y="106351"/>
                    <a:pt x="234732" y="107425"/>
                    <a:pt x="235804" y="105277"/>
                  </a:cubicBezTo>
                  <a:cubicBezTo>
                    <a:pt x="236876" y="103130"/>
                    <a:pt x="236876" y="103130"/>
                    <a:pt x="237948" y="102056"/>
                  </a:cubicBezTo>
                  <a:cubicBezTo>
                    <a:pt x="240097" y="99959"/>
                    <a:pt x="248807" y="195220"/>
                    <a:pt x="159767" y="216261"/>
                  </a:cubicBezTo>
                  <a:cubicBezTo>
                    <a:pt x="165288" y="214567"/>
                    <a:pt x="170516" y="212436"/>
                    <a:pt x="171473" y="210519"/>
                  </a:cubicBezTo>
                  <a:cubicBezTo>
                    <a:pt x="170401" y="206223"/>
                    <a:pt x="168257" y="206223"/>
                    <a:pt x="167184" y="205149"/>
                  </a:cubicBezTo>
                  <a:cubicBezTo>
                    <a:pt x="163968" y="204075"/>
                    <a:pt x="165040" y="205149"/>
                    <a:pt x="160751" y="204075"/>
                  </a:cubicBezTo>
                  <a:cubicBezTo>
                    <a:pt x="155122" y="203538"/>
                    <a:pt x="154854" y="203538"/>
                    <a:pt x="154318" y="203001"/>
                  </a:cubicBezTo>
                  <a:cubicBezTo>
                    <a:pt x="152174" y="201927"/>
                    <a:pt x="150029" y="198706"/>
                    <a:pt x="148957" y="200854"/>
                  </a:cubicBezTo>
                  <a:cubicBezTo>
                    <a:pt x="147885" y="203001"/>
                    <a:pt x="150029" y="201927"/>
                    <a:pt x="147885" y="203001"/>
                  </a:cubicBezTo>
                  <a:lnTo>
                    <a:pt x="141452" y="203001"/>
                  </a:lnTo>
                  <a:cubicBezTo>
                    <a:pt x="141431" y="203001"/>
                    <a:pt x="135017" y="202999"/>
                    <a:pt x="133947" y="201927"/>
                  </a:cubicBezTo>
                  <a:cubicBezTo>
                    <a:pt x="137163" y="207297"/>
                    <a:pt x="139308" y="208371"/>
                    <a:pt x="138235" y="209445"/>
                  </a:cubicBezTo>
                  <a:cubicBezTo>
                    <a:pt x="136091" y="209445"/>
                    <a:pt x="135019" y="209445"/>
                    <a:pt x="133947" y="209445"/>
                  </a:cubicBezTo>
                  <a:cubicBezTo>
                    <a:pt x="131802" y="210519"/>
                    <a:pt x="127514" y="213740"/>
                    <a:pt x="126441" y="211592"/>
                  </a:cubicBezTo>
                  <a:cubicBezTo>
                    <a:pt x="125369" y="209445"/>
                    <a:pt x="125369" y="209445"/>
                    <a:pt x="124297" y="207297"/>
                  </a:cubicBezTo>
                  <a:cubicBezTo>
                    <a:pt x="124297" y="206223"/>
                    <a:pt x="124297" y="205149"/>
                    <a:pt x="122153" y="205149"/>
                  </a:cubicBezTo>
                  <a:cubicBezTo>
                    <a:pt x="114647" y="208371"/>
                    <a:pt x="114647" y="210519"/>
                    <a:pt x="113575" y="208371"/>
                  </a:cubicBezTo>
                  <a:cubicBezTo>
                    <a:pt x="111431" y="207297"/>
                    <a:pt x="111431" y="207297"/>
                    <a:pt x="109287" y="207297"/>
                  </a:cubicBezTo>
                  <a:lnTo>
                    <a:pt x="103926" y="206223"/>
                  </a:lnTo>
                  <a:lnTo>
                    <a:pt x="96420" y="208371"/>
                  </a:lnTo>
                  <a:lnTo>
                    <a:pt x="91060" y="208371"/>
                  </a:lnTo>
                  <a:cubicBezTo>
                    <a:pt x="91082" y="208393"/>
                    <a:pt x="102878" y="220184"/>
                    <a:pt x="128586" y="220184"/>
                  </a:cubicBezTo>
                  <a:cubicBezTo>
                    <a:pt x="128552" y="220186"/>
                    <a:pt x="70679" y="223389"/>
                    <a:pt x="38523" y="166489"/>
                  </a:cubicBezTo>
                  <a:cubicBezTo>
                    <a:pt x="11751" y="119118"/>
                    <a:pt x="22859" y="61332"/>
                    <a:pt x="71390" y="30425"/>
                  </a:cubicBezTo>
                  <a:cubicBezTo>
                    <a:pt x="55901" y="42056"/>
                    <a:pt x="39298" y="60163"/>
                    <a:pt x="32090" y="85947"/>
                  </a:cubicBezTo>
                  <a:cubicBezTo>
                    <a:pt x="34234" y="85947"/>
                    <a:pt x="34234" y="85947"/>
                    <a:pt x="35306" y="83800"/>
                  </a:cubicBezTo>
                  <a:cubicBezTo>
                    <a:pt x="37450" y="81652"/>
                    <a:pt x="36378" y="81652"/>
                    <a:pt x="37450" y="79504"/>
                  </a:cubicBezTo>
                  <a:cubicBezTo>
                    <a:pt x="38523" y="78430"/>
                    <a:pt x="37450" y="79504"/>
                    <a:pt x="38523" y="77356"/>
                  </a:cubicBezTo>
                  <a:cubicBezTo>
                    <a:pt x="40667" y="76282"/>
                    <a:pt x="40667" y="76282"/>
                    <a:pt x="41739" y="75208"/>
                  </a:cubicBezTo>
                  <a:lnTo>
                    <a:pt x="43884" y="69839"/>
                  </a:lnTo>
                  <a:lnTo>
                    <a:pt x="46028" y="80578"/>
                  </a:lnTo>
                  <a:cubicBezTo>
                    <a:pt x="50317" y="88095"/>
                    <a:pt x="55678" y="89169"/>
                    <a:pt x="55678" y="89169"/>
                  </a:cubicBezTo>
                  <a:cubicBezTo>
                    <a:pt x="55687" y="89160"/>
                    <a:pt x="57824" y="87016"/>
                    <a:pt x="58894" y="84873"/>
                  </a:cubicBezTo>
                  <a:cubicBezTo>
                    <a:pt x="64255" y="81652"/>
                    <a:pt x="62111" y="79504"/>
                    <a:pt x="64255" y="78430"/>
                  </a:cubicBezTo>
                  <a:cubicBezTo>
                    <a:pt x="65327" y="76282"/>
                    <a:pt x="64255" y="76282"/>
                    <a:pt x="66399" y="75208"/>
                  </a:cubicBezTo>
                  <a:cubicBezTo>
                    <a:pt x="67493" y="73056"/>
                    <a:pt x="72828" y="71991"/>
                    <a:pt x="70688" y="74135"/>
                  </a:cubicBezTo>
                  <a:lnTo>
                    <a:pt x="69616" y="79504"/>
                  </a:lnTo>
                  <a:cubicBezTo>
                    <a:pt x="68544" y="79504"/>
                    <a:pt x="67472" y="78430"/>
                    <a:pt x="67472" y="80578"/>
                  </a:cubicBezTo>
                  <a:cubicBezTo>
                    <a:pt x="66399" y="82726"/>
                    <a:pt x="65327" y="83800"/>
                    <a:pt x="65327" y="84873"/>
                  </a:cubicBezTo>
                  <a:cubicBezTo>
                    <a:pt x="62111" y="89169"/>
                    <a:pt x="58894" y="89169"/>
                    <a:pt x="59966" y="90243"/>
                  </a:cubicBezTo>
                  <a:cubicBezTo>
                    <a:pt x="55678" y="94538"/>
                    <a:pt x="55678" y="95612"/>
                    <a:pt x="54605" y="94538"/>
                  </a:cubicBezTo>
                  <a:cubicBezTo>
                    <a:pt x="51389" y="105299"/>
                    <a:pt x="51390" y="112795"/>
                    <a:pt x="52461" y="112795"/>
                  </a:cubicBezTo>
                  <a:lnTo>
                    <a:pt x="55678" y="117090"/>
                  </a:lnTo>
                  <a:cubicBezTo>
                    <a:pt x="56750" y="117090"/>
                    <a:pt x="56750" y="122460"/>
                    <a:pt x="56750" y="122460"/>
                  </a:cubicBezTo>
                  <a:lnTo>
                    <a:pt x="58894" y="129977"/>
                  </a:lnTo>
                  <a:cubicBezTo>
                    <a:pt x="58894" y="131051"/>
                    <a:pt x="57822" y="134272"/>
                    <a:pt x="58894" y="136420"/>
                  </a:cubicBezTo>
                  <a:lnTo>
                    <a:pt x="62111" y="140716"/>
                  </a:lnTo>
                  <a:cubicBezTo>
                    <a:pt x="62093" y="140729"/>
                    <a:pt x="57826" y="143939"/>
                    <a:pt x="59966" y="145011"/>
                  </a:cubicBezTo>
                  <a:lnTo>
                    <a:pt x="64255" y="149307"/>
                  </a:lnTo>
                  <a:cubicBezTo>
                    <a:pt x="65327" y="149307"/>
                    <a:pt x="65327" y="151455"/>
                    <a:pt x="66399" y="151455"/>
                  </a:cubicBezTo>
                  <a:lnTo>
                    <a:pt x="73369" y="161523"/>
                  </a:lnTo>
                  <a:cubicBezTo>
                    <a:pt x="73905" y="162194"/>
                    <a:pt x="73905" y="162194"/>
                    <a:pt x="73905" y="162194"/>
                  </a:cubicBezTo>
                  <a:lnTo>
                    <a:pt x="78193" y="166489"/>
                  </a:lnTo>
                  <a:lnTo>
                    <a:pt x="86771" y="171859"/>
                  </a:lnTo>
                  <a:lnTo>
                    <a:pt x="92132" y="175080"/>
                  </a:lnTo>
                  <a:cubicBezTo>
                    <a:pt x="92668" y="176691"/>
                    <a:pt x="92668" y="176691"/>
                    <a:pt x="93204" y="175080"/>
                  </a:cubicBezTo>
                  <a:cubicBezTo>
                    <a:pt x="95348" y="170785"/>
                    <a:pt x="94276" y="172932"/>
                    <a:pt x="96420" y="169711"/>
                  </a:cubicBezTo>
                  <a:cubicBezTo>
                    <a:pt x="97493" y="167026"/>
                    <a:pt x="97493" y="167026"/>
                    <a:pt x="97493" y="165415"/>
                  </a:cubicBezTo>
                  <a:cubicBezTo>
                    <a:pt x="97493" y="163804"/>
                    <a:pt x="97493" y="163804"/>
                    <a:pt x="97493" y="162194"/>
                  </a:cubicBezTo>
                  <a:cubicBezTo>
                    <a:pt x="97493" y="160046"/>
                    <a:pt x="96420" y="161120"/>
                    <a:pt x="98565" y="157898"/>
                  </a:cubicBezTo>
                  <a:cubicBezTo>
                    <a:pt x="99637" y="154676"/>
                    <a:pt x="99637" y="155750"/>
                    <a:pt x="101781" y="153602"/>
                  </a:cubicBezTo>
                  <a:cubicBezTo>
                    <a:pt x="103926" y="152529"/>
                    <a:pt x="104998" y="153602"/>
                    <a:pt x="103926" y="150381"/>
                  </a:cubicBezTo>
                  <a:cubicBezTo>
                    <a:pt x="102854" y="148770"/>
                    <a:pt x="102854" y="148770"/>
                    <a:pt x="102854" y="147159"/>
                  </a:cubicBezTo>
                  <a:cubicBezTo>
                    <a:pt x="101781" y="143937"/>
                    <a:pt x="102854" y="143937"/>
                    <a:pt x="100709" y="142863"/>
                  </a:cubicBezTo>
                  <a:cubicBezTo>
                    <a:pt x="98565" y="140716"/>
                    <a:pt x="97493" y="140716"/>
                    <a:pt x="97493" y="138568"/>
                  </a:cubicBezTo>
                  <a:cubicBezTo>
                    <a:pt x="97493" y="136420"/>
                    <a:pt x="97493" y="135346"/>
                    <a:pt x="98565" y="134272"/>
                  </a:cubicBezTo>
                  <a:cubicBezTo>
                    <a:pt x="100709" y="129977"/>
                    <a:pt x="100709" y="129977"/>
                    <a:pt x="102854" y="127829"/>
                  </a:cubicBezTo>
                  <a:cubicBezTo>
                    <a:pt x="105002" y="124587"/>
                    <a:pt x="106070" y="119234"/>
                    <a:pt x="106070" y="117090"/>
                  </a:cubicBezTo>
                  <a:cubicBezTo>
                    <a:pt x="106070" y="116553"/>
                    <a:pt x="106070" y="116553"/>
                    <a:pt x="106070" y="114942"/>
                  </a:cubicBezTo>
                  <a:lnTo>
                    <a:pt x="110359" y="107425"/>
                  </a:lnTo>
                  <a:cubicBezTo>
                    <a:pt x="111431" y="108499"/>
                    <a:pt x="111431" y="110647"/>
                    <a:pt x="113575" y="108499"/>
                  </a:cubicBezTo>
                  <a:cubicBezTo>
                    <a:pt x="115720" y="107425"/>
                    <a:pt x="114647" y="105277"/>
                    <a:pt x="115720" y="105277"/>
                  </a:cubicBezTo>
                  <a:cubicBezTo>
                    <a:pt x="116792" y="104203"/>
                    <a:pt x="117864" y="104203"/>
                    <a:pt x="118936" y="105277"/>
                  </a:cubicBezTo>
                  <a:cubicBezTo>
                    <a:pt x="121081" y="106351"/>
                    <a:pt x="123225" y="106351"/>
                    <a:pt x="125369" y="107425"/>
                  </a:cubicBezTo>
                  <a:cubicBezTo>
                    <a:pt x="127514" y="108499"/>
                    <a:pt x="128586" y="108499"/>
                    <a:pt x="131802" y="108499"/>
                  </a:cubicBezTo>
                  <a:cubicBezTo>
                    <a:pt x="135019" y="108499"/>
                    <a:pt x="138235" y="109573"/>
                    <a:pt x="140380" y="107425"/>
                  </a:cubicBezTo>
                  <a:cubicBezTo>
                    <a:pt x="142524" y="106351"/>
                    <a:pt x="142524" y="108499"/>
                    <a:pt x="143596" y="106351"/>
                  </a:cubicBezTo>
                  <a:cubicBezTo>
                    <a:pt x="144669" y="103130"/>
                    <a:pt x="143596" y="103130"/>
                    <a:pt x="145741" y="102056"/>
                  </a:cubicBezTo>
                  <a:cubicBezTo>
                    <a:pt x="147885" y="100982"/>
                    <a:pt x="148957" y="102056"/>
                    <a:pt x="148957" y="99908"/>
                  </a:cubicBezTo>
                  <a:cubicBezTo>
                    <a:pt x="148957" y="97760"/>
                    <a:pt x="147885" y="97760"/>
                    <a:pt x="150029" y="96686"/>
                  </a:cubicBezTo>
                  <a:cubicBezTo>
                    <a:pt x="150039" y="95603"/>
                    <a:pt x="150130" y="95512"/>
                    <a:pt x="151102" y="94538"/>
                  </a:cubicBezTo>
                  <a:cubicBezTo>
                    <a:pt x="154854" y="92391"/>
                    <a:pt x="154854" y="92391"/>
                    <a:pt x="154318" y="91317"/>
                  </a:cubicBezTo>
                  <a:cubicBezTo>
                    <a:pt x="153246" y="89169"/>
                    <a:pt x="152174" y="90243"/>
                    <a:pt x="152174" y="87021"/>
                  </a:cubicBezTo>
                  <a:cubicBezTo>
                    <a:pt x="152174" y="83800"/>
                    <a:pt x="147885" y="88095"/>
                    <a:pt x="151102" y="82726"/>
                  </a:cubicBezTo>
                  <a:cubicBezTo>
                    <a:pt x="153246" y="76282"/>
                    <a:pt x="154318" y="77356"/>
                    <a:pt x="151102" y="73061"/>
                  </a:cubicBezTo>
                  <a:lnTo>
                    <a:pt x="145741" y="66617"/>
                  </a:lnTo>
                  <a:lnTo>
                    <a:pt x="142524" y="62322"/>
                  </a:lnTo>
                  <a:cubicBezTo>
                    <a:pt x="141452" y="61248"/>
                    <a:pt x="142524" y="60174"/>
                    <a:pt x="140380" y="61248"/>
                  </a:cubicBezTo>
                  <a:cubicBezTo>
                    <a:pt x="138235" y="61248"/>
                    <a:pt x="135019" y="60174"/>
                    <a:pt x="133947" y="58026"/>
                  </a:cubicBezTo>
                  <a:lnTo>
                    <a:pt x="129658" y="54805"/>
                  </a:lnTo>
                  <a:cubicBezTo>
                    <a:pt x="128586" y="53731"/>
                    <a:pt x="128586" y="54805"/>
                    <a:pt x="126441" y="53731"/>
                  </a:cubicBezTo>
                  <a:lnTo>
                    <a:pt x="122287" y="53731"/>
                  </a:lnTo>
                  <a:lnTo>
                    <a:pt x="122153" y="53731"/>
                  </a:lnTo>
                  <a:cubicBezTo>
                    <a:pt x="121894" y="53731"/>
                    <a:pt x="121282" y="53731"/>
                    <a:pt x="120008" y="53731"/>
                  </a:cubicBezTo>
                  <a:cubicBezTo>
                    <a:pt x="116256" y="52657"/>
                    <a:pt x="116256" y="52657"/>
                    <a:pt x="115720" y="52657"/>
                  </a:cubicBezTo>
                  <a:cubicBezTo>
                    <a:pt x="114647" y="52657"/>
                    <a:pt x="114647" y="52657"/>
                    <a:pt x="113575" y="52657"/>
                  </a:cubicBezTo>
                  <a:cubicBezTo>
                    <a:pt x="111431" y="51583"/>
                    <a:pt x="111431" y="51583"/>
                    <a:pt x="111431" y="53731"/>
                  </a:cubicBezTo>
                  <a:cubicBezTo>
                    <a:pt x="111431" y="56952"/>
                    <a:pt x="113575" y="59100"/>
                    <a:pt x="110359" y="59100"/>
                  </a:cubicBezTo>
                  <a:cubicBezTo>
                    <a:pt x="108750" y="59100"/>
                    <a:pt x="108750" y="59100"/>
                    <a:pt x="107142" y="59100"/>
                  </a:cubicBezTo>
                  <a:cubicBezTo>
                    <a:pt x="103926" y="59100"/>
                    <a:pt x="104998" y="60174"/>
                    <a:pt x="102854" y="60174"/>
                  </a:cubicBezTo>
                  <a:cubicBezTo>
                    <a:pt x="101781" y="61248"/>
                    <a:pt x="100709" y="62322"/>
                    <a:pt x="98565" y="62322"/>
                  </a:cubicBezTo>
                  <a:cubicBezTo>
                    <a:pt x="96420" y="62322"/>
                    <a:pt x="99637" y="65543"/>
                    <a:pt x="96420" y="62322"/>
                  </a:cubicBezTo>
                  <a:cubicBezTo>
                    <a:pt x="96420" y="58563"/>
                    <a:pt x="96420" y="58563"/>
                    <a:pt x="93204" y="59100"/>
                  </a:cubicBezTo>
                  <a:cubicBezTo>
                    <a:pt x="87843" y="59100"/>
                    <a:pt x="86771" y="61248"/>
                    <a:pt x="85699" y="60174"/>
                  </a:cubicBezTo>
                  <a:cubicBezTo>
                    <a:pt x="84626" y="60174"/>
                    <a:pt x="84626" y="61248"/>
                    <a:pt x="82482" y="59100"/>
                  </a:cubicBezTo>
                  <a:cubicBezTo>
                    <a:pt x="77121" y="59100"/>
                    <a:pt x="77121" y="61248"/>
                    <a:pt x="76049" y="59100"/>
                  </a:cubicBezTo>
                  <a:cubicBezTo>
                    <a:pt x="74977" y="56952"/>
                    <a:pt x="73905" y="58026"/>
                    <a:pt x="76049" y="55878"/>
                  </a:cubicBezTo>
                  <a:cubicBezTo>
                    <a:pt x="79266" y="54805"/>
                    <a:pt x="80338" y="56952"/>
                    <a:pt x="81410" y="54805"/>
                  </a:cubicBezTo>
                  <a:cubicBezTo>
                    <a:pt x="79801" y="52657"/>
                    <a:pt x="79801" y="52657"/>
                    <a:pt x="81410" y="52657"/>
                  </a:cubicBezTo>
                  <a:cubicBezTo>
                    <a:pt x="84626" y="51583"/>
                    <a:pt x="83554" y="51583"/>
                    <a:pt x="85699" y="51583"/>
                  </a:cubicBezTo>
                  <a:cubicBezTo>
                    <a:pt x="88915" y="50509"/>
                    <a:pt x="91060" y="53731"/>
                    <a:pt x="91060" y="51583"/>
                  </a:cubicBezTo>
                  <a:cubicBezTo>
                    <a:pt x="94276" y="51046"/>
                    <a:pt x="94276" y="51046"/>
                    <a:pt x="92132" y="49435"/>
                  </a:cubicBezTo>
                  <a:lnTo>
                    <a:pt x="89049" y="45140"/>
                  </a:lnTo>
                  <a:cubicBezTo>
                    <a:pt x="88647" y="44334"/>
                    <a:pt x="88379" y="44066"/>
                    <a:pt x="86771" y="44066"/>
                  </a:cubicBezTo>
                  <a:cubicBezTo>
                    <a:pt x="81410" y="45140"/>
                    <a:pt x="78193" y="44066"/>
                    <a:pt x="81410" y="41918"/>
                  </a:cubicBezTo>
                  <a:cubicBezTo>
                    <a:pt x="84626" y="39770"/>
                    <a:pt x="82482" y="39770"/>
                    <a:pt x="85699" y="38696"/>
                  </a:cubicBezTo>
                  <a:cubicBezTo>
                    <a:pt x="88915" y="37622"/>
                    <a:pt x="92132" y="44066"/>
                    <a:pt x="93204" y="42992"/>
                  </a:cubicBezTo>
                  <a:cubicBezTo>
                    <a:pt x="95348" y="42992"/>
                    <a:pt x="95348" y="41918"/>
                    <a:pt x="96420" y="41918"/>
                  </a:cubicBezTo>
                  <a:cubicBezTo>
                    <a:pt x="97493" y="42992"/>
                    <a:pt x="97493" y="45140"/>
                    <a:pt x="97493" y="47287"/>
                  </a:cubicBezTo>
                  <a:cubicBezTo>
                    <a:pt x="97760" y="49703"/>
                    <a:pt x="98028" y="49435"/>
                    <a:pt x="99637" y="48361"/>
                  </a:cubicBezTo>
                  <a:cubicBezTo>
                    <a:pt x="99963" y="47038"/>
                    <a:pt x="98612" y="46555"/>
                    <a:pt x="102854" y="45140"/>
                  </a:cubicBezTo>
                  <a:cubicBezTo>
                    <a:pt x="110359" y="41918"/>
                    <a:pt x="112503" y="42992"/>
                    <a:pt x="113575" y="44066"/>
                  </a:cubicBezTo>
                  <a:cubicBezTo>
                    <a:pt x="116256" y="47287"/>
                    <a:pt x="116256" y="47287"/>
                    <a:pt x="117864" y="46213"/>
                  </a:cubicBezTo>
                  <a:cubicBezTo>
                    <a:pt x="121081" y="44066"/>
                    <a:pt x="124297" y="47287"/>
                    <a:pt x="124297" y="47287"/>
                  </a:cubicBezTo>
                  <a:cubicBezTo>
                    <a:pt x="124297" y="47278"/>
                    <a:pt x="124307" y="46218"/>
                    <a:pt x="126441" y="47287"/>
                  </a:cubicBezTo>
                  <a:cubicBezTo>
                    <a:pt x="127514" y="48361"/>
                    <a:pt x="129658" y="49435"/>
                    <a:pt x="131802" y="49435"/>
                  </a:cubicBezTo>
                  <a:cubicBezTo>
                    <a:pt x="132875" y="48361"/>
                    <a:pt x="136091" y="49435"/>
                    <a:pt x="132875" y="46213"/>
                  </a:cubicBezTo>
                  <a:cubicBezTo>
                    <a:pt x="130730" y="42992"/>
                    <a:pt x="132875" y="44066"/>
                    <a:pt x="128586" y="42992"/>
                  </a:cubicBezTo>
                  <a:lnTo>
                    <a:pt x="122287" y="40978"/>
                  </a:lnTo>
                  <a:cubicBezTo>
                    <a:pt x="120813" y="40575"/>
                    <a:pt x="120544" y="40307"/>
                    <a:pt x="123225" y="39770"/>
                  </a:cubicBezTo>
                  <a:cubicBezTo>
                    <a:pt x="124094" y="37781"/>
                    <a:pt x="123472" y="36714"/>
                    <a:pt x="127514" y="34401"/>
                  </a:cubicBezTo>
                  <a:lnTo>
                    <a:pt x="134081" y="33192"/>
                  </a:lnTo>
                  <a:cubicBezTo>
                    <a:pt x="135019" y="33326"/>
                    <a:pt x="135019" y="33326"/>
                    <a:pt x="135019" y="31179"/>
                  </a:cubicBezTo>
                  <a:lnTo>
                    <a:pt x="144669" y="27957"/>
                  </a:lnTo>
                  <a:cubicBezTo>
                    <a:pt x="145741" y="27957"/>
                    <a:pt x="144669" y="30105"/>
                    <a:pt x="147885" y="27957"/>
                  </a:cubicBezTo>
                  <a:cubicBezTo>
                    <a:pt x="151638" y="27420"/>
                    <a:pt x="151638" y="27420"/>
                    <a:pt x="151102" y="25809"/>
                  </a:cubicBezTo>
                  <a:cubicBezTo>
                    <a:pt x="150029" y="22588"/>
                    <a:pt x="148957" y="22588"/>
                    <a:pt x="146813" y="20440"/>
                  </a:cubicBezTo>
                  <a:cubicBezTo>
                    <a:pt x="145741" y="18292"/>
                    <a:pt x="145741" y="11849"/>
                    <a:pt x="140380" y="15071"/>
                  </a:cubicBezTo>
                  <a:cubicBezTo>
                    <a:pt x="136091" y="17218"/>
                    <a:pt x="138235" y="16144"/>
                    <a:pt x="133947" y="17218"/>
                  </a:cubicBezTo>
                  <a:lnTo>
                    <a:pt x="127514" y="15071"/>
                  </a:lnTo>
                  <a:cubicBezTo>
                    <a:pt x="127529" y="15065"/>
                    <a:pt x="132875" y="12923"/>
                    <a:pt x="132875" y="12923"/>
                  </a:cubicBezTo>
                  <a:cubicBezTo>
                    <a:pt x="132887" y="12923"/>
                    <a:pt x="133947" y="12916"/>
                    <a:pt x="133947" y="11849"/>
                  </a:cubicBezTo>
                  <a:close/>
                  <a:moveTo>
                    <a:pt x="55745" y="0"/>
                  </a:moveTo>
                  <a:lnTo>
                    <a:pt x="65393" y="12880"/>
                  </a:lnTo>
                  <a:cubicBezTo>
                    <a:pt x="35377" y="35418"/>
                    <a:pt x="16081" y="70836"/>
                    <a:pt x="16081" y="110547"/>
                  </a:cubicBezTo>
                  <a:cubicBezTo>
                    <a:pt x="16081" y="178164"/>
                    <a:pt x="70753" y="232900"/>
                    <a:pt x="137218" y="232900"/>
                  </a:cubicBezTo>
                  <a:cubicBezTo>
                    <a:pt x="176883" y="232900"/>
                    <a:pt x="212260" y="213582"/>
                    <a:pt x="233700" y="184603"/>
                  </a:cubicBezTo>
                  <a:lnTo>
                    <a:pt x="244956" y="193055"/>
                  </a:lnTo>
                  <a:cubicBezTo>
                    <a:pt x="222067" y="225942"/>
                    <a:pt x="185908" y="245945"/>
                    <a:pt x="143613" y="247196"/>
                  </a:cubicBezTo>
                  <a:cubicBezTo>
                    <a:pt x="143613" y="270606"/>
                    <a:pt x="143613" y="270606"/>
                    <a:pt x="143613" y="270606"/>
                  </a:cubicBezTo>
                  <a:cubicBezTo>
                    <a:pt x="143630" y="270637"/>
                    <a:pt x="150072" y="282377"/>
                    <a:pt x="165078" y="287717"/>
                  </a:cubicBezTo>
                  <a:cubicBezTo>
                    <a:pt x="179031" y="293064"/>
                    <a:pt x="192983" y="300551"/>
                    <a:pt x="190837" y="308037"/>
                  </a:cubicBezTo>
                  <a:cubicBezTo>
                    <a:pt x="189820" y="315128"/>
                    <a:pt x="174361" y="321259"/>
                    <a:pt x="129866" y="321669"/>
                  </a:cubicBezTo>
                  <a:lnTo>
                    <a:pt x="129866" y="321940"/>
                  </a:lnTo>
                  <a:cubicBezTo>
                    <a:pt x="129143" y="321940"/>
                    <a:pt x="128423" y="321938"/>
                    <a:pt x="127709" y="321745"/>
                  </a:cubicBezTo>
                  <a:cubicBezTo>
                    <a:pt x="125903" y="321931"/>
                    <a:pt x="124049" y="321940"/>
                    <a:pt x="122147" y="321940"/>
                  </a:cubicBezTo>
                  <a:lnTo>
                    <a:pt x="122147" y="321241"/>
                  </a:lnTo>
                  <a:cubicBezTo>
                    <a:pt x="89522" y="321013"/>
                    <a:pt x="66192" y="314985"/>
                    <a:pt x="64193" y="308037"/>
                  </a:cubicBezTo>
                  <a:cubicBezTo>
                    <a:pt x="63117" y="300551"/>
                    <a:pt x="81419" y="293064"/>
                    <a:pt x="95415" y="287717"/>
                  </a:cubicBezTo>
                  <a:cubicBezTo>
                    <a:pt x="109398" y="282374"/>
                    <a:pt x="114784" y="270626"/>
                    <a:pt x="114793" y="270606"/>
                  </a:cubicBezTo>
                  <a:cubicBezTo>
                    <a:pt x="114793" y="270598"/>
                    <a:pt x="114793" y="270122"/>
                    <a:pt x="114793" y="244938"/>
                  </a:cubicBezTo>
                  <a:lnTo>
                    <a:pt x="117917" y="244052"/>
                  </a:lnTo>
                  <a:cubicBezTo>
                    <a:pt x="50854" y="237076"/>
                    <a:pt x="0" y="180064"/>
                    <a:pt x="0" y="110547"/>
                  </a:cubicBezTo>
                  <a:cubicBezTo>
                    <a:pt x="0" y="65470"/>
                    <a:pt x="22513" y="25759"/>
                    <a:pt x="55745"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78" name="组合 77"/>
            <p:cNvGrpSpPr/>
            <p:nvPr/>
          </p:nvGrpSpPr>
          <p:grpSpPr>
            <a:xfrm>
              <a:off x="6605474" y="3024676"/>
              <a:ext cx="166192" cy="287431"/>
              <a:chOff x="6605474" y="3024676"/>
              <a:chExt cx="166192" cy="287431"/>
            </a:xfrm>
            <a:grpFill/>
          </p:grpSpPr>
          <p:sp>
            <p:nvSpPr>
              <p:cNvPr id="115" name="Freeform 43"/>
              <p:cNvSpPr>
                <a:spLocks noEditPoints="1"/>
              </p:cNvSpPr>
              <p:nvPr/>
            </p:nvSpPr>
            <p:spPr bwMode="auto">
              <a:xfrm>
                <a:off x="6605474" y="3024676"/>
                <a:ext cx="166192" cy="161651"/>
              </a:xfrm>
              <a:custGeom>
                <a:avLst/>
                <a:gdLst>
                  <a:gd name="T0" fmla="*/ 77 w 155"/>
                  <a:gd name="T1" fmla="*/ 0 h 151"/>
                  <a:gd name="T2" fmla="*/ 153 w 155"/>
                  <a:gd name="T3" fmla="*/ 71 h 151"/>
                  <a:gd name="T4" fmla="*/ 82 w 155"/>
                  <a:gd name="T5" fmla="*/ 151 h 151"/>
                  <a:gd name="T6" fmla="*/ 77 w 155"/>
                  <a:gd name="T7" fmla="*/ 151 h 151"/>
                  <a:gd name="T8" fmla="*/ 77 w 155"/>
                  <a:gd name="T9" fmla="*/ 137 h 151"/>
                  <a:gd name="T10" fmla="*/ 81 w 155"/>
                  <a:gd name="T11" fmla="*/ 137 h 151"/>
                  <a:gd name="T12" fmla="*/ 81 w 155"/>
                  <a:gd name="T13" fmla="*/ 137 h 151"/>
                  <a:gd name="T14" fmla="*/ 139 w 155"/>
                  <a:gd name="T15" fmla="*/ 72 h 151"/>
                  <a:gd name="T16" fmla="*/ 77 w 155"/>
                  <a:gd name="T17" fmla="*/ 14 h 151"/>
                  <a:gd name="T18" fmla="*/ 77 w 155"/>
                  <a:gd name="T19" fmla="*/ 0 h 151"/>
                  <a:gd name="T20" fmla="*/ 73 w 155"/>
                  <a:gd name="T21" fmla="*/ 0 h 151"/>
                  <a:gd name="T22" fmla="*/ 77 w 155"/>
                  <a:gd name="T23" fmla="*/ 0 h 151"/>
                  <a:gd name="T24" fmla="*/ 77 w 155"/>
                  <a:gd name="T25" fmla="*/ 14 h 151"/>
                  <a:gd name="T26" fmla="*/ 74 w 155"/>
                  <a:gd name="T27" fmla="*/ 14 h 151"/>
                  <a:gd name="T28" fmla="*/ 16 w 155"/>
                  <a:gd name="T29" fmla="*/ 79 h 151"/>
                  <a:gd name="T30" fmla="*/ 77 w 155"/>
                  <a:gd name="T31" fmla="*/ 137 h 151"/>
                  <a:gd name="T32" fmla="*/ 77 w 155"/>
                  <a:gd name="T33" fmla="*/ 151 h 151"/>
                  <a:gd name="T34" fmla="*/ 2 w 155"/>
                  <a:gd name="T35" fmla="*/ 80 h 151"/>
                  <a:gd name="T36" fmla="*/ 73 w 155"/>
                  <a:gd name="T3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51">
                    <a:moveTo>
                      <a:pt x="77" y="0"/>
                    </a:moveTo>
                    <a:cubicBezTo>
                      <a:pt x="117" y="0"/>
                      <a:pt x="151" y="31"/>
                      <a:pt x="153" y="71"/>
                    </a:cubicBezTo>
                    <a:cubicBezTo>
                      <a:pt x="155" y="113"/>
                      <a:pt x="123" y="149"/>
                      <a:pt x="82" y="151"/>
                    </a:cubicBezTo>
                    <a:cubicBezTo>
                      <a:pt x="80" y="151"/>
                      <a:pt x="79" y="151"/>
                      <a:pt x="77" y="151"/>
                    </a:cubicBezTo>
                    <a:cubicBezTo>
                      <a:pt x="77" y="137"/>
                      <a:pt x="77" y="137"/>
                      <a:pt x="77" y="137"/>
                    </a:cubicBezTo>
                    <a:cubicBezTo>
                      <a:pt x="79" y="137"/>
                      <a:pt x="80" y="137"/>
                      <a:pt x="81" y="137"/>
                    </a:cubicBezTo>
                    <a:cubicBezTo>
                      <a:pt x="81" y="137"/>
                      <a:pt x="81" y="137"/>
                      <a:pt x="81" y="137"/>
                    </a:cubicBezTo>
                    <a:cubicBezTo>
                      <a:pt x="115" y="135"/>
                      <a:pt x="141" y="106"/>
                      <a:pt x="139" y="72"/>
                    </a:cubicBezTo>
                    <a:cubicBezTo>
                      <a:pt x="137" y="39"/>
                      <a:pt x="110" y="14"/>
                      <a:pt x="77" y="14"/>
                    </a:cubicBezTo>
                    <a:lnTo>
                      <a:pt x="77" y="0"/>
                    </a:lnTo>
                    <a:close/>
                    <a:moveTo>
                      <a:pt x="73" y="0"/>
                    </a:moveTo>
                    <a:cubicBezTo>
                      <a:pt x="75" y="0"/>
                      <a:pt x="76" y="0"/>
                      <a:pt x="77" y="0"/>
                    </a:cubicBezTo>
                    <a:cubicBezTo>
                      <a:pt x="77" y="14"/>
                      <a:pt x="77" y="14"/>
                      <a:pt x="77" y="14"/>
                    </a:cubicBezTo>
                    <a:cubicBezTo>
                      <a:pt x="76" y="14"/>
                      <a:pt x="75" y="14"/>
                      <a:pt x="74" y="14"/>
                    </a:cubicBezTo>
                    <a:cubicBezTo>
                      <a:pt x="40" y="16"/>
                      <a:pt x="14" y="45"/>
                      <a:pt x="16" y="79"/>
                    </a:cubicBezTo>
                    <a:cubicBezTo>
                      <a:pt x="18" y="112"/>
                      <a:pt x="45" y="137"/>
                      <a:pt x="77" y="137"/>
                    </a:cubicBezTo>
                    <a:cubicBezTo>
                      <a:pt x="77" y="151"/>
                      <a:pt x="77" y="151"/>
                      <a:pt x="77" y="151"/>
                    </a:cubicBezTo>
                    <a:cubicBezTo>
                      <a:pt x="38" y="151"/>
                      <a:pt x="4" y="120"/>
                      <a:pt x="2" y="80"/>
                    </a:cubicBezTo>
                    <a:cubicBezTo>
                      <a:pt x="0" y="38"/>
                      <a:pt x="32" y="2"/>
                      <a:pt x="73" y="0"/>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44"/>
              <p:cNvSpPr/>
              <p:nvPr/>
            </p:nvSpPr>
            <p:spPr bwMode="auto">
              <a:xfrm>
                <a:off x="6681759" y="3176792"/>
                <a:ext cx="25428" cy="80372"/>
              </a:xfrm>
              <a:custGeom>
                <a:avLst/>
                <a:gdLst>
                  <a:gd name="T0" fmla="*/ 9 w 56"/>
                  <a:gd name="T1" fmla="*/ 177 h 177"/>
                  <a:gd name="T2" fmla="*/ 56 w 56"/>
                  <a:gd name="T3" fmla="*/ 175 h 177"/>
                  <a:gd name="T4" fmla="*/ 47 w 56"/>
                  <a:gd name="T5" fmla="*/ 0 h 177"/>
                  <a:gd name="T6" fmla="*/ 0 w 56"/>
                  <a:gd name="T7" fmla="*/ 2 h 177"/>
                  <a:gd name="T8" fmla="*/ 9 w 56"/>
                  <a:gd name="T9" fmla="*/ 177 h 177"/>
                </a:gdLst>
                <a:ahLst/>
                <a:cxnLst>
                  <a:cxn ang="0">
                    <a:pos x="T0" y="T1"/>
                  </a:cxn>
                  <a:cxn ang="0">
                    <a:pos x="T2" y="T3"/>
                  </a:cxn>
                  <a:cxn ang="0">
                    <a:pos x="T4" y="T5"/>
                  </a:cxn>
                  <a:cxn ang="0">
                    <a:pos x="T6" y="T7"/>
                  </a:cxn>
                  <a:cxn ang="0">
                    <a:pos x="T8" y="T9"/>
                  </a:cxn>
                </a:cxnLst>
                <a:rect l="0" t="0" r="r" b="b"/>
                <a:pathLst>
                  <a:path w="56" h="177">
                    <a:moveTo>
                      <a:pt x="9" y="177"/>
                    </a:moveTo>
                    <a:lnTo>
                      <a:pt x="56" y="175"/>
                    </a:lnTo>
                    <a:lnTo>
                      <a:pt x="47" y="0"/>
                    </a:lnTo>
                    <a:lnTo>
                      <a:pt x="0" y="2"/>
                    </a:lnTo>
                    <a:lnTo>
                      <a:pt x="9" y="177"/>
                    </a:ln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45"/>
              <p:cNvSpPr/>
              <p:nvPr/>
            </p:nvSpPr>
            <p:spPr bwMode="auto">
              <a:xfrm>
                <a:off x="6676310" y="3201312"/>
                <a:ext cx="40867" cy="110795"/>
              </a:xfrm>
              <a:custGeom>
                <a:avLst/>
                <a:gdLst>
                  <a:gd name="T0" fmla="*/ 5 w 38"/>
                  <a:gd name="T1" fmla="*/ 87 h 103"/>
                  <a:gd name="T2" fmla="*/ 22 w 38"/>
                  <a:gd name="T3" fmla="*/ 103 h 103"/>
                  <a:gd name="T4" fmla="*/ 37 w 38"/>
                  <a:gd name="T5" fmla="*/ 86 h 103"/>
                  <a:gd name="T6" fmla="*/ 33 w 38"/>
                  <a:gd name="T7" fmla="*/ 16 h 103"/>
                  <a:gd name="T8" fmla="*/ 16 w 38"/>
                  <a:gd name="T9" fmla="*/ 1 h 103"/>
                  <a:gd name="T10" fmla="*/ 1 w 38"/>
                  <a:gd name="T11" fmla="*/ 18 h 103"/>
                  <a:gd name="T12" fmla="*/ 5 w 38"/>
                  <a:gd name="T13" fmla="*/ 87 h 103"/>
                </a:gdLst>
                <a:ahLst/>
                <a:cxnLst>
                  <a:cxn ang="0">
                    <a:pos x="T0" y="T1"/>
                  </a:cxn>
                  <a:cxn ang="0">
                    <a:pos x="T2" y="T3"/>
                  </a:cxn>
                  <a:cxn ang="0">
                    <a:pos x="T4" y="T5"/>
                  </a:cxn>
                  <a:cxn ang="0">
                    <a:pos x="T6" y="T7"/>
                  </a:cxn>
                  <a:cxn ang="0">
                    <a:pos x="T8" y="T9"/>
                  </a:cxn>
                  <a:cxn ang="0">
                    <a:pos x="T10" y="T11"/>
                  </a:cxn>
                  <a:cxn ang="0">
                    <a:pos x="T12" y="T13"/>
                  </a:cxn>
                </a:cxnLst>
                <a:rect l="0" t="0" r="r" b="b"/>
                <a:pathLst>
                  <a:path w="38" h="103">
                    <a:moveTo>
                      <a:pt x="5" y="87"/>
                    </a:moveTo>
                    <a:cubicBezTo>
                      <a:pt x="5" y="96"/>
                      <a:pt x="13" y="103"/>
                      <a:pt x="22" y="103"/>
                    </a:cubicBezTo>
                    <a:cubicBezTo>
                      <a:pt x="31" y="102"/>
                      <a:pt x="38" y="95"/>
                      <a:pt x="37" y="86"/>
                    </a:cubicBezTo>
                    <a:cubicBezTo>
                      <a:pt x="33" y="16"/>
                      <a:pt x="33" y="16"/>
                      <a:pt x="33" y="16"/>
                    </a:cubicBezTo>
                    <a:cubicBezTo>
                      <a:pt x="33" y="7"/>
                      <a:pt x="25" y="0"/>
                      <a:pt x="16" y="1"/>
                    </a:cubicBezTo>
                    <a:cubicBezTo>
                      <a:pt x="7" y="1"/>
                      <a:pt x="0" y="9"/>
                      <a:pt x="1" y="18"/>
                    </a:cubicBezTo>
                    <a:lnTo>
                      <a:pt x="5" y="87"/>
                    </a:ln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9" name="Freeform 46"/>
            <p:cNvSpPr/>
            <p:nvPr/>
          </p:nvSpPr>
          <p:spPr bwMode="auto">
            <a:xfrm>
              <a:off x="5968404" y="2670496"/>
              <a:ext cx="257461" cy="237028"/>
            </a:xfrm>
            <a:custGeom>
              <a:avLst/>
              <a:gdLst>
                <a:gd name="T0" fmla="*/ 123 w 240"/>
                <a:gd name="T1" fmla="*/ 221 h 221"/>
                <a:gd name="T2" fmla="*/ 240 w 240"/>
                <a:gd name="T3" fmla="*/ 219 h 221"/>
                <a:gd name="T4" fmla="*/ 240 w 240"/>
                <a:gd name="T5" fmla="*/ 44 h 221"/>
                <a:gd name="T6" fmla="*/ 120 w 240"/>
                <a:gd name="T7" fmla="*/ 44 h 221"/>
                <a:gd name="T8" fmla="*/ 0 w 240"/>
                <a:gd name="T9" fmla="*/ 44 h 221"/>
                <a:gd name="T10" fmla="*/ 0 w 240"/>
                <a:gd name="T11" fmla="*/ 220 h 221"/>
                <a:gd name="T12" fmla="*/ 123 w 240"/>
                <a:gd name="T13" fmla="*/ 221 h 221"/>
              </a:gdLst>
              <a:ahLst/>
              <a:cxnLst>
                <a:cxn ang="0">
                  <a:pos x="T0" y="T1"/>
                </a:cxn>
                <a:cxn ang="0">
                  <a:pos x="T2" y="T3"/>
                </a:cxn>
                <a:cxn ang="0">
                  <a:pos x="T4" y="T5"/>
                </a:cxn>
                <a:cxn ang="0">
                  <a:pos x="T6" y="T7"/>
                </a:cxn>
                <a:cxn ang="0">
                  <a:pos x="T8" y="T9"/>
                </a:cxn>
                <a:cxn ang="0">
                  <a:pos x="T10" y="T11"/>
                </a:cxn>
                <a:cxn ang="0">
                  <a:pos x="T12" y="T13"/>
                </a:cxn>
              </a:cxnLst>
              <a:rect l="0" t="0" r="r" b="b"/>
              <a:pathLst>
                <a:path w="240" h="221">
                  <a:moveTo>
                    <a:pt x="123" y="221"/>
                  </a:moveTo>
                  <a:cubicBezTo>
                    <a:pt x="123" y="221"/>
                    <a:pt x="164" y="179"/>
                    <a:pt x="240" y="219"/>
                  </a:cubicBezTo>
                  <a:cubicBezTo>
                    <a:pt x="240" y="44"/>
                    <a:pt x="240" y="44"/>
                    <a:pt x="240" y="44"/>
                  </a:cubicBezTo>
                  <a:cubicBezTo>
                    <a:pt x="240" y="44"/>
                    <a:pt x="163" y="0"/>
                    <a:pt x="120" y="44"/>
                  </a:cubicBezTo>
                  <a:cubicBezTo>
                    <a:pt x="0" y="44"/>
                    <a:pt x="0" y="44"/>
                    <a:pt x="0" y="44"/>
                  </a:cubicBezTo>
                  <a:cubicBezTo>
                    <a:pt x="0" y="220"/>
                    <a:pt x="0" y="220"/>
                    <a:pt x="0" y="220"/>
                  </a:cubicBezTo>
                  <a:lnTo>
                    <a:pt x="123" y="221"/>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7"/>
            <p:cNvSpPr>
              <a:spLocks noEditPoints="1"/>
            </p:cNvSpPr>
            <p:nvPr/>
          </p:nvSpPr>
          <p:spPr bwMode="auto">
            <a:xfrm>
              <a:off x="5988838" y="3981415"/>
              <a:ext cx="314221" cy="259278"/>
            </a:xfrm>
            <a:custGeom>
              <a:avLst/>
              <a:gdLst>
                <a:gd name="T0" fmla="*/ 270 w 293"/>
                <a:gd name="T1" fmla="*/ 0 h 242"/>
                <a:gd name="T2" fmla="*/ 293 w 293"/>
                <a:gd name="T3" fmla="*/ 146 h 242"/>
                <a:gd name="T4" fmla="*/ 176 w 293"/>
                <a:gd name="T5" fmla="*/ 170 h 242"/>
                <a:gd name="T6" fmla="*/ 218 w 293"/>
                <a:gd name="T7" fmla="*/ 192 h 242"/>
                <a:gd name="T8" fmla="*/ 241 w 293"/>
                <a:gd name="T9" fmla="*/ 218 h 242"/>
                <a:gd name="T10" fmla="*/ 147 w 293"/>
                <a:gd name="T11" fmla="*/ 242 h 242"/>
                <a:gd name="T12" fmla="*/ 257 w 293"/>
                <a:gd name="T13" fmla="*/ 154 h 242"/>
                <a:gd name="T14" fmla="*/ 276 w 293"/>
                <a:gd name="T15" fmla="*/ 135 h 242"/>
                <a:gd name="T16" fmla="*/ 257 w 293"/>
                <a:gd name="T17" fmla="*/ 15 h 242"/>
                <a:gd name="T18" fmla="*/ 147 w 293"/>
                <a:gd name="T19" fmla="*/ 0 h 242"/>
                <a:gd name="T20" fmla="*/ 118 w 293"/>
                <a:gd name="T21" fmla="*/ 192 h 242"/>
                <a:gd name="T22" fmla="*/ 94 w 293"/>
                <a:gd name="T23" fmla="*/ 170 h 242"/>
                <a:gd name="T24" fmla="*/ 147 w 293"/>
                <a:gd name="T25" fmla="*/ 154 h 242"/>
                <a:gd name="T26" fmla="*/ 94 w 293"/>
                <a:gd name="T27" fmla="*/ 242 h 242"/>
                <a:gd name="T28" fmla="*/ 114 w 293"/>
                <a:gd name="T29" fmla="*/ 213 h 242"/>
                <a:gd name="T30" fmla="*/ 114 w 293"/>
                <a:gd name="T31" fmla="*/ 204 h 242"/>
                <a:gd name="T32" fmla="*/ 94 w 293"/>
                <a:gd name="T33" fmla="*/ 192 h 242"/>
                <a:gd name="T34" fmla="*/ 147 w 293"/>
                <a:gd name="T35" fmla="*/ 0 h 242"/>
                <a:gd name="T36" fmla="*/ 94 w 293"/>
                <a:gd name="T37" fmla="*/ 15 h 242"/>
                <a:gd name="T38" fmla="*/ 75 w 293"/>
                <a:gd name="T39" fmla="*/ 192 h 242"/>
                <a:gd name="T40" fmla="*/ 94 w 293"/>
                <a:gd name="T41" fmla="*/ 204 h 242"/>
                <a:gd name="T42" fmla="*/ 70 w 293"/>
                <a:gd name="T43" fmla="*/ 209 h 242"/>
                <a:gd name="T44" fmla="*/ 74 w 293"/>
                <a:gd name="T45" fmla="*/ 213 h 242"/>
                <a:gd name="T46" fmla="*/ 94 w 293"/>
                <a:gd name="T47" fmla="*/ 242 h 242"/>
                <a:gd name="T48" fmla="*/ 51 w 293"/>
                <a:gd name="T49" fmla="*/ 218 h 242"/>
                <a:gd name="T50" fmla="*/ 75 w 293"/>
                <a:gd name="T51" fmla="*/ 192 h 242"/>
                <a:gd name="T52" fmla="*/ 24 w 293"/>
                <a:gd name="T53" fmla="*/ 170 h 242"/>
                <a:gd name="T54" fmla="*/ 0 w 293"/>
                <a:gd name="T55" fmla="*/ 23 h 242"/>
                <a:gd name="T56" fmla="*/ 94 w 293"/>
                <a:gd name="T57" fmla="*/ 0 h 242"/>
                <a:gd name="T58" fmla="*/ 37 w 293"/>
                <a:gd name="T59" fmla="*/ 15 h 242"/>
                <a:gd name="T60" fmla="*/ 18 w 293"/>
                <a:gd name="T61" fmla="*/ 135 h 242"/>
                <a:gd name="T62" fmla="*/ 94 w 293"/>
                <a:gd name="T63" fmla="*/ 15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147" y="0"/>
                  </a:moveTo>
                  <a:cubicBezTo>
                    <a:pt x="270" y="0"/>
                    <a:pt x="270" y="0"/>
                    <a:pt x="270" y="0"/>
                  </a:cubicBezTo>
                  <a:cubicBezTo>
                    <a:pt x="283" y="0"/>
                    <a:pt x="293" y="10"/>
                    <a:pt x="293" y="23"/>
                  </a:cubicBezTo>
                  <a:cubicBezTo>
                    <a:pt x="293" y="146"/>
                    <a:pt x="293" y="146"/>
                    <a:pt x="293" y="146"/>
                  </a:cubicBezTo>
                  <a:cubicBezTo>
                    <a:pt x="293" y="159"/>
                    <a:pt x="283" y="170"/>
                    <a:pt x="270" y="170"/>
                  </a:cubicBezTo>
                  <a:cubicBezTo>
                    <a:pt x="176" y="170"/>
                    <a:pt x="176" y="170"/>
                    <a:pt x="176" y="170"/>
                  </a:cubicBezTo>
                  <a:cubicBezTo>
                    <a:pt x="176" y="192"/>
                    <a:pt x="176" y="192"/>
                    <a:pt x="176" y="192"/>
                  </a:cubicBezTo>
                  <a:cubicBezTo>
                    <a:pt x="218" y="192"/>
                    <a:pt x="218" y="192"/>
                    <a:pt x="218" y="192"/>
                  </a:cubicBezTo>
                  <a:cubicBezTo>
                    <a:pt x="231" y="192"/>
                    <a:pt x="241" y="202"/>
                    <a:pt x="241" y="215"/>
                  </a:cubicBezTo>
                  <a:cubicBezTo>
                    <a:pt x="241" y="218"/>
                    <a:pt x="241" y="218"/>
                    <a:pt x="241" y="218"/>
                  </a:cubicBezTo>
                  <a:cubicBezTo>
                    <a:pt x="241" y="231"/>
                    <a:pt x="231" y="242"/>
                    <a:pt x="218" y="242"/>
                  </a:cubicBezTo>
                  <a:cubicBezTo>
                    <a:pt x="147" y="242"/>
                    <a:pt x="147" y="242"/>
                    <a:pt x="147" y="242"/>
                  </a:cubicBezTo>
                  <a:cubicBezTo>
                    <a:pt x="147" y="154"/>
                    <a:pt x="147" y="154"/>
                    <a:pt x="147" y="154"/>
                  </a:cubicBezTo>
                  <a:cubicBezTo>
                    <a:pt x="257" y="154"/>
                    <a:pt x="257" y="154"/>
                    <a:pt x="257" y="154"/>
                  </a:cubicBezTo>
                  <a:cubicBezTo>
                    <a:pt x="257" y="154"/>
                    <a:pt x="257" y="154"/>
                    <a:pt x="257" y="154"/>
                  </a:cubicBezTo>
                  <a:cubicBezTo>
                    <a:pt x="267" y="154"/>
                    <a:pt x="276" y="145"/>
                    <a:pt x="276" y="135"/>
                  </a:cubicBezTo>
                  <a:cubicBezTo>
                    <a:pt x="276" y="35"/>
                    <a:pt x="276" y="35"/>
                    <a:pt x="276" y="35"/>
                  </a:cubicBezTo>
                  <a:cubicBezTo>
                    <a:pt x="276" y="24"/>
                    <a:pt x="267" y="15"/>
                    <a:pt x="257" y="15"/>
                  </a:cubicBezTo>
                  <a:cubicBezTo>
                    <a:pt x="147" y="15"/>
                    <a:pt x="147" y="15"/>
                    <a:pt x="147" y="15"/>
                  </a:cubicBezTo>
                  <a:lnTo>
                    <a:pt x="147" y="0"/>
                  </a:lnTo>
                  <a:close/>
                  <a:moveTo>
                    <a:pt x="94" y="192"/>
                  </a:moveTo>
                  <a:cubicBezTo>
                    <a:pt x="118" y="192"/>
                    <a:pt x="118" y="192"/>
                    <a:pt x="118" y="192"/>
                  </a:cubicBezTo>
                  <a:cubicBezTo>
                    <a:pt x="118" y="170"/>
                    <a:pt x="118" y="170"/>
                    <a:pt x="118" y="170"/>
                  </a:cubicBezTo>
                  <a:cubicBezTo>
                    <a:pt x="94" y="170"/>
                    <a:pt x="94" y="170"/>
                    <a:pt x="94" y="170"/>
                  </a:cubicBezTo>
                  <a:cubicBezTo>
                    <a:pt x="94" y="154"/>
                    <a:pt x="94" y="154"/>
                    <a:pt x="94" y="154"/>
                  </a:cubicBezTo>
                  <a:cubicBezTo>
                    <a:pt x="147" y="154"/>
                    <a:pt x="147" y="154"/>
                    <a:pt x="147" y="154"/>
                  </a:cubicBezTo>
                  <a:cubicBezTo>
                    <a:pt x="147" y="242"/>
                    <a:pt x="147" y="242"/>
                    <a:pt x="147" y="242"/>
                  </a:cubicBezTo>
                  <a:cubicBezTo>
                    <a:pt x="94" y="242"/>
                    <a:pt x="94" y="242"/>
                    <a:pt x="94" y="242"/>
                  </a:cubicBezTo>
                  <a:cubicBezTo>
                    <a:pt x="94" y="213"/>
                    <a:pt x="94" y="213"/>
                    <a:pt x="94" y="213"/>
                  </a:cubicBezTo>
                  <a:cubicBezTo>
                    <a:pt x="114" y="213"/>
                    <a:pt x="114" y="213"/>
                    <a:pt x="114" y="213"/>
                  </a:cubicBezTo>
                  <a:cubicBezTo>
                    <a:pt x="116" y="213"/>
                    <a:pt x="118" y="211"/>
                    <a:pt x="118" y="209"/>
                  </a:cubicBezTo>
                  <a:cubicBezTo>
                    <a:pt x="118" y="206"/>
                    <a:pt x="116" y="204"/>
                    <a:pt x="114" y="204"/>
                  </a:cubicBezTo>
                  <a:cubicBezTo>
                    <a:pt x="94" y="204"/>
                    <a:pt x="94" y="204"/>
                    <a:pt x="94" y="204"/>
                  </a:cubicBezTo>
                  <a:cubicBezTo>
                    <a:pt x="94" y="192"/>
                    <a:pt x="94" y="192"/>
                    <a:pt x="94" y="192"/>
                  </a:cubicBezTo>
                  <a:close/>
                  <a:moveTo>
                    <a:pt x="94" y="0"/>
                  </a:moveTo>
                  <a:cubicBezTo>
                    <a:pt x="147" y="0"/>
                    <a:pt x="147" y="0"/>
                    <a:pt x="147" y="0"/>
                  </a:cubicBezTo>
                  <a:cubicBezTo>
                    <a:pt x="147" y="15"/>
                    <a:pt x="147" y="15"/>
                    <a:pt x="147" y="15"/>
                  </a:cubicBezTo>
                  <a:cubicBezTo>
                    <a:pt x="94" y="15"/>
                    <a:pt x="94" y="15"/>
                    <a:pt x="94" y="15"/>
                  </a:cubicBezTo>
                  <a:lnTo>
                    <a:pt x="94" y="0"/>
                  </a:lnTo>
                  <a:close/>
                  <a:moveTo>
                    <a:pt x="75" y="192"/>
                  </a:moveTo>
                  <a:cubicBezTo>
                    <a:pt x="94" y="192"/>
                    <a:pt x="94" y="192"/>
                    <a:pt x="94" y="192"/>
                  </a:cubicBezTo>
                  <a:cubicBezTo>
                    <a:pt x="94" y="204"/>
                    <a:pt x="94" y="204"/>
                    <a:pt x="94" y="204"/>
                  </a:cubicBezTo>
                  <a:cubicBezTo>
                    <a:pt x="74" y="204"/>
                    <a:pt x="74" y="204"/>
                    <a:pt x="74" y="204"/>
                  </a:cubicBezTo>
                  <a:cubicBezTo>
                    <a:pt x="72" y="204"/>
                    <a:pt x="70" y="206"/>
                    <a:pt x="70" y="209"/>
                  </a:cubicBezTo>
                  <a:cubicBezTo>
                    <a:pt x="70" y="211"/>
                    <a:pt x="72" y="213"/>
                    <a:pt x="74" y="213"/>
                  </a:cubicBezTo>
                  <a:cubicBezTo>
                    <a:pt x="74" y="213"/>
                    <a:pt x="74" y="213"/>
                    <a:pt x="74" y="213"/>
                  </a:cubicBezTo>
                  <a:cubicBezTo>
                    <a:pt x="94" y="213"/>
                    <a:pt x="94" y="213"/>
                    <a:pt x="94" y="213"/>
                  </a:cubicBezTo>
                  <a:cubicBezTo>
                    <a:pt x="94" y="242"/>
                    <a:pt x="94" y="242"/>
                    <a:pt x="94" y="242"/>
                  </a:cubicBezTo>
                  <a:cubicBezTo>
                    <a:pt x="75" y="242"/>
                    <a:pt x="75" y="242"/>
                    <a:pt x="75" y="242"/>
                  </a:cubicBezTo>
                  <a:cubicBezTo>
                    <a:pt x="62" y="242"/>
                    <a:pt x="51" y="231"/>
                    <a:pt x="51" y="218"/>
                  </a:cubicBezTo>
                  <a:cubicBezTo>
                    <a:pt x="51" y="215"/>
                    <a:pt x="51" y="215"/>
                    <a:pt x="51" y="215"/>
                  </a:cubicBezTo>
                  <a:cubicBezTo>
                    <a:pt x="51" y="202"/>
                    <a:pt x="62" y="192"/>
                    <a:pt x="75" y="192"/>
                  </a:cubicBezTo>
                  <a:close/>
                  <a:moveTo>
                    <a:pt x="94" y="170"/>
                  </a:moveTo>
                  <a:cubicBezTo>
                    <a:pt x="24" y="170"/>
                    <a:pt x="24" y="170"/>
                    <a:pt x="24" y="170"/>
                  </a:cubicBezTo>
                  <a:cubicBezTo>
                    <a:pt x="11" y="170"/>
                    <a:pt x="0" y="159"/>
                    <a:pt x="0" y="146"/>
                  </a:cubicBezTo>
                  <a:cubicBezTo>
                    <a:pt x="0" y="23"/>
                    <a:pt x="0" y="23"/>
                    <a:pt x="0" y="23"/>
                  </a:cubicBezTo>
                  <a:cubicBezTo>
                    <a:pt x="0" y="10"/>
                    <a:pt x="11" y="0"/>
                    <a:pt x="24" y="0"/>
                  </a:cubicBezTo>
                  <a:cubicBezTo>
                    <a:pt x="94" y="0"/>
                    <a:pt x="94" y="0"/>
                    <a:pt x="94" y="0"/>
                  </a:cubicBezTo>
                  <a:cubicBezTo>
                    <a:pt x="94" y="15"/>
                    <a:pt x="94" y="15"/>
                    <a:pt x="94" y="15"/>
                  </a:cubicBezTo>
                  <a:cubicBezTo>
                    <a:pt x="37" y="15"/>
                    <a:pt x="37" y="15"/>
                    <a:pt x="37" y="15"/>
                  </a:cubicBezTo>
                  <a:cubicBezTo>
                    <a:pt x="26" y="15"/>
                    <a:pt x="18" y="24"/>
                    <a:pt x="18" y="35"/>
                  </a:cubicBezTo>
                  <a:cubicBezTo>
                    <a:pt x="18" y="135"/>
                    <a:pt x="18" y="135"/>
                    <a:pt x="18" y="135"/>
                  </a:cubicBezTo>
                  <a:cubicBezTo>
                    <a:pt x="18" y="145"/>
                    <a:pt x="26" y="154"/>
                    <a:pt x="37" y="154"/>
                  </a:cubicBezTo>
                  <a:cubicBezTo>
                    <a:pt x="94" y="154"/>
                    <a:pt x="94" y="154"/>
                    <a:pt x="94" y="154"/>
                  </a:cubicBezTo>
                  <a:lnTo>
                    <a:pt x="94" y="170"/>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8"/>
            <p:cNvSpPr>
              <a:spLocks noEditPoints="1"/>
            </p:cNvSpPr>
            <p:nvPr/>
          </p:nvSpPr>
          <p:spPr bwMode="auto">
            <a:xfrm>
              <a:off x="5344049" y="3461952"/>
              <a:ext cx="403220" cy="469969"/>
            </a:xfrm>
            <a:custGeom>
              <a:avLst/>
              <a:gdLst>
                <a:gd name="T0" fmla="*/ 68 w 376"/>
                <a:gd name="T1" fmla="*/ 93 h 438"/>
                <a:gd name="T2" fmla="*/ 109 w 376"/>
                <a:gd name="T3" fmla="*/ 69 h 438"/>
                <a:gd name="T4" fmla="*/ 101 w 376"/>
                <a:gd name="T5" fmla="*/ 98 h 438"/>
                <a:gd name="T6" fmla="*/ 124 w 376"/>
                <a:gd name="T7" fmla="*/ 88 h 438"/>
                <a:gd name="T8" fmla="*/ 116 w 376"/>
                <a:gd name="T9" fmla="*/ 116 h 438"/>
                <a:gd name="T10" fmla="*/ 140 w 376"/>
                <a:gd name="T11" fmla="*/ 106 h 438"/>
                <a:gd name="T12" fmla="*/ 131 w 376"/>
                <a:gd name="T13" fmla="*/ 135 h 438"/>
                <a:gd name="T14" fmla="*/ 155 w 376"/>
                <a:gd name="T15" fmla="*/ 125 h 438"/>
                <a:gd name="T16" fmla="*/ 129 w 376"/>
                <a:gd name="T17" fmla="*/ 168 h 438"/>
                <a:gd name="T18" fmla="*/ 170 w 376"/>
                <a:gd name="T19" fmla="*/ 144 h 438"/>
                <a:gd name="T20" fmla="*/ 162 w 376"/>
                <a:gd name="T21" fmla="*/ 173 h 438"/>
                <a:gd name="T22" fmla="*/ 186 w 376"/>
                <a:gd name="T23" fmla="*/ 163 h 438"/>
                <a:gd name="T24" fmla="*/ 177 w 376"/>
                <a:gd name="T25" fmla="*/ 191 h 438"/>
                <a:gd name="T26" fmla="*/ 201 w 376"/>
                <a:gd name="T27" fmla="*/ 181 h 438"/>
                <a:gd name="T28" fmla="*/ 193 w 376"/>
                <a:gd name="T29" fmla="*/ 210 h 438"/>
                <a:gd name="T30" fmla="*/ 217 w 376"/>
                <a:gd name="T31" fmla="*/ 200 h 438"/>
                <a:gd name="T32" fmla="*/ 191 w 376"/>
                <a:gd name="T33" fmla="*/ 243 h 438"/>
                <a:gd name="T34" fmla="*/ 232 w 376"/>
                <a:gd name="T35" fmla="*/ 219 h 438"/>
                <a:gd name="T36" fmla="*/ 223 w 376"/>
                <a:gd name="T37" fmla="*/ 248 h 438"/>
                <a:gd name="T38" fmla="*/ 247 w 376"/>
                <a:gd name="T39" fmla="*/ 238 h 438"/>
                <a:gd name="T40" fmla="*/ 239 w 376"/>
                <a:gd name="T41" fmla="*/ 267 h 438"/>
                <a:gd name="T42" fmla="*/ 263 w 376"/>
                <a:gd name="T43" fmla="*/ 256 h 438"/>
                <a:gd name="T44" fmla="*/ 254 w 376"/>
                <a:gd name="T45" fmla="*/ 285 h 438"/>
                <a:gd name="T46" fmla="*/ 278 w 376"/>
                <a:gd name="T47" fmla="*/ 275 h 438"/>
                <a:gd name="T48" fmla="*/ 252 w 376"/>
                <a:gd name="T49" fmla="*/ 318 h 438"/>
                <a:gd name="T50" fmla="*/ 293 w 376"/>
                <a:gd name="T51" fmla="*/ 294 h 438"/>
                <a:gd name="T52" fmla="*/ 285 w 376"/>
                <a:gd name="T53" fmla="*/ 323 h 438"/>
                <a:gd name="T54" fmla="*/ 309 w 376"/>
                <a:gd name="T55" fmla="*/ 313 h 438"/>
                <a:gd name="T56" fmla="*/ 300 w 376"/>
                <a:gd name="T57" fmla="*/ 342 h 438"/>
                <a:gd name="T58" fmla="*/ 324 w 376"/>
                <a:gd name="T59" fmla="*/ 332 h 438"/>
                <a:gd name="T60" fmla="*/ 315 w 376"/>
                <a:gd name="T61" fmla="*/ 360 h 438"/>
                <a:gd name="T62" fmla="*/ 339 w 376"/>
                <a:gd name="T63" fmla="*/ 350 h 438"/>
                <a:gd name="T64" fmla="*/ 313 w 376"/>
                <a:gd name="T65" fmla="*/ 393 h 438"/>
                <a:gd name="T66" fmla="*/ 355 w 376"/>
                <a:gd name="T67" fmla="*/ 369 h 438"/>
                <a:gd name="T68" fmla="*/ 323 w 376"/>
                <a:gd name="T69" fmla="*/ 438 h 438"/>
                <a:gd name="T70" fmla="*/ 52 w 376"/>
                <a:gd name="T71" fmla="*/ 60 h 438"/>
                <a:gd name="T72" fmla="*/ 62 w 376"/>
                <a:gd name="T73" fmla="*/ 38 h 438"/>
                <a:gd name="T74" fmla="*/ 52 w 376"/>
                <a:gd name="T75" fmla="*/ 1 h 438"/>
                <a:gd name="T76" fmla="*/ 104 w 376"/>
                <a:gd name="T77" fmla="*/ 63 h 438"/>
                <a:gd name="T78" fmla="*/ 0 w 376"/>
                <a:gd name="T79" fmla="*/ 43 h 438"/>
                <a:gd name="T80" fmla="*/ 52 w 376"/>
                <a:gd name="T81" fmla="*/ 33 h 438"/>
                <a:gd name="T82" fmla="*/ 42 w 376"/>
                <a:gd name="T83" fmla="*/ 55 h 438"/>
                <a:gd name="T84" fmla="*/ 52 w 376"/>
                <a:gd name="T85" fmla="*/ 6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104" y="63"/>
                  </a:moveTo>
                  <a:cubicBezTo>
                    <a:pt x="68" y="93"/>
                    <a:pt x="68" y="93"/>
                    <a:pt x="68" y="93"/>
                  </a:cubicBezTo>
                  <a:cubicBezTo>
                    <a:pt x="73" y="99"/>
                    <a:pt x="73" y="99"/>
                    <a:pt x="73" y="99"/>
                  </a:cubicBezTo>
                  <a:cubicBezTo>
                    <a:pt x="109" y="69"/>
                    <a:pt x="109" y="69"/>
                    <a:pt x="109" y="69"/>
                  </a:cubicBezTo>
                  <a:cubicBezTo>
                    <a:pt x="120" y="82"/>
                    <a:pt x="120" y="82"/>
                    <a:pt x="120" y="82"/>
                  </a:cubicBezTo>
                  <a:cubicBezTo>
                    <a:pt x="101" y="98"/>
                    <a:pt x="101" y="98"/>
                    <a:pt x="101" y="98"/>
                  </a:cubicBezTo>
                  <a:cubicBezTo>
                    <a:pt x="105" y="103"/>
                    <a:pt x="105" y="103"/>
                    <a:pt x="105" y="103"/>
                  </a:cubicBezTo>
                  <a:cubicBezTo>
                    <a:pt x="124" y="88"/>
                    <a:pt x="124" y="88"/>
                    <a:pt x="124" y="88"/>
                  </a:cubicBezTo>
                  <a:cubicBezTo>
                    <a:pt x="135" y="101"/>
                    <a:pt x="135" y="101"/>
                    <a:pt x="135" y="101"/>
                  </a:cubicBezTo>
                  <a:cubicBezTo>
                    <a:pt x="116" y="116"/>
                    <a:pt x="116" y="116"/>
                    <a:pt x="116" y="116"/>
                  </a:cubicBezTo>
                  <a:cubicBezTo>
                    <a:pt x="121" y="122"/>
                    <a:pt x="121" y="122"/>
                    <a:pt x="121" y="122"/>
                  </a:cubicBezTo>
                  <a:cubicBezTo>
                    <a:pt x="140" y="106"/>
                    <a:pt x="140" y="106"/>
                    <a:pt x="140" y="106"/>
                  </a:cubicBezTo>
                  <a:cubicBezTo>
                    <a:pt x="150" y="119"/>
                    <a:pt x="150" y="119"/>
                    <a:pt x="150" y="119"/>
                  </a:cubicBezTo>
                  <a:cubicBezTo>
                    <a:pt x="131" y="135"/>
                    <a:pt x="131" y="135"/>
                    <a:pt x="131" y="135"/>
                  </a:cubicBezTo>
                  <a:cubicBezTo>
                    <a:pt x="136" y="141"/>
                    <a:pt x="136" y="141"/>
                    <a:pt x="136" y="141"/>
                  </a:cubicBezTo>
                  <a:cubicBezTo>
                    <a:pt x="155" y="125"/>
                    <a:pt x="155" y="125"/>
                    <a:pt x="155" y="125"/>
                  </a:cubicBezTo>
                  <a:cubicBezTo>
                    <a:pt x="166" y="138"/>
                    <a:pt x="166" y="138"/>
                    <a:pt x="166" y="138"/>
                  </a:cubicBezTo>
                  <a:cubicBezTo>
                    <a:pt x="129" y="168"/>
                    <a:pt x="129" y="168"/>
                    <a:pt x="129" y="168"/>
                  </a:cubicBezTo>
                  <a:cubicBezTo>
                    <a:pt x="134" y="174"/>
                    <a:pt x="134" y="174"/>
                    <a:pt x="134" y="174"/>
                  </a:cubicBezTo>
                  <a:cubicBezTo>
                    <a:pt x="170" y="144"/>
                    <a:pt x="170" y="144"/>
                    <a:pt x="170" y="144"/>
                  </a:cubicBezTo>
                  <a:cubicBezTo>
                    <a:pt x="181" y="157"/>
                    <a:pt x="181" y="157"/>
                    <a:pt x="181" y="157"/>
                  </a:cubicBezTo>
                  <a:cubicBezTo>
                    <a:pt x="162" y="173"/>
                    <a:pt x="162" y="173"/>
                    <a:pt x="162" y="173"/>
                  </a:cubicBezTo>
                  <a:cubicBezTo>
                    <a:pt x="167" y="178"/>
                    <a:pt x="167" y="178"/>
                    <a:pt x="167" y="178"/>
                  </a:cubicBezTo>
                  <a:cubicBezTo>
                    <a:pt x="186" y="163"/>
                    <a:pt x="186" y="163"/>
                    <a:pt x="186" y="163"/>
                  </a:cubicBezTo>
                  <a:cubicBezTo>
                    <a:pt x="197" y="176"/>
                    <a:pt x="197" y="176"/>
                    <a:pt x="197" y="176"/>
                  </a:cubicBezTo>
                  <a:cubicBezTo>
                    <a:pt x="177" y="191"/>
                    <a:pt x="177" y="191"/>
                    <a:pt x="177" y="191"/>
                  </a:cubicBezTo>
                  <a:cubicBezTo>
                    <a:pt x="182" y="197"/>
                    <a:pt x="182" y="197"/>
                    <a:pt x="182" y="197"/>
                  </a:cubicBezTo>
                  <a:cubicBezTo>
                    <a:pt x="201" y="181"/>
                    <a:pt x="201" y="181"/>
                    <a:pt x="201" y="181"/>
                  </a:cubicBezTo>
                  <a:cubicBezTo>
                    <a:pt x="212" y="194"/>
                    <a:pt x="212" y="194"/>
                    <a:pt x="212" y="194"/>
                  </a:cubicBezTo>
                  <a:cubicBezTo>
                    <a:pt x="193" y="210"/>
                    <a:pt x="193" y="210"/>
                    <a:pt x="193" y="210"/>
                  </a:cubicBezTo>
                  <a:cubicBezTo>
                    <a:pt x="197" y="216"/>
                    <a:pt x="197" y="216"/>
                    <a:pt x="197" y="216"/>
                  </a:cubicBezTo>
                  <a:cubicBezTo>
                    <a:pt x="217" y="200"/>
                    <a:pt x="217" y="200"/>
                    <a:pt x="217" y="200"/>
                  </a:cubicBezTo>
                  <a:cubicBezTo>
                    <a:pt x="227" y="213"/>
                    <a:pt x="227" y="213"/>
                    <a:pt x="227" y="213"/>
                  </a:cubicBezTo>
                  <a:cubicBezTo>
                    <a:pt x="191" y="243"/>
                    <a:pt x="191" y="243"/>
                    <a:pt x="191" y="243"/>
                  </a:cubicBezTo>
                  <a:cubicBezTo>
                    <a:pt x="195" y="249"/>
                    <a:pt x="195" y="249"/>
                    <a:pt x="195" y="249"/>
                  </a:cubicBezTo>
                  <a:cubicBezTo>
                    <a:pt x="232" y="219"/>
                    <a:pt x="232" y="219"/>
                    <a:pt x="232" y="219"/>
                  </a:cubicBezTo>
                  <a:cubicBezTo>
                    <a:pt x="243" y="232"/>
                    <a:pt x="243" y="232"/>
                    <a:pt x="243" y="232"/>
                  </a:cubicBezTo>
                  <a:cubicBezTo>
                    <a:pt x="223" y="248"/>
                    <a:pt x="223" y="248"/>
                    <a:pt x="223" y="248"/>
                  </a:cubicBezTo>
                  <a:cubicBezTo>
                    <a:pt x="228" y="253"/>
                    <a:pt x="228" y="253"/>
                    <a:pt x="228" y="253"/>
                  </a:cubicBezTo>
                  <a:cubicBezTo>
                    <a:pt x="247" y="238"/>
                    <a:pt x="247" y="238"/>
                    <a:pt x="247" y="238"/>
                  </a:cubicBezTo>
                  <a:cubicBezTo>
                    <a:pt x="258" y="251"/>
                    <a:pt x="258" y="251"/>
                    <a:pt x="258" y="251"/>
                  </a:cubicBezTo>
                  <a:cubicBezTo>
                    <a:pt x="239" y="267"/>
                    <a:pt x="239" y="267"/>
                    <a:pt x="239" y="267"/>
                  </a:cubicBezTo>
                  <a:cubicBezTo>
                    <a:pt x="243" y="272"/>
                    <a:pt x="243" y="272"/>
                    <a:pt x="243" y="272"/>
                  </a:cubicBezTo>
                  <a:cubicBezTo>
                    <a:pt x="263" y="256"/>
                    <a:pt x="263" y="256"/>
                    <a:pt x="263" y="256"/>
                  </a:cubicBezTo>
                  <a:cubicBezTo>
                    <a:pt x="273" y="270"/>
                    <a:pt x="273" y="270"/>
                    <a:pt x="273" y="270"/>
                  </a:cubicBezTo>
                  <a:cubicBezTo>
                    <a:pt x="254" y="285"/>
                    <a:pt x="254" y="285"/>
                    <a:pt x="254" y="285"/>
                  </a:cubicBezTo>
                  <a:cubicBezTo>
                    <a:pt x="259" y="291"/>
                    <a:pt x="259" y="291"/>
                    <a:pt x="259" y="291"/>
                  </a:cubicBezTo>
                  <a:cubicBezTo>
                    <a:pt x="278" y="275"/>
                    <a:pt x="278" y="275"/>
                    <a:pt x="278" y="275"/>
                  </a:cubicBezTo>
                  <a:cubicBezTo>
                    <a:pt x="289" y="288"/>
                    <a:pt x="289" y="288"/>
                    <a:pt x="289" y="288"/>
                  </a:cubicBezTo>
                  <a:cubicBezTo>
                    <a:pt x="252" y="318"/>
                    <a:pt x="252" y="318"/>
                    <a:pt x="252" y="318"/>
                  </a:cubicBezTo>
                  <a:cubicBezTo>
                    <a:pt x="257" y="324"/>
                    <a:pt x="257" y="324"/>
                    <a:pt x="257" y="324"/>
                  </a:cubicBezTo>
                  <a:cubicBezTo>
                    <a:pt x="293" y="294"/>
                    <a:pt x="293" y="294"/>
                    <a:pt x="293" y="294"/>
                  </a:cubicBezTo>
                  <a:cubicBezTo>
                    <a:pt x="304" y="307"/>
                    <a:pt x="304" y="307"/>
                    <a:pt x="304" y="307"/>
                  </a:cubicBezTo>
                  <a:cubicBezTo>
                    <a:pt x="285" y="323"/>
                    <a:pt x="285" y="323"/>
                    <a:pt x="285" y="323"/>
                  </a:cubicBezTo>
                  <a:cubicBezTo>
                    <a:pt x="289" y="329"/>
                    <a:pt x="289" y="329"/>
                    <a:pt x="289" y="329"/>
                  </a:cubicBezTo>
                  <a:cubicBezTo>
                    <a:pt x="309" y="313"/>
                    <a:pt x="309" y="313"/>
                    <a:pt x="309" y="313"/>
                  </a:cubicBezTo>
                  <a:cubicBezTo>
                    <a:pt x="319" y="326"/>
                    <a:pt x="319" y="326"/>
                    <a:pt x="319" y="326"/>
                  </a:cubicBezTo>
                  <a:cubicBezTo>
                    <a:pt x="300" y="342"/>
                    <a:pt x="300" y="342"/>
                    <a:pt x="300" y="342"/>
                  </a:cubicBezTo>
                  <a:cubicBezTo>
                    <a:pt x="305" y="347"/>
                    <a:pt x="305" y="347"/>
                    <a:pt x="305" y="347"/>
                  </a:cubicBezTo>
                  <a:cubicBezTo>
                    <a:pt x="324" y="332"/>
                    <a:pt x="324" y="332"/>
                    <a:pt x="324" y="332"/>
                  </a:cubicBezTo>
                  <a:cubicBezTo>
                    <a:pt x="335" y="345"/>
                    <a:pt x="335" y="345"/>
                    <a:pt x="335" y="345"/>
                  </a:cubicBezTo>
                  <a:cubicBezTo>
                    <a:pt x="315" y="360"/>
                    <a:pt x="315" y="360"/>
                    <a:pt x="315" y="360"/>
                  </a:cubicBezTo>
                  <a:cubicBezTo>
                    <a:pt x="320" y="366"/>
                    <a:pt x="320" y="366"/>
                    <a:pt x="320" y="366"/>
                  </a:cubicBezTo>
                  <a:cubicBezTo>
                    <a:pt x="339" y="350"/>
                    <a:pt x="339" y="350"/>
                    <a:pt x="339" y="350"/>
                  </a:cubicBezTo>
                  <a:cubicBezTo>
                    <a:pt x="350" y="363"/>
                    <a:pt x="350" y="363"/>
                    <a:pt x="350" y="363"/>
                  </a:cubicBezTo>
                  <a:cubicBezTo>
                    <a:pt x="313" y="393"/>
                    <a:pt x="313" y="393"/>
                    <a:pt x="313" y="393"/>
                  </a:cubicBezTo>
                  <a:cubicBezTo>
                    <a:pt x="318" y="399"/>
                    <a:pt x="318" y="399"/>
                    <a:pt x="318" y="399"/>
                  </a:cubicBezTo>
                  <a:cubicBezTo>
                    <a:pt x="355" y="369"/>
                    <a:pt x="355" y="369"/>
                    <a:pt x="355" y="369"/>
                  </a:cubicBezTo>
                  <a:cubicBezTo>
                    <a:pt x="376" y="395"/>
                    <a:pt x="376" y="395"/>
                    <a:pt x="376" y="395"/>
                  </a:cubicBezTo>
                  <a:cubicBezTo>
                    <a:pt x="323" y="438"/>
                    <a:pt x="323" y="438"/>
                    <a:pt x="323" y="438"/>
                  </a:cubicBezTo>
                  <a:cubicBezTo>
                    <a:pt x="52" y="107"/>
                    <a:pt x="52" y="107"/>
                    <a:pt x="52" y="107"/>
                  </a:cubicBezTo>
                  <a:cubicBezTo>
                    <a:pt x="52" y="60"/>
                    <a:pt x="52" y="60"/>
                    <a:pt x="52" y="60"/>
                  </a:cubicBezTo>
                  <a:cubicBezTo>
                    <a:pt x="55" y="60"/>
                    <a:pt x="58" y="59"/>
                    <a:pt x="61" y="57"/>
                  </a:cubicBezTo>
                  <a:cubicBezTo>
                    <a:pt x="66" y="52"/>
                    <a:pt x="67" y="44"/>
                    <a:pt x="62" y="38"/>
                  </a:cubicBezTo>
                  <a:cubicBezTo>
                    <a:pt x="60" y="35"/>
                    <a:pt x="56" y="33"/>
                    <a:pt x="52" y="33"/>
                  </a:cubicBezTo>
                  <a:cubicBezTo>
                    <a:pt x="52" y="1"/>
                    <a:pt x="52" y="1"/>
                    <a:pt x="52" y="1"/>
                  </a:cubicBezTo>
                  <a:cubicBezTo>
                    <a:pt x="53" y="0"/>
                    <a:pt x="53" y="0"/>
                    <a:pt x="53" y="0"/>
                  </a:cubicBezTo>
                  <a:lnTo>
                    <a:pt x="104" y="63"/>
                  </a:lnTo>
                  <a:close/>
                  <a:moveTo>
                    <a:pt x="52" y="107"/>
                  </a:moveTo>
                  <a:cubicBezTo>
                    <a:pt x="0" y="43"/>
                    <a:pt x="0" y="43"/>
                    <a:pt x="0" y="43"/>
                  </a:cubicBezTo>
                  <a:cubicBezTo>
                    <a:pt x="52" y="1"/>
                    <a:pt x="52" y="1"/>
                    <a:pt x="52" y="1"/>
                  </a:cubicBezTo>
                  <a:cubicBezTo>
                    <a:pt x="52" y="33"/>
                    <a:pt x="52" y="33"/>
                    <a:pt x="52" y="33"/>
                  </a:cubicBezTo>
                  <a:cubicBezTo>
                    <a:pt x="49" y="33"/>
                    <a:pt x="46" y="34"/>
                    <a:pt x="44" y="36"/>
                  </a:cubicBezTo>
                  <a:cubicBezTo>
                    <a:pt x="38" y="41"/>
                    <a:pt x="37" y="49"/>
                    <a:pt x="42" y="55"/>
                  </a:cubicBezTo>
                  <a:cubicBezTo>
                    <a:pt x="42" y="55"/>
                    <a:pt x="42" y="55"/>
                    <a:pt x="42" y="55"/>
                  </a:cubicBezTo>
                  <a:cubicBezTo>
                    <a:pt x="44" y="58"/>
                    <a:pt x="48" y="60"/>
                    <a:pt x="52" y="60"/>
                  </a:cubicBezTo>
                  <a:lnTo>
                    <a:pt x="52" y="107"/>
                  </a:ln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9"/>
            <p:cNvSpPr>
              <a:spLocks noEditPoints="1"/>
            </p:cNvSpPr>
            <p:nvPr/>
          </p:nvSpPr>
          <p:spPr bwMode="auto">
            <a:xfrm>
              <a:off x="5267764" y="3600445"/>
              <a:ext cx="173911" cy="341011"/>
            </a:xfrm>
            <a:custGeom>
              <a:avLst/>
              <a:gdLst>
                <a:gd name="T0" fmla="*/ 128 w 162"/>
                <a:gd name="T1" fmla="*/ 168 h 318"/>
                <a:gd name="T2" fmla="*/ 162 w 162"/>
                <a:gd name="T3" fmla="*/ 258 h 318"/>
                <a:gd name="T4" fmla="*/ 147 w 162"/>
                <a:gd name="T5" fmla="*/ 318 h 318"/>
                <a:gd name="T6" fmla="*/ 128 w 162"/>
                <a:gd name="T7" fmla="*/ 305 h 318"/>
                <a:gd name="T8" fmla="*/ 128 w 162"/>
                <a:gd name="T9" fmla="*/ 299 h 318"/>
                <a:gd name="T10" fmla="*/ 129 w 162"/>
                <a:gd name="T11" fmla="*/ 301 h 318"/>
                <a:gd name="T12" fmla="*/ 149 w 162"/>
                <a:gd name="T13" fmla="*/ 293 h 318"/>
                <a:gd name="T14" fmla="*/ 158 w 162"/>
                <a:gd name="T15" fmla="*/ 258 h 318"/>
                <a:gd name="T16" fmla="*/ 158 w 162"/>
                <a:gd name="T17" fmla="*/ 258 h 318"/>
                <a:gd name="T18" fmla="*/ 156 w 162"/>
                <a:gd name="T19" fmla="*/ 255 h 318"/>
                <a:gd name="T20" fmla="*/ 143 w 162"/>
                <a:gd name="T21" fmla="*/ 249 h 318"/>
                <a:gd name="T22" fmla="*/ 136 w 162"/>
                <a:gd name="T23" fmla="*/ 261 h 318"/>
                <a:gd name="T24" fmla="*/ 128 w 162"/>
                <a:gd name="T25" fmla="*/ 256 h 318"/>
                <a:gd name="T26" fmla="*/ 128 w 162"/>
                <a:gd name="T27" fmla="*/ 168 h 318"/>
                <a:gd name="T28" fmla="*/ 96 w 162"/>
                <a:gd name="T29" fmla="*/ 284 h 318"/>
                <a:gd name="T30" fmla="*/ 42 w 162"/>
                <a:gd name="T31" fmla="*/ 143 h 318"/>
                <a:gd name="T32" fmla="*/ 41 w 162"/>
                <a:gd name="T33" fmla="*/ 143 h 318"/>
                <a:gd name="T34" fmla="*/ 41 w 162"/>
                <a:gd name="T35" fmla="*/ 135 h 318"/>
                <a:gd name="T36" fmla="*/ 48 w 162"/>
                <a:gd name="T37" fmla="*/ 136 h 318"/>
                <a:gd name="T38" fmla="*/ 64 w 162"/>
                <a:gd name="T39" fmla="*/ 130 h 318"/>
                <a:gd name="T40" fmla="*/ 64 w 162"/>
                <a:gd name="T41" fmla="*/ 130 h 318"/>
                <a:gd name="T42" fmla="*/ 56 w 162"/>
                <a:gd name="T43" fmla="*/ 124 h 318"/>
                <a:gd name="T44" fmla="*/ 41 w 162"/>
                <a:gd name="T45" fmla="*/ 85 h 318"/>
                <a:gd name="T46" fmla="*/ 41 w 162"/>
                <a:gd name="T47" fmla="*/ 59 h 318"/>
                <a:gd name="T48" fmla="*/ 77 w 162"/>
                <a:gd name="T49" fmla="*/ 45 h 318"/>
                <a:gd name="T50" fmla="*/ 88 w 162"/>
                <a:gd name="T51" fmla="*/ 51 h 318"/>
                <a:gd name="T52" fmla="*/ 110 w 162"/>
                <a:gd name="T53" fmla="*/ 108 h 318"/>
                <a:gd name="T54" fmla="*/ 108 w 162"/>
                <a:gd name="T55" fmla="*/ 117 h 318"/>
                <a:gd name="T56" fmla="*/ 128 w 162"/>
                <a:gd name="T57" fmla="*/ 168 h 318"/>
                <a:gd name="T58" fmla="*/ 128 w 162"/>
                <a:gd name="T59" fmla="*/ 256 h 318"/>
                <a:gd name="T60" fmla="*/ 124 w 162"/>
                <a:gd name="T61" fmla="*/ 257 h 318"/>
                <a:gd name="T62" fmla="*/ 117 w 162"/>
                <a:gd name="T63" fmla="*/ 268 h 318"/>
                <a:gd name="T64" fmla="*/ 104 w 162"/>
                <a:gd name="T65" fmla="*/ 264 h 318"/>
                <a:gd name="T66" fmla="*/ 98 w 162"/>
                <a:gd name="T67" fmla="*/ 278 h 318"/>
                <a:gd name="T68" fmla="*/ 100 w 162"/>
                <a:gd name="T69" fmla="*/ 281 h 318"/>
                <a:gd name="T70" fmla="*/ 128 w 162"/>
                <a:gd name="T71" fmla="*/ 299 h 318"/>
                <a:gd name="T72" fmla="*/ 128 w 162"/>
                <a:gd name="T73" fmla="*/ 305 h 318"/>
                <a:gd name="T74" fmla="*/ 96 w 162"/>
                <a:gd name="T75" fmla="*/ 284 h 318"/>
                <a:gd name="T76" fmla="*/ 41 w 162"/>
                <a:gd name="T77" fmla="*/ 0 h 318"/>
                <a:gd name="T78" fmla="*/ 41 w 162"/>
                <a:gd name="T79" fmla="*/ 57 h 318"/>
                <a:gd name="T80" fmla="*/ 74 w 162"/>
                <a:gd name="T81" fmla="*/ 36 h 318"/>
                <a:gd name="T82" fmla="*/ 68 w 162"/>
                <a:gd name="T83" fmla="*/ 21 h 318"/>
                <a:gd name="T84" fmla="*/ 41 w 162"/>
                <a:gd name="T85" fmla="*/ 0 h 318"/>
                <a:gd name="T86" fmla="*/ 41 w 162"/>
                <a:gd name="T87" fmla="*/ 143 h 318"/>
                <a:gd name="T88" fmla="*/ 34 w 162"/>
                <a:gd name="T89" fmla="*/ 137 h 318"/>
                <a:gd name="T90" fmla="*/ 12 w 162"/>
                <a:gd name="T91" fmla="*/ 80 h 318"/>
                <a:gd name="T92" fmla="*/ 16 w 162"/>
                <a:gd name="T93" fmla="*/ 68 h 318"/>
                <a:gd name="T94" fmla="*/ 7 w 162"/>
                <a:gd name="T95" fmla="*/ 45 h 318"/>
                <a:gd name="T96" fmla="*/ 26 w 162"/>
                <a:gd name="T97" fmla="*/ 2 h 318"/>
                <a:gd name="T98" fmla="*/ 41 w 162"/>
                <a:gd name="T99" fmla="*/ 0 h 318"/>
                <a:gd name="T100" fmla="*/ 41 w 162"/>
                <a:gd name="T101" fmla="*/ 57 h 318"/>
                <a:gd name="T102" fmla="*/ 36 w 162"/>
                <a:gd name="T103" fmla="*/ 60 h 318"/>
                <a:gd name="T104" fmla="*/ 41 w 162"/>
                <a:gd name="T105" fmla="*/ 59 h 318"/>
                <a:gd name="T106" fmla="*/ 41 w 162"/>
                <a:gd name="T107" fmla="*/ 85 h 318"/>
                <a:gd name="T108" fmla="*/ 37 w 162"/>
                <a:gd name="T109" fmla="*/ 74 h 318"/>
                <a:gd name="T110" fmla="*/ 39 w 162"/>
                <a:gd name="T111" fmla="*/ 65 h 318"/>
                <a:gd name="T112" fmla="*/ 23 w 162"/>
                <a:gd name="T113" fmla="*/ 71 h 318"/>
                <a:gd name="T114" fmla="*/ 18 w 162"/>
                <a:gd name="T115" fmla="*/ 82 h 318"/>
                <a:gd name="T116" fmla="*/ 37 w 162"/>
                <a:gd name="T117" fmla="*/ 131 h 318"/>
                <a:gd name="T118" fmla="*/ 41 w 162"/>
                <a:gd name="T119" fmla="*/ 135 h 318"/>
                <a:gd name="T120" fmla="*/ 41 w 162"/>
                <a:gd name="T121" fmla="*/ 14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8">
                  <a:moveTo>
                    <a:pt x="128" y="168"/>
                  </a:moveTo>
                  <a:cubicBezTo>
                    <a:pt x="162" y="258"/>
                    <a:pt x="162" y="258"/>
                    <a:pt x="162" y="258"/>
                  </a:cubicBezTo>
                  <a:cubicBezTo>
                    <a:pt x="147" y="318"/>
                    <a:pt x="147" y="318"/>
                    <a:pt x="147" y="318"/>
                  </a:cubicBezTo>
                  <a:cubicBezTo>
                    <a:pt x="128" y="305"/>
                    <a:pt x="128" y="305"/>
                    <a:pt x="128" y="305"/>
                  </a:cubicBezTo>
                  <a:cubicBezTo>
                    <a:pt x="128" y="299"/>
                    <a:pt x="128" y="299"/>
                    <a:pt x="128" y="299"/>
                  </a:cubicBezTo>
                  <a:cubicBezTo>
                    <a:pt x="129" y="301"/>
                    <a:pt x="129" y="301"/>
                    <a:pt x="129" y="301"/>
                  </a:cubicBezTo>
                  <a:cubicBezTo>
                    <a:pt x="149" y="293"/>
                    <a:pt x="149" y="293"/>
                    <a:pt x="149" y="293"/>
                  </a:cubicBezTo>
                  <a:cubicBezTo>
                    <a:pt x="158" y="258"/>
                    <a:pt x="158" y="258"/>
                    <a:pt x="158" y="258"/>
                  </a:cubicBezTo>
                  <a:cubicBezTo>
                    <a:pt x="158" y="258"/>
                    <a:pt x="158" y="258"/>
                    <a:pt x="158" y="258"/>
                  </a:cubicBezTo>
                  <a:cubicBezTo>
                    <a:pt x="156" y="255"/>
                    <a:pt x="156" y="255"/>
                    <a:pt x="156" y="255"/>
                  </a:cubicBezTo>
                  <a:cubicBezTo>
                    <a:pt x="154" y="250"/>
                    <a:pt x="148" y="247"/>
                    <a:pt x="143" y="249"/>
                  </a:cubicBezTo>
                  <a:cubicBezTo>
                    <a:pt x="138" y="251"/>
                    <a:pt x="135" y="256"/>
                    <a:pt x="136" y="261"/>
                  </a:cubicBezTo>
                  <a:cubicBezTo>
                    <a:pt x="134" y="258"/>
                    <a:pt x="131" y="256"/>
                    <a:pt x="128" y="256"/>
                  </a:cubicBezTo>
                  <a:lnTo>
                    <a:pt x="128" y="168"/>
                  </a:lnTo>
                  <a:close/>
                  <a:moveTo>
                    <a:pt x="96" y="284"/>
                  </a:moveTo>
                  <a:cubicBezTo>
                    <a:pt x="42" y="143"/>
                    <a:pt x="42" y="143"/>
                    <a:pt x="42" y="143"/>
                  </a:cubicBezTo>
                  <a:cubicBezTo>
                    <a:pt x="41" y="143"/>
                    <a:pt x="41" y="143"/>
                    <a:pt x="41" y="143"/>
                  </a:cubicBezTo>
                  <a:cubicBezTo>
                    <a:pt x="41" y="135"/>
                    <a:pt x="41" y="135"/>
                    <a:pt x="41" y="135"/>
                  </a:cubicBezTo>
                  <a:cubicBezTo>
                    <a:pt x="43" y="137"/>
                    <a:pt x="46" y="137"/>
                    <a:pt x="48" y="136"/>
                  </a:cubicBezTo>
                  <a:cubicBezTo>
                    <a:pt x="64" y="130"/>
                    <a:pt x="64" y="130"/>
                    <a:pt x="64" y="130"/>
                  </a:cubicBezTo>
                  <a:cubicBezTo>
                    <a:pt x="64" y="130"/>
                    <a:pt x="64" y="130"/>
                    <a:pt x="64" y="130"/>
                  </a:cubicBezTo>
                  <a:cubicBezTo>
                    <a:pt x="61" y="130"/>
                    <a:pt x="58" y="128"/>
                    <a:pt x="56" y="124"/>
                  </a:cubicBezTo>
                  <a:cubicBezTo>
                    <a:pt x="41" y="85"/>
                    <a:pt x="41" y="85"/>
                    <a:pt x="41" y="85"/>
                  </a:cubicBezTo>
                  <a:cubicBezTo>
                    <a:pt x="41" y="59"/>
                    <a:pt x="41" y="59"/>
                    <a:pt x="41" y="59"/>
                  </a:cubicBezTo>
                  <a:cubicBezTo>
                    <a:pt x="77" y="45"/>
                    <a:pt x="77" y="45"/>
                    <a:pt x="77" y="45"/>
                  </a:cubicBezTo>
                  <a:cubicBezTo>
                    <a:pt x="82" y="44"/>
                    <a:pt x="86" y="46"/>
                    <a:pt x="88" y="51"/>
                  </a:cubicBezTo>
                  <a:cubicBezTo>
                    <a:pt x="110" y="108"/>
                    <a:pt x="110" y="108"/>
                    <a:pt x="110" y="108"/>
                  </a:cubicBezTo>
                  <a:cubicBezTo>
                    <a:pt x="111" y="111"/>
                    <a:pt x="110" y="115"/>
                    <a:pt x="108" y="117"/>
                  </a:cubicBezTo>
                  <a:cubicBezTo>
                    <a:pt x="128" y="168"/>
                    <a:pt x="128" y="168"/>
                    <a:pt x="128" y="168"/>
                  </a:cubicBezTo>
                  <a:cubicBezTo>
                    <a:pt x="128" y="256"/>
                    <a:pt x="128" y="256"/>
                    <a:pt x="128" y="256"/>
                  </a:cubicBezTo>
                  <a:cubicBezTo>
                    <a:pt x="126" y="256"/>
                    <a:pt x="125" y="256"/>
                    <a:pt x="124" y="257"/>
                  </a:cubicBezTo>
                  <a:cubicBezTo>
                    <a:pt x="119" y="258"/>
                    <a:pt x="116" y="263"/>
                    <a:pt x="117" y="268"/>
                  </a:cubicBezTo>
                  <a:cubicBezTo>
                    <a:pt x="114" y="264"/>
                    <a:pt x="109" y="262"/>
                    <a:pt x="104" y="264"/>
                  </a:cubicBezTo>
                  <a:cubicBezTo>
                    <a:pt x="99" y="266"/>
                    <a:pt x="96" y="272"/>
                    <a:pt x="98" y="278"/>
                  </a:cubicBezTo>
                  <a:cubicBezTo>
                    <a:pt x="100" y="281"/>
                    <a:pt x="100" y="281"/>
                    <a:pt x="100" y="281"/>
                  </a:cubicBezTo>
                  <a:cubicBezTo>
                    <a:pt x="128" y="299"/>
                    <a:pt x="128" y="299"/>
                    <a:pt x="128" y="299"/>
                  </a:cubicBezTo>
                  <a:cubicBezTo>
                    <a:pt x="128" y="305"/>
                    <a:pt x="128" y="305"/>
                    <a:pt x="128" y="305"/>
                  </a:cubicBezTo>
                  <a:cubicBezTo>
                    <a:pt x="96" y="284"/>
                    <a:pt x="96" y="284"/>
                    <a:pt x="96" y="284"/>
                  </a:cubicBezTo>
                  <a:close/>
                  <a:moveTo>
                    <a:pt x="41" y="0"/>
                  </a:moveTo>
                  <a:cubicBezTo>
                    <a:pt x="41" y="57"/>
                    <a:pt x="41" y="57"/>
                    <a:pt x="41" y="57"/>
                  </a:cubicBezTo>
                  <a:cubicBezTo>
                    <a:pt x="74" y="36"/>
                    <a:pt x="74" y="36"/>
                    <a:pt x="74" y="36"/>
                  </a:cubicBezTo>
                  <a:cubicBezTo>
                    <a:pt x="68" y="21"/>
                    <a:pt x="68" y="21"/>
                    <a:pt x="68" y="21"/>
                  </a:cubicBezTo>
                  <a:cubicBezTo>
                    <a:pt x="64" y="9"/>
                    <a:pt x="53" y="2"/>
                    <a:pt x="41" y="0"/>
                  </a:cubicBezTo>
                  <a:close/>
                  <a:moveTo>
                    <a:pt x="41" y="143"/>
                  </a:moveTo>
                  <a:cubicBezTo>
                    <a:pt x="38" y="142"/>
                    <a:pt x="35" y="140"/>
                    <a:pt x="34" y="137"/>
                  </a:cubicBezTo>
                  <a:cubicBezTo>
                    <a:pt x="12" y="80"/>
                    <a:pt x="12" y="80"/>
                    <a:pt x="12" y="80"/>
                  </a:cubicBezTo>
                  <a:cubicBezTo>
                    <a:pt x="10" y="76"/>
                    <a:pt x="12" y="71"/>
                    <a:pt x="16" y="68"/>
                  </a:cubicBezTo>
                  <a:cubicBezTo>
                    <a:pt x="7" y="45"/>
                    <a:pt x="7" y="45"/>
                    <a:pt x="7" y="45"/>
                  </a:cubicBezTo>
                  <a:cubicBezTo>
                    <a:pt x="0" y="28"/>
                    <a:pt x="9" y="9"/>
                    <a:pt x="26" y="2"/>
                  </a:cubicBezTo>
                  <a:cubicBezTo>
                    <a:pt x="31" y="0"/>
                    <a:pt x="36" y="0"/>
                    <a:pt x="41" y="0"/>
                  </a:cubicBezTo>
                  <a:cubicBezTo>
                    <a:pt x="41" y="57"/>
                    <a:pt x="41" y="57"/>
                    <a:pt x="41" y="57"/>
                  </a:cubicBezTo>
                  <a:cubicBezTo>
                    <a:pt x="36" y="60"/>
                    <a:pt x="36" y="60"/>
                    <a:pt x="36" y="60"/>
                  </a:cubicBezTo>
                  <a:cubicBezTo>
                    <a:pt x="41" y="59"/>
                    <a:pt x="41" y="59"/>
                    <a:pt x="41" y="59"/>
                  </a:cubicBezTo>
                  <a:cubicBezTo>
                    <a:pt x="41" y="85"/>
                    <a:pt x="41" y="85"/>
                    <a:pt x="41" y="85"/>
                  </a:cubicBezTo>
                  <a:cubicBezTo>
                    <a:pt x="37" y="74"/>
                    <a:pt x="37" y="74"/>
                    <a:pt x="37" y="74"/>
                  </a:cubicBezTo>
                  <a:cubicBezTo>
                    <a:pt x="36" y="71"/>
                    <a:pt x="37" y="67"/>
                    <a:pt x="39" y="65"/>
                  </a:cubicBezTo>
                  <a:cubicBezTo>
                    <a:pt x="23" y="71"/>
                    <a:pt x="23" y="71"/>
                    <a:pt x="23" y="71"/>
                  </a:cubicBezTo>
                  <a:cubicBezTo>
                    <a:pt x="19" y="73"/>
                    <a:pt x="17" y="78"/>
                    <a:pt x="18" y="82"/>
                  </a:cubicBezTo>
                  <a:cubicBezTo>
                    <a:pt x="37" y="131"/>
                    <a:pt x="37" y="131"/>
                    <a:pt x="37" y="131"/>
                  </a:cubicBezTo>
                  <a:cubicBezTo>
                    <a:pt x="38" y="133"/>
                    <a:pt x="39" y="135"/>
                    <a:pt x="41" y="135"/>
                  </a:cubicBezTo>
                  <a:lnTo>
                    <a:pt x="41" y="143"/>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0"/>
            <p:cNvSpPr>
              <a:spLocks noEditPoints="1"/>
            </p:cNvSpPr>
            <p:nvPr/>
          </p:nvSpPr>
          <p:spPr bwMode="auto">
            <a:xfrm>
              <a:off x="5764524" y="3643582"/>
              <a:ext cx="285160" cy="286068"/>
            </a:xfrm>
            <a:custGeom>
              <a:avLst/>
              <a:gdLst>
                <a:gd name="T0" fmla="*/ 133 w 266"/>
                <a:gd name="T1" fmla="*/ 0 h 267"/>
                <a:gd name="T2" fmla="*/ 133 w 266"/>
                <a:gd name="T3" fmla="*/ 0 h 267"/>
                <a:gd name="T4" fmla="*/ 266 w 266"/>
                <a:gd name="T5" fmla="*/ 133 h 267"/>
                <a:gd name="T6" fmla="*/ 133 w 266"/>
                <a:gd name="T7" fmla="*/ 267 h 267"/>
                <a:gd name="T8" fmla="*/ 133 w 266"/>
                <a:gd name="T9" fmla="*/ 267 h 267"/>
                <a:gd name="T10" fmla="*/ 133 w 266"/>
                <a:gd name="T11" fmla="*/ 232 h 267"/>
                <a:gd name="T12" fmla="*/ 133 w 266"/>
                <a:gd name="T13" fmla="*/ 232 h 267"/>
                <a:gd name="T14" fmla="*/ 149 w 266"/>
                <a:gd name="T15" fmla="*/ 243 h 267"/>
                <a:gd name="T16" fmla="*/ 242 w 266"/>
                <a:gd name="T17" fmla="*/ 150 h 267"/>
                <a:gd name="T18" fmla="*/ 231 w 266"/>
                <a:gd name="T19" fmla="*/ 133 h 267"/>
                <a:gd name="T20" fmla="*/ 242 w 266"/>
                <a:gd name="T21" fmla="*/ 117 h 267"/>
                <a:gd name="T22" fmla="*/ 149 w 266"/>
                <a:gd name="T23" fmla="*/ 24 h 267"/>
                <a:gd name="T24" fmla="*/ 133 w 266"/>
                <a:gd name="T25" fmla="*/ 35 h 267"/>
                <a:gd name="T26" fmla="*/ 133 w 266"/>
                <a:gd name="T27" fmla="*/ 35 h 267"/>
                <a:gd name="T28" fmla="*/ 133 w 266"/>
                <a:gd name="T29" fmla="*/ 0 h 267"/>
                <a:gd name="T30" fmla="*/ 133 w 266"/>
                <a:gd name="T31" fmla="*/ 0 h 267"/>
                <a:gd name="T32" fmla="*/ 133 w 266"/>
                <a:gd name="T33" fmla="*/ 0 h 267"/>
                <a:gd name="T34" fmla="*/ 133 w 266"/>
                <a:gd name="T35" fmla="*/ 35 h 267"/>
                <a:gd name="T36" fmla="*/ 117 w 266"/>
                <a:gd name="T37" fmla="*/ 24 h 267"/>
                <a:gd name="T38" fmla="*/ 24 w 266"/>
                <a:gd name="T39" fmla="*/ 117 h 267"/>
                <a:gd name="T40" fmla="*/ 35 w 266"/>
                <a:gd name="T41" fmla="*/ 133 h 267"/>
                <a:gd name="T42" fmla="*/ 24 w 266"/>
                <a:gd name="T43" fmla="*/ 150 h 267"/>
                <a:gd name="T44" fmla="*/ 117 w 266"/>
                <a:gd name="T45" fmla="*/ 243 h 267"/>
                <a:gd name="T46" fmla="*/ 117 w 266"/>
                <a:gd name="T47" fmla="*/ 243 h 267"/>
                <a:gd name="T48" fmla="*/ 133 w 266"/>
                <a:gd name="T49" fmla="*/ 232 h 267"/>
                <a:gd name="T50" fmla="*/ 133 w 266"/>
                <a:gd name="T51" fmla="*/ 267 h 267"/>
                <a:gd name="T52" fmla="*/ 133 w 266"/>
                <a:gd name="T53" fmla="*/ 267 h 267"/>
                <a:gd name="T54" fmla="*/ 0 w 266"/>
                <a:gd name="T55" fmla="*/ 133 h 267"/>
                <a:gd name="T56" fmla="*/ 133 w 266"/>
                <a:gd name="T57"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7">
                  <a:moveTo>
                    <a:pt x="133" y="0"/>
                  </a:moveTo>
                  <a:cubicBezTo>
                    <a:pt x="133" y="0"/>
                    <a:pt x="133" y="0"/>
                    <a:pt x="133" y="0"/>
                  </a:cubicBezTo>
                  <a:cubicBezTo>
                    <a:pt x="206" y="0"/>
                    <a:pt x="266" y="60"/>
                    <a:pt x="266" y="133"/>
                  </a:cubicBezTo>
                  <a:cubicBezTo>
                    <a:pt x="266" y="207"/>
                    <a:pt x="206" y="267"/>
                    <a:pt x="133" y="267"/>
                  </a:cubicBezTo>
                  <a:cubicBezTo>
                    <a:pt x="133" y="267"/>
                    <a:pt x="133" y="267"/>
                    <a:pt x="133" y="267"/>
                  </a:cubicBezTo>
                  <a:cubicBezTo>
                    <a:pt x="133" y="232"/>
                    <a:pt x="133" y="232"/>
                    <a:pt x="133" y="232"/>
                  </a:cubicBezTo>
                  <a:cubicBezTo>
                    <a:pt x="133" y="232"/>
                    <a:pt x="133" y="232"/>
                    <a:pt x="133" y="232"/>
                  </a:cubicBezTo>
                  <a:cubicBezTo>
                    <a:pt x="140" y="232"/>
                    <a:pt x="147" y="236"/>
                    <a:pt x="149" y="243"/>
                  </a:cubicBezTo>
                  <a:cubicBezTo>
                    <a:pt x="197" y="236"/>
                    <a:pt x="235" y="198"/>
                    <a:pt x="242" y="150"/>
                  </a:cubicBezTo>
                  <a:cubicBezTo>
                    <a:pt x="236" y="147"/>
                    <a:pt x="231" y="141"/>
                    <a:pt x="231" y="133"/>
                  </a:cubicBezTo>
                  <a:cubicBezTo>
                    <a:pt x="231" y="126"/>
                    <a:pt x="236" y="120"/>
                    <a:pt x="242" y="117"/>
                  </a:cubicBezTo>
                  <a:cubicBezTo>
                    <a:pt x="235" y="69"/>
                    <a:pt x="197" y="31"/>
                    <a:pt x="149" y="24"/>
                  </a:cubicBezTo>
                  <a:cubicBezTo>
                    <a:pt x="147" y="31"/>
                    <a:pt x="140" y="35"/>
                    <a:pt x="133" y="35"/>
                  </a:cubicBezTo>
                  <a:cubicBezTo>
                    <a:pt x="133" y="35"/>
                    <a:pt x="133" y="35"/>
                    <a:pt x="133" y="35"/>
                  </a:cubicBezTo>
                  <a:lnTo>
                    <a:pt x="133" y="0"/>
                  </a:lnTo>
                  <a:close/>
                  <a:moveTo>
                    <a:pt x="133" y="0"/>
                  </a:moveTo>
                  <a:cubicBezTo>
                    <a:pt x="133" y="0"/>
                    <a:pt x="133" y="0"/>
                    <a:pt x="133" y="0"/>
                  </a:cubicBezTo>
                  <a:cubicBezTo>
                    <a:pt x="133" y="35"/>
                    <a:pt x="133" y="35"/>
                    <a:pt x="133" y="35"/>
                  </a:cubicBezTo>
                  <a:cubicBezTo>
                    <a:pt x="125" y="35"/>
                    <a:pt x="119" y="31"/>
                    <a:pt x="117" y="24"/>
                  </a:cubicBezTo>
                  <a:cubicBezTo>
                    <a:pt x="69" y="31"/>
                    <a:pt x="31" y="69"/>
                    <a:pt x="24" y="117"/>
                  </a:cubicBezTo>
                  <a:cubicBezTo>
                    <a:pt x="30" y="120"/>
                    <a:pt x="35" y="126"/>
                    <a:pt x="35" y="133"/>
                  </a:cubicBezTo>
                  <a:cubicBezTo>
                    <a:pt x="35" y="141"/>
                    <a:pt x="30" y="147"/>
                    <a:pt x="24" y="150"/>
                  </a:cubicBezTo>
                  <a:cubicBezTo>
                    <a:pt x="31" y="198"/>
                    <a:pt x="69" y="236"/>
                    <a:pt x="117" y="243"/>
                  </a:cubicBezTo>
                  <a:cubicBezTo>
                    <a:pt x="117" y="243"/>
                    <a:pt x="117" y="243"/>
                    <a:pt x="117" y="243"/>
                  </a:cubicBezTo>
                  <a:cubicBezTo>
                    <a:pt x="119" y="236"/>
                    <a:pt x="125" y="232"/>
                    <a:pt x="133" y="232"/>
                  </a:cubicBezTo>
                  <a:cubicBezTo>
                    <a:pt x="133" y="267"/>
                    <a:pt x="133" y="267"/>
                    <a:pt x="133" y="267"/>
                  </a:cubicBezTo>
                  <a:cubicBezTo>
                    <a:pt x="133" y="267"/>
                    <a:pt x="133" y="267"/>
                    <a:pt x="133" y="267"/>
                  </a:cubicBezTo>
                  <a:cubicBezTo>
                    <a:pt x="59" y="267"/>
                    <a:pt x="0" y="207"/>
                    <a:pt x="0" y="133"/>
                  </a:cubicBezTo>
                  <a:cubicBezTo>
                    <a:pt x="0" y="60"/>
                    <a:pt x="59" y="0"/>
                    <a:pt x="133"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1"/>
            <p:cNvSpPr/>
            <p:nvPr/>
          </p:nvSpPr>
          <p:spPr bwMode="auto">
            <a:xfrm>
              <a:off x="5854885" y="3733490"/>
              <a:ext cx="142580" cy="74923"/>
            </a:xfrm>
            <a:custGeom>
              <a:avLst/>
              <a:gdLst>
                <a:gd name="T0" fmla="*/ 9 w 133"/>
                <a:gd name="T1" fmla="*/ 0 h 70"/>
                <a:gd name="T2" fmla="*/ 40 w 133"/>
                <a:gd name="T3" fmla="*/ 31 h 70"/>
                <a:gd name="T4" fmla="*/ 49 w 133"/>
                <a:gd name="T5" fmla="*/ 29 h 70"/>
                <a:gd name="T6" fmla="*/ 68 w 133"/>
                <a:gd name="T7" fmla="*/ 43 h 70"/>
                <a:gd name="T8" fmla="*/ 133 w 133"/>
                <a:gd name="T9" fmla="*/ 43 h 70"/>
                <a:gd name="T10" fmla="*/ 133 w 133"/>
                <a:gd name="T11" fmla="*/ 56 h 70"/>
                <a:gd name="T12" fmla="*/ 68 w 133"/>
                <a:gd name="T13" fmla="*/ 56 h 70"/>
                <a:gd name="T14" fmla="*/ 49 w 133"/>
                <a:gd name="T15" fmla="*/ 70 h 70"/>
                <a:gd name="T16" fmla="*/ 28 w 133"/>
                <a:gd name="T17" fmla="*/ 49 h 70"/>
                <a:gd name="T18" fmla="*/ 30 w 133"/>
                <a:gd name="T19" fmla="*/ 40 h 70"/>
                <a:gd name="T20" fmla="*/ 0 w 133"/>
                <a:gd name="T21" fmla="*/ 10 h 70"/>
                <a:gd name="T22" fmla="*/ 9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9" y="0"/>
                  </a:moveTo>
                  <a:cubicBezTo>
                    <a:pt x="40" y="31"/>
                    <a:pt x="40" y="31"/>
                    <a:pt x="40" y="31"/>
                  </a:cubicBezTo>
                  <a:cubicBezTo>
                    <a:pt x="43" y="29"/>
                    <a:pt x="46" y="29"/>
                    <a:pt x="49" y="29"/>
                  </a:cubicBezTo>
                  <a:cubicBezTo>
                    <a:pt x="58" y="29"/>
                    <a:pt x="66" y="35"/>
                    <a:pt x="68" y="43"/>
                  </a:cubicBezTo>
                  <a:cubicBezTo>
                    <a:pt x="133" y="43"/>
                    <a:pt x="133" y="43"/>
                    <a:pt x="133" y="43"/>
                  </a:cubicBezTo>
                  <a:cubicBezTo>
                    <a:pt x="133" y="56"/>
                    <a:pt x="133" y="56"/>
                    <a:pt x="133" y="56"/>
                  </a:cubicBezTo>
                  <a:cubicBezTo>
                    <a:pt x="68" y="56"/>
                    <a:pt x="68" y="56"/>
                    <a:pt x="68" y="56"/>
                  </a:cubicBezTo>
                  <a:cubicBezTo>
                    <a:pt x="66" y="64"/>
                    <a:pt x="58" y="70"/>
                    <a:pt x="49" y="70"/>
                  </a:cubicBezTo>
                  <a:cubicBezTo>
                    <a:pt x="37" y="70"/>
                    <a:pt x="28" y="61"/>
                    <a:pt x="28" y="49"/>
                  </a:cubicBezTo>
                  <a:cubicBezTo>
                    <a:pt x="28" y="46"/>
                    <a:pt x="29" y="43"/>
                    <a:pt x="30" y="40"/>
                  </a:cubicBezTo>
                  <a:cubicBezTo>
                    <a:pt x="0" y="10"/>
                    <a:pt x="0" y="10"/>
                    <a:pt x="0" y="10"/>
                  </a:cubicBezTo>
                  <a:lnTo>
                    <a:pt x="9"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52"/>
            <p:cNvSpPr/>
            <p:nvPr/>
          </p:nvSpPr>
          <p:spPr bwMode="auto">
            <a:xfrm>
              <a:off x="5711851" y="4011384"/>
              <a:ext cx="223406" cy="211146"/>
            </a:xfrm>
            <a:custGeom>
              <a:avLst/>
              <a:gdLst/>
              <a:ahLst/>
              <a:cxnLst/>
              <a:rect l="l" t="t" r="r" b="b"/>
              <a:pathLst>
                <a:path w="223406" h="211146">
                  <a:moveTo>
                    <a:pt x="94611" y="0"/>
                  </a:moveTo>
                  <a:cubicBezTo>
                    <a:pt x="110844" y="15447"/>
                    <a:pt x="119075" y="36443"/>
                    <a:pt x="116391" y="57364"/>
                  </a:cubicBezTo>
                  <a:cubicBezTo>
                    <a:pt x="127183" y="48257"/>
                    <a:pt x="141577" y="44046"/>
                    <a:pt x="156814" y="44046"/>
                  </a:cubicBezTo>
                  <a:cubicBezTo>
                    <a:pt x="193332" y="44046"/>
                    <a:pt x="223406" y="72967"/>
                    <a:pt x="223406" y="108315"/>
                  </a:cubicBezTo>
                  <a:cubicBezTo>
                    <a:pt x="223406" y="149019"/>
                    <a:pt x="190110" y="211146"/>
                    <a:pt x="108481" y="211146"/>
                  </a:cubicBezTo>
                  <a:cubicBezTo>
                    <a:pt x="24704" y="211146"/>
                    <a:pt x="0" y="144735"/>
                    <a:pt x="0" y="108315"/>
                  </a:cubicBezTo>
                  <a:cubicBezTo>
                    <a:pt x="0" y="72967"/>
                    <a:pt x="30074" y="44046"/>
                    <a:pt x="67666" y="44046"/>
                  </a:cubicBezTo>
                  <a:cubicBezTo>
                    <a:pt x="83339" y="44046"/>
                    <a:pt x="97224" y="48500"/>
                    <a:pt x="108091" y="57937"/>
                  </a:cubicBezTo>
                  <a:cubicBezTo>
                    <a:pt x="103332" y="33122"/>
                    <a:pt x="86956" y="19241"/>
                    <a:pt x="63571" y="5360"/>
                  </a:cubicBezTo>
                  <a:cubicBezTo>
                    <a:pt x="63571" y="5360"/>
                    <a:pt x="63571" y="5360"/>
                    <a:pt x="94611" y="0"/>
                  </a:cubicBez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55"/>
            <p:cNvSpPr/>
            <p:nvPr/>
          </p:nvSpPr>
          <p:spPr bwMode="auto">
            <a:xfrm>
              <a:off x="6281317" y="2733142"/>
              <a:ext cx="337548" cy="276793"/>
            </a:xfrm>
            <a:custGeom>
              <a:avLst/>
              <a:gdLst/>
              <a:ahLst/>
              <a:cxnLst/>
              <a:rect l="l" t="t" r="r" b="b"/>
              <a:pathLst>
                <a:path w="337548" h="276793">
                  <a:moveTo>
                    <a:pt x="55765" y="84475"/>
                  </a:moveTo>
                  <a:cubicBezTo>
                    <a:pt x="272779" y="228969"/>
                    <a:pt x="272779" y="228969"/>
                    <a:pt x="272779" y="228969"/>
                  </a:cubicBezTo>
                  <a:cubicBezTo>
                    <a:pt x="281374" y="234321"/>
                    <a:pt x="291043" y="234321"/>
                    <a:pt x="299637" y="231110"/>
                  </a:cubicBezTo>
                  <a:cubicBezTo>
                    <a:pt x="299637" y="231126"/>
                    <a:pt x="299629" y="232180"/>
                    <a:pt x="298563" y="232180"/>
                  </a:cubicBezTo>
                  <a:cubicBezTo>
                    <a:pt x="289968" y="245024"/>
                    <a:pt x="272779" y="249305"/>
                    <a:pt x="260961" y="241813"/>
                  </a:cubicBezTo>
                  <a:lnTo>
                    <a:pt x="47170" y="99460"/>
                  </a:lnTo>
                  <a:close/>
                  <a:moveTo>
                    <a:pt x="75146" y="32237"/>
                  </a:moveTo>
                  <a:cubicBezTo>
                    <a:pt x="67009" y="44374"/>
                    <a:pt x="52868" y="65469"/>
                    <a:pt x="28288" y="102135"/>
                  </a:cubicBezTo>
                  <a:cubicBezTo>
                    <a:pt x="258708" y="255793"/>
                    <a:pt x="258708" y="255793"/>
                    <a:pt x="258708" y="255793"/>
                  </a:cubicBezTo>
                  <a:cubicBezTo>
                    <a:pt x="276958" y="267579"/>
                    <a:pt x="300576" y="261151"/>
                    <a:pt x="313459" y="241864"/>
                  </a:cubicBezTo>
                  <a:cubicBezTo>
                    <a:pt x="326341" y="222577"/>
                    <a:pt x="323121" y="197933"/>
                    <a:pt x="305944" y="186147"/>
                  </a:cubicBezTo>
                  <a:cubicBezTo>
                    <a:pt x="151938" y="83447"/>
                    <a:pt x="95690" y="45937"/>
                    <a:pt x="75146" y="32237"/>
                  </a:cubicBezTo>
                  <a:close/>
                  <a:moveTo>
                    <a:pt x="82938" y="1869"/>
                  </a:moveTo>
                  <a:cubicBezTo>
                    <a:pt x="88323" y="5082"/>
                    <a:pt x="89400" y="10438"/>
                    <a:pt x="86169" y="15794"/>
                  </a:cubicBezTo>
                  <a:cubicBezTo>
                    <a:pt x="86166" y="15798"/>
                    <a:pt x="86064" y="15949"/>
                    <a:pt x="82431" y="21369"/>
                  </a:cubicBezTo>
                  <a:cubicBezTo>
                    <a:pt x="316679" y="177575"/>
                    <a:pt x="316679" y="177575"/>
                    <a:pt x="316679" y="177575"/>
                  </a:cubicBezTo>
                  <a:cubicBezTo>
                    <a:pt x="339224" y="192576"/>
                    <a:pt x="344591" y="225792"/>
                    <a:pt x="327415" y="250436"/>
                  </a:cubicBezTo>
                  <a:cubicBezTo>
                    <a:pt x="310238" y="276151"/>
                    <a:pt x="278032" y="284723"/>
                    <a:pt x="254414" y="268651"/>
                  </a:cubicBezTo>
                  <a:lnTo>
                    <a:pt x="20530" y="113707"/>
                  </a:lnTo>
                  <a:cubicBezTo>
                    <a:pt x="19449" y="115319"/>
                    <a:pt x="18350" y="116958"/>
                    <a:pt x="17233" y="118624"/>
                  </a:cubicBezTo>
                  <a:cubicBezTo>
                    <a:pt x="14002" y="122909"/>
                    <a:pt x="7539" y="123980"/>
                    <a:pt x="3231" y="121838"/>
                  </a:cubicBezTo>
                  <a:lnTo>
                    <a:pt x="0" y="107913"/>
                  </a:lnTo>
                  <a:cubicBezTo>
                    <a:pt x="8" y="107901"/>
                    <a:pt x="738" y="106818"/>
                    <a:pt x="70012" y="4011"/>
                  </a:cubicBezTo>
                  <a:cubicBezTo>
                    <a:pt x="72166" y="-274"/>
                    <a:pt x="78629" y="-1345"/>
                    <a:pt x="82938" y="1869"/>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57"/>
            <p:cNvSpPr>
              <a:spLocks noEditPoints="1"/>
            </p:cNvSpPr>
            <p:nvPr/>
          </p:nvSpPr>
          <p:spPr bwMode="auto">
            <a:xfrm>
              <a:off x="5463017" y="3929651"/>
              <a:ext cx="189804" cy="331476"/>
            </a:xfrm>
            <a:custGeom>
              <a:avLst/>
              <a:gdLst>
                <a:gd name="T0" fmla="*/ 106 w 177"/>
                <a:gd name="T1" fmla="*/ 262 h 309"/>
                <a:gd name="T2" fmla="*/ 129 w 177"/>
                <a:gd name="T3" fmla="*/ 279 h 309"/>
                <a:gd name="T4" fmla="*/ 112 w 177"/>
                <a:gd name="T5" fmla="*/ 308 h 309"/>
                <a:gd name="T6" fmla="*/ 106 w 177"/>
                <a:gd name="T7" fmla="*/ 309 h 309"/>
                <a:gd name="T8" fmla="*/ 106 w 177"/>
                <a:gd name="T9" fmla="*/ 262 h 309"/>
                <a:gd name="T10" fmla="*/ 106 w 177"/>
                <a:gd name="T11" fmla="*/ 242 h 309"/>
                <a:gd name="T12" fmla="*/ 106 w 177"/>
                <a:gd name="T13" fmla="*/ 106 h 309"/>
                <a:gd name="T14" fmla="*/ 129 w 177"/>
                <a:gd name="T15" fmla="*/ 141 h 309"/>
                <a:gd name="T16" fmla="*/ 139 w 177"/>
                <a:gd name="T17" fmla="*/ 181 h 309"/>
                <a:gd name="T18" fmla="*/ 170 w 177"/>
                <a:gd name="T19" fmla="*/ 197 h 309"/>
                <a:gd name="T20" fmla="*/ 177 w 177"/>
                <a:gd name="T21" fmla="*/ 223 h 309"/>
                <a:gd name="T22" fmla="*/ 106 w 177"/>
                <a:gd name="T23" fmla="*/ 242 h 309"/>
                <a:gd name="T24" fmla="*/ 100 w 177"/>
                <a:gd name="T25" fmla="*/ 262 h 309"/>
                <a:gd name="T26" fmla="*/ 106 w 177"/>
                <a:gd name="T27" fmla="*/ 262 h 309"/>
                <a:gd name="T28" fmla="*/ 106 w 177"/>
                <a:gd name="T29" fmla="*/ 309 h 309"/>
                <a:gd name="T30" fmla="*/ 83 w 177"/>
                <a:gd name="T31" fmla="*/ 291 h 309"/>
                <a:gd name="T32" fmla="*/ 100 w 177"/>
                <a:gd name="T33" fmla="*/ 262 h 309"/>
                <a:gd name="T34" fmla="*/ 106 w 177"/>
                <a:gd name="T35" fmla="*/ 106 h 309"/>
                <a:gd name="T36" fmla="*/ 72 w 177"/>
                <a:gd name="T37" fmla="*/ 95 h 309"/>
                <a:gd name="T38" fmla="*/ 51 w 177"/>
                <a:gd name="T39" fmla="*/ 16 h 309"/>
                <a:gd name="T40" fmla="*/ 29 w 177"/>
                <a:gd name="T41" fmla="*/ 3 h 309"/>
                <a:gd name="T42" fmla="*/ 15 w 177"/>
                <a:gd name="T43" fmla="*/ 25 h 309"/>
                <a:gd name="T44" fmla="*/ 36 w 177"/>
                <a:gd name="T45" fmla="*/ 104 h 309"/>
                <a:gd name="T46" fmla="*/ 8 w 177"/>
                <a:gd name="T47" fmla="*/ 173 h 309"/>
                <a:gd name="T48" fmla="*/ 19 w 177"/>
                <a:gd name="T49" fmla="*/ 212 h 309"/>
                <a:gd name="T50" fmla="*/ 19 w 177"/>
                <a:gd name="T51" fmla="*/ 212 h 309"/>
                <a:gd name="T52" fmla="*/ 0 w 177"/>
                <a:gd name="T53" fmla="*/ 241 h 309"/>
                <a:gd name="T54" fmla="*/ 7 w 177"/>
                <a:gd name="T55" fmla="*/ 268 h 309"/>
                <a:gd name="T56" fmla="*/ 106 w 177"/>
                <a:gd name="T57" fmla="*/ 242 h 309"/>
                <a:gd name="T58" fmla="*/ 106 w 177"/>
                <a:gd name="T59" fmla="*/ 10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309">
                  <a:moveTo>
                    <a:pt x="106" y="262"/>
                  </a:moveTo>
                  <a:cubicBezTo>
                    <a:pt x="117" y="262"/>
                    <a:pt x="127" y="269"/>
                    <a:pt x="129" y="279"/>
                  </a:cubicBezTo>
                  <a:cubicBezTo>
                    <a:pt x="133" y="292"/>
                    <a:pt x="125" y="305"/>
                    <a:pt x="112" y="308"/>
                  </a:cubicBezTo>
                  <a:cubicBezTo>
                    <a:pt x="110" y="309"/>
                    <a:pt x="108" y="309"/>
                    <a:pt x="106" y="309"/>
                  </a:cubicBezTo>
                  <a:cubicBezTo>
                    <a:pt x="106" y="262"/>
                    <a:pt x="106" y="262"/>
                    <a:pt x="106" y="262"/>
                  </a:cubicBezTo>
                  <a:close/>
                  <a:moveTo>
                    <a:pt x="106" y="242"/>
                  </a:moveTo>
                  <a:cubicBezTo>
                    <a:pt x="106" y="106"/>
                    <a:pt x="106" y="106"/>
                    <a:pt x="106" y="106"/>
                  </a:cubicBezTo>
                  <a:cubicBezTo>
                    <a:pt x="117" y="114"/>
                    <a:pt x="125" y="125"/>
                    <a:pt x="129" y="141"/>
                  </a:cubicBezTo>
                  <a:cubicBezTo>
                    <a:pt x="129" y="141"/>
                    <a:pt x="135" y="165"/>
                    <a:pt x="139" y="181"/>
                  </a:cubicBezTo>
                  <a:cubicBezTo>
                    <a:pt x="144" y="199"/>
                    <a:pt x="170" y="197"/>
                    <a:pt x="170" y="197"/>
                  </a:cubicBezTo>
                  <a:cubicBezTo>
                    <a:pt x="177" y="223"/>
                    <a:pt x="177" y="223"/>
                    <a:pt x="177" y="223"/>
                  </a:cubicBezTo>
                  <a:lnTo>
                    <a:pt x="106" y="242"/>
                  </a:lnTo>
                  <a:close/>
                  <a:moveTo>
                    <a:pt x="100" y="262"/>
                  </a:moveTo>
                  <a:cubicBezTo>
                    <a:pt x="102" y="262"/>
                    <a:pt x="104" y="262"/>
                    <a:pt x="106" y="262"/>
                  </a:cubicBezTo>
                  <a:cubicBezTo>
                    <a:pt x="106" y="309"/>
                    <a:pt x="106" y="309"/>
                    <a:pt x="106" y="309"/>
                  </a:cubicBezTo>
                  <a:cubicBezTo>
                    <a:pt x="96" y="309"/>
                    <a:pt x="86" y="302"/>
                    <a:pt x="83" y="291"/>
                  </a:cubicBezTo>
                  <a:cubicBezTo>
                    <a:pt x="80" y="279"/>
                    <a:pt x="88" y="266"/>
                    <a:pt x="100" y="262"/>
                  </a:cubicBezTo>
                  <a:close/>
                  <a:moveTo>
                    <a:pt x="106" y="106"/>
                  </a:moveTo>
                  <a:cubicBezTo>
                    <a:pt x="96" y="99"/>
                    <a:pt x="84" y="95"/>
                    <a:pt x="72" y="95"/>
                  </a:cubicBezTo>
                  <a:cubicBezTo>
                    <a:pt x="51" y="16"/>
                    <a:pt x="51" y="16"/>
                    <a:pt x="51" y="16"/>
                  </a:cubicBezTo>
                  <a:cubicBezTo>
                    <a:pt x="48" y="6"/>
                    <a:pt x="38" y="0"/>
                    <a:pt x="29" y="3"/>
                  </a:cubicBezTo>
                  <a:cubicBezTo>
                    <a:pt x="19" y="5"/>
                    <a:pt x="13" y="16"/>
                    <a:pt x="15" y="25"/>
                  </a:cubicBezTo>
                  <a:cubicBezTo>
                    <a:pt x="36" y="104"/>
                    <a:pt x="36" y="104"/>
                    <a:pt x="36" y="104"/>
                  </a:cubicBezTo>
                  <a:cubicBezTo>
                    <a:pt x="14" y="117"/>
                    <a:pt x="0" y="141"/>
                    <a:pt x="8" y="173"/>
                  </a:cubicBezTo>
                  <a:cubicBezTo>
                    <a:pt x="8" y="173"/>
                    <a:pt x="15" y="198"/>
                    <a:pt x="19" y="212"/>
                  </a:cubicBezTo>
                  <a:cubicBezTo>
                    <a:pt x="19" y="212"/>
                    <a:pt x="19" y="212"/>
                    <a:pt x="19" y="212"/>
                  </a:cubicBezTo>
                  <a:cubicBezTo>
                    <a:pt x="23" y="230"/>
                    <a:pt x="0" y="241"/>
                    <a:pt x="0" y="241"/>
                  </a:cubicBezTo>
                  <a:cubicBezTo>
                    <a:pt x="7" y="268"/>
                    <a:pt x="7" y="268"/>
                    <a:pt x="7" y="268"/>
                  </a:cubicBezTo>
                  <a:cubicBezTo>
                    <a:pt x="106" y="242"/>
                    <a:pt x="106" y="242"/>
                    <a:pt x="106" y="242"/>
                  </a:cubicBezTo>
                  <a:lnTo>
                    <a:pt x="106" y="106"/>
                  </a:ln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58"/>
            <p:cNvSpPr>
              <a:spLocks noEditPoints="1"/>
            </p:cNvSpPr>
            <p:nvPr/>
          </p:nvSpPr>
          <p:spPr bwMode="auto">
            <a:xfrm>
              <a:off x="6646341" y="3500548"/>
              <a:ext cx="273354" cy="297420"/>
            </a:xfrm>
            <a:custGeom>
              <a:avLst/>
              <a:gdLst>
                <a:gd name="T0" fmla="*/ 198 w 255"/>
                <a:gd name="T1" fmla="*/ 127 h 277"/>
                <a:gd name="T2" fmla="*/ 191 w 255"/>
                <a:gd name="T3" fmla="*/ 96 h 277"/>
                <a:gd name="T4" fmla="*/ 191 w 255"/>
                <a:gd name="T5" fmla="*/ 184 h 277"/>
                <a:gd name="T6" fmla="*/ 195 w 255"/>
                <a:gd name="T7" fmla="*/ 186 h 277"/>
                <a:gd name="T8" fmla="*/ 218 w 255"/>
                <a:gd name="T9" fmla="*/ 218 h 277"/>
                <a:gd name="T10" fmla="*/ 191 w 255"/>
                <a:gd name="T11" fmla="*/ 201 h 277"/>
                <a:gd name="T12" fmla="*/ 191 w 255"/>
                <a:gd name="T13" fmla="*/ 54 h 277"/>
                <a:gd name="T14" fmla="*/ 218 w 255"/>
                <a:gd name="T15" fmla="*/ 37 h 277"/>
                <a:gd name="T16" fmla="*/ 195 w 255"/>
                <a:gd name="T17" fmla="*/ 69 h 277"/>
                <a:gd name="T18" fmla="*/ 191 w 255"/>
                <a:gd name="T19" fmla="*/ 71 h 277"/>
                <a:gd name="T20" fmla="*/ 210 w 255"/>
                <a:gd name="T21" fmla="*/ 127 h 277"/>
                <a:gd name="T22" fmla="*/ 248 w 255"/>
                <a:gd name="T23" fmla="*/ 121 h 277"/>
                <a:gd name="T24" fmla="*/ 248 w 255"/>
                <a:gd name="T25" fmla="*/ 134 h 277"/>
                <a:gd name="T26" fmla="*/ 210 w 255"/>
                <a:gd name="T27" fmla="*/ 127 h 277"/>
                <a:gd name="T28" fmla="*/ 191 w 255"/>
                <a:gd name="T29" fmla="*/ 96 h 277"/>
                <a:gd name="T30" fmla="*/ 166 w 255"/>
                <a:gd name="T31" fmla="*/ 186 h 277"/>
                <a:gd name="T32" fmla="*/ 132 w 255"/>
                <a:gd name="T33" fmla="*/ 277 h 277"/>
                <a:gd name="T34" fmla="*/ 128 w 255"/>
                <a:gd name="T35" fmla="*/ 214 h 277"/>
                <a:gd name="T36" fmla="*/ 152 w 255"/>
                <a:gd name="T37" fmla="*/ 182 h 277"/>
                <a:gd name="T38" fmla="*/ 184 w 255"/>
                <a:gd name="T39" fmla="*/ 127 h 277"/>
                <a:gd name="T40" fmla="*/ 128 w 255"/>
                <a:gd name="T41" fmla="*/ 71 h 277"/>
                <a:gd name="T42" fmla="*/ 128 w 255"/>
                <a:gd name="T43" fmla="*/ 57 h 277"/>
                <a:gd name="T44" fmla="*/ 191 w 255"/>
                <a:gd name="T45" fmla="*/ 54 h 277"/>
                <a:gd name="T46" fmla="*/ 186 w 255"/>
                <a:gd name="T47" fmla="*/ 69 h 277"/>
                <a:gd name="T48" fmla="*/ 191 w 255"/>
                <a:gd name="T49" fmla="*/ 54 h 277"/>
                <a:gd name="T50" fmla="*/ 186 w 255"/>
                <a:gd name="T51" fmla="*/ 186 h 277"/>
                <a:gd name="T52" fmla="*/ 191 w 255"/>
                <a:gd name="T53" fmla="*/ 201 h 277"/>
                <a:gd name="T54" fmla="*/ 128 w 255"/>
                <a:gd name="T55" fmla="*/ 44 h 277"/>
                <a:gd name="T56" fmla="*/ 134 w 255"/>
                <a:gd name="T57" fmla="*/ 6 h 277"/>
                <a:gd name="T58" fmla="*/ 128 w 255"/>
                <a:gd name="T59" fmla="*/ 44 h 277"/>
                <a:gd name="T60" fmla="*/ 123 w 255"/>
                <a:gd name="T61" fmla="*/ 277 h 277"/>
                <a:gd name="T62" fmla="*/ 88 w 255"/>
                <a:gd name="T63" fmla="*/ 186 h 277"/>
                <a:gd name="T64" fmla="*/ 64 w 255"/>
                <a:gd name="T65" fmla="*/ 97 h 277"/>
                <a:gd name="T66" fmla="*/ 128 w 255"/>
                <a:gd name="T67" fmla="*/ 71 h 277"/>
                <a:gd name="T68" fmla="*/ 72 w 255"/>
                <a:gd name="T69" fmla="*/ 127 h 277"/>
                <a:gd name="T70" fmla="*/ 99 w 255"/>
                <a:gd name="T71" fmla="*/ 175 h 277"/>
                <a:gd name="T72" fmla="*/ 103 w 255"/>
                <a:gd name="T73" fmla="*/ 214 h 277"/>
                <a:gd name="T74" fmla="*/ 128 w 255"/>
                <a:gd name="T75" fmla="*/ 277 h 277"/>
                <a:gd name="T76" fmla="*/ 128 w 255"/>
                <a:gd name="T77" fmla="*/ 44 h 277"/>
                <a:gd name="T78" fmla="*/ 127 w 255"/>
                <a:gd name="T79" fmla="*/ 44 h 277"/>
                <a:gd name="T80" fmla="*/ 121 w 255"/>
                <a:gd name="T81" fmla="*/ 6 h 277"/>
                <a:gd name="T82" fmla="*/ 128 w 255"/>
                <a:gd name="T83" fmla="*/ 0 h 277"/>
                <a:gd name="T84" fmla="*/ 69 w 255"/>
                <a:gd name="T85" fmla="*/ 195 h 277"/>
                <a:gd name="T86" fmla="*/ 64 w 255"/>
                <a:gd name="T87" fmla="*/ 184 h 277"/>
                <a:gd name="T88" fmla="*/ 64 w 255"/>
                <a:gd name="T89" fmla="*/ 71 h 277"/>
                <a:gd name="T90" fmla="*/ 69 w 255"/>
                <a:gd name="T91" fmla="*/ 60 h 277"/>
                <a:gd name="T92" fmla="*/ 64 w 255"/>
                <a:gd name="T93" fmla="*/ 71 h 277"/>
                <a:gd name="T94" fmla="*/ 57 w 255"/>
                <a:gd name="T95" fmla="*/ 127 h 277"/>
                <a:gd name="T96" fmla="*/ 64 w 255"/>
                <a:gd name="T97" fmla="*/ 157 h 277"/>
                <a:gd name="T98" fmla="*/ 64 w 255"/>
                <a:gd name="T99" fmla="*/ 71 h 277"/>
                <a:gd name="T100" fmla="*/ 59 w 255"/>
                <a:gd name="T101" fmla="*/ 69 h 277"/>
                <a:gd name="T102" fmla="*/ 37 w 255"/>
                <a:gd name="T103" fmla="*/ 37 h 277"/>
                <a:gd name="T104" fmla="*/ 64 w 255"/>
                <a:gd name="T105" fmla="*/ 55 h 277"/>
                <a:gd name="T106" fmla="*/ 64 w 255"/>
                <a:gd name="T107" fmla="*/ 200 h 277"/>
                <a:gd name="T108" fmla="*/ 37 w 255"/>
                <a:gd name="T109" fmla="*/ 218 h 277"/>
                <a:gd name="T110" fmla="*/ 59 w 255"/>
                <a:gd name="T111" fmla="*/ 186 h 277"/>
                <a:gd name="T112" fmla="*/ 64 w 255"/>
                <a:gd name="T113" fmla="*/ 184 h 277"/>
                <a:gd name="T114" fmla="*/ 6 w 255"/>
                <a:gd name="T115" fmla="*/ 121 h 277"/>
                <a:gd name="T116" fmla="*/ 44 w 255"/>
                <a:gd name="T117" fmla="*/ 127 h 277"/>
                <a:gd name="T118" fmla="*/ 6 w 255"/>
                <a:gd name="T119" fmla="*/ 134 h 277"/>
                <a:gd name="T120" fmla="*/ 6 w 255"/>
                <a:gd name="T121" fmla="*/ 12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96"/>
                  </a:moveTo>
                  <a:cubicBezTo>
                    <a:pt x="196" y="106"/>
                    <a:pt x="198" y="116"/>
                    <a:pt x="198" y="127"/>
                  </a:cubicBezTo>
                  <a:cubicBezTo>
                    <a:pt x="198" y="138"/>
                    <a:pt x="196" y="149"/>
                    <a:pt x="191" y="158"/>
                  </a:cubicBezTo>
                  <a:cubicBezTo>
                    <a:pt x="191" y="96"/>
                    <a:pt x="191" y="96"/>
                    <a:pt x="191" y="96"/>
                  </a:cubicBezTo>
                  <a:close/>
                  <a:moveTo>
                    <a:pt x="191" y="201"/>
                  </a:moveTo>
                  <a:cubicBezTo>
                    <a:pt x="191" y="184"/>
                    <a:pt x="191" y="184"/>
                    <a:pt x="191" y="184"/>
                  </a:cubicBezTo>
                  <a:cubicBezTo>
                    <a:pt x="193" y="184"/>
                    <a:pt x="194" y="185"/>
                    <a:pt x="195" y="186"/>
                  </a:cubicBezTo>
                  <a:cubicBezTo>
                    <a:pt x="195" y="186"/>
                    <a:pt x="195" y="186"/>
                    <a:pt x="195" y="186"/>
                  </a:cubicBezTo>
                  <a:cubicBezTo>
                    <a:pt x="218" y="208"/>
                    <a:pt x="218" y="208"/>
                    <a:pt x="218" y="208"/>
                  </a:cubicBezTo>
                  <a:cubicBezTo>
                    <a:pt x="220" y="211"/>
                    <a:pt x="220" y="215"/>
                    <a:pt x="218" y="218"/>
                  </a:cubicBezTo>
                  <a:cubicBezTo>
                    <a:pt x="215" y="220"/>
                    <a:pt x="211" y="220"/>
                    <a:pt x="208" y="218"/>
                  </a:cubicBezTo>
                  <a:cubicBezTo>
                    <a:pt x="191" y="201"/>
                    <a:pt x="191" y="201"/>
                    <a:pt x="191" y="201"/>
                  </a:cubicBezTo>
                  <a:close/>
                  <a:moveTo>
                    <a:pt x="191" y="71"/>
                  </a:moveTo>
                  <a:cubicBezTo>
                    <a:pt x="191" y="54"/>
                    <a:pt x="191" y="54"/>
                    <a:pt x="191" y="54"/>
                  </a:cubicBezTo>
                  <a:cubicBezTo>
                    <a:pt x="208" y="37"/>
                    <a:pt x="208" y="37"/>
                    <a:pt x="208" y="37"/>
                  </a:cubicBezTo>
                  <a:cubicBezTo>
                    <a:pt x="211" y="35"/>
                    <a:pt x="215" y="35"/>
                    <a:pt x="218" y="37"/>
                  </a:cubicBezTo>
                  <a:cubicBezTo>
                    <a:pt x="220" y="40"/>
                    <a:pt x="220" y="44"/>
                    <a:pt x="218" y="47"/>
                  </a:cubicBezTo>
                  <a:cubicBezTo>
                    <a:pt x="195" y="69"/>
                    <a:pt x="195" y="69"/>
                    <a:pt x="195" y="69"/>
                  </a:cubicBezTo>
                  <a:cubicBezTo>
                    <a:pt x="195" y="69"/>
                    <a:pt x="195" y="69"/>
                    <a:pt x="195" y="69"/>
                  </a:cubicBezTo>
                  <a:cubicBezTo>
                    <a:pt x="194" y="70"/>
                    <a:pt x="193" y="71"/>
                    <a:pt x="191" y="71"/>
                  </a:cubicBezTo>
                  <a:close/>
                  <a:moveTo>
                    <a:pt x="210" y="127"/>
                  </a:moveTo>
                  <a:cubicBezTo>
                    <a:pt x="210" y="127"/>
                    <a:pt x="210" y="127"/>
                    <a:pt x="210" y="127"/>
                  </a:cubicBezTo>
                  <a:cubicBezTo>
                    <a:pt x="210" y="124"/>
                    <a:pt x="213" y="121"/>
                    <a:pt x="217" y="121"/>
                  </a:cubicBezTo>
                  <a:cubicBezTo>
                    <a:pt x="248" y="121"/>
                    <a:pt x="248" y="121"/>
                    <a:pt x="248" y="121"/>
                  </a:cubicBezTo>
                  <a:cubicBezTo>
                    <a:pt x="252" y="121"/>
                    <a:pt x="255" y="124"/>
                    <a:pt x="255" y="127"/>
                  </a:cubicBezTo>
                  <a:cubicBezTo>
                    <a:pt x="255" y="131"/>
                    <a:pt x="252" y="134"/>
                    <a:pt x="248" y="134"/>
                  </a:cubicBezTo>
                  <a:cubicBezTo>
                    <a:pt x="217" y="134"/>
                    <a:pt x="217" y="134"/>
                    <a:pt x="217" y="134"/>
                  </a:cubicBezTo>
                  <a:cubicBezTo>
                    <a:pt x="213" y="134"/>
                    <a:pt x="210" y="131"/>
                    <a:pt x="210" y="127"/>
                  </a:cubicBezTo>
                  <a:close/>
                  <a:moveTo>
                    <a:pt x="128" y="57"/>
                  </a:moveTo>
                  <a:cubicBezTo>
                    <a:pt x="156" y="57"/>
                    <a:pt x="180" y="73"/>
                    <a:pt x="191" y="96"/>
                  </a:cubicBezTo>
                  <a:cubicBezTo>
                    <a:pt x="191" y="158"/>
                    <a:pt x="191" y="158"/>
                    <a:pt x="191" y="158"/>
                  </a:cubicBezTo>
                  <a:cubicBezTo>
                    <a:pt x="186" y="170"/>
                    <a:pt x="177" y="179"/>
                    <a:pt x="166" y="186"/>
                  </a:cubicBezTo>
                  <a:cubicBezTo>
                    <a:pt x="166" y="242"/>
                    <a:pt x="166" y="242"/>
                    <a:pt x="166" y="242"/>
                  </a:cubicBezTo>
                  <a:cubicBezTo>
                    <a:pt x="166" y="261"/>
                    <a:pt x="151" y="277"/>
                    <a:pt x="132" y="277"/>
                  </a:cubicBezTo>
                  <a:cubicBezTo>
                    <a:pt x="128" y="277"/>
                    <a:pt x="128" y="277"/>
                    <a:pt x="128" y="277"/>
                  </a:cubicBezTo>
                  <a:cubicBezTo>
                    <a:pt x="128" y="214"/>
                    <a:pt x="128" y="214"/>
                    <a:pt x="128" y="214"/>
                  </a:cubicBezTo>
                  <a:cubicBezTo>
                    <a:pt x="152" y="214"/>
                    <a:pt x="152" y="214"/>
                    <a:pt x="152" y="214"/>
                  </a:cubicBezTo>
                  <a:cubicBezTo>
                    <a:pt x="152" y="182"/>
                    <a:pt x="152" y="182"/>
                    <a:pt x="152" y="182"/>
                  </a:cubicBezTo>
                  <a:cubicBezTo>
                    <a:pt x="152" y="180"/>
                    <a:pt x="153" y="177"/>
                    <a:pt x="156" y="176"/>
                  </a:cubicBezTo>
                  <a:cubicBezTo>
                    <a:pt x="172" y="166"/>
                    <a:pt x="184" y="148"/>
                    <a:pt x="184" y="127"/>
                  </a:cubicBezTo>
                  <a:cubicBezTo>
                    <a:pt x="184" y="112"/>
                    <a:pt x="178" y="98"/>
                    <a:pt x="167" y="88"/>
                  </a:cubicBezTo>
                  <a:cubicBezTo>
                    <a:pt x="157" y="78"/>
                    <a:pt x="143" y="71"/>
                    <a:pt x="128" y="71"/>
                  </a:cubicBezTo>
                  <a:cubicBezTo>
                    <a:pt x="128" y="71"/>
                    <a:pt x="128" y="71"/>
                    <a:pt x="128" y="71"/>
                  </a:cubicBezTo>
                  <a:cubicBezTo>
                    <a:pt x="128" y="57"/>
                    <a:pt x="128" y="57"/>
                    <a:pt x="128" y="57"/>
                  </a:cubicBezTo>
                  <a:cubicBezTo>
                    <a:pt x="128" y="57"/>
                    <a:pt x="128" y="57"/>
                    <a:pt x="128" y="57"/>
                  </a:cubicBezTo>
                  <a:close/>
                  <a:moveTo>
                    <a:pt x="191" y="54"/>
                  </a:moveTo>
                  <a:cubicBezTo>
                    <a:pt x="186" y="60"/>
                    <a:pt x="186" y="60"/>
                    <a:pt x="186" y="60"/>
                  </a:cubicBezTo>
                  <a:cubicBezTo>
                    <a:pt x="183" y="62"/>
                    <a:pt x="183" y="66"/>
                    <a:pt x="186" y="69"/>
                  </a:cubicBezTo>
                  <a:cubicBezTo>
                    <a:pt x="187" y="70"/>
                    <a:pt x="189" y="71"/>
                    <a:pt x="191" y="71"/>
                  </a:cubicBezTo>
                  <a:cubicBezTo>
                    <a:pt x="191" y="54"/>
                    <a:pt x="191" y="54"/>
                    <a:pt x="191" y="54"/>
                  </a:cubicBezTo>
                  <a:close/>
                  <a:moveTo>
                    <a:pt x="191" y="184"/>
                  </a:moveTo>
                  <a:cubicBezTo>
                    <a:pt x="189" y="184"/>
                    <a:pt x="187" y="185"/>
                    <a:pt x="186" y="186"/>
                  </a:cubicBezTo>
                  <a:cubicBezTo>
                    <a:pt x="183" y="189"/>
                    <a:pt x="183" y="193"/>
                    <a:pt x="186" y="195"/>
                  </a:cubicBezTo>
                  <a:cubicBezTo>
                    <a:pt x="191" y="201"/>
                    <a:pt x="191" y="201"/>
                    <a:pt x="191" y="201"/>
                  </a:cubicBezTo>
                  <a:cubicBezTo>
                    <a:pt x="191" y="184"/>
                    <a:pt x="191" y="184"/>
                    <a:pt x="191" y="184"/>
                  </a:cubicBezTo>
                  <a:close/>
                  <a:moveTo>
                    <a:pt x="128" y="44"/>
                  </a:moveTo>
                  <a:cubicBezTo>
                    <a:pt x="128" y="0"/>
                    <a:pt x="128" y="0"/>
                    <a:pt x="128" y="0"/>
                  </a:cubicBezTo>
                  <a:cubicBezTo>
                    <a:pt x="131" y="0"/>
                    <a:pt x="134" y="3"/>
                    <a:pt x="134" y="6"/>
                  </a:cubicBezTo>
                  <a:cubicBezTo>
                    <a:pt x="134" y="38"/>
                    <a:pt x="134" y="38"/>
                    <a:pt x="134" y="38"/>
                  </a:cubicBezTo>
                  <a:cubicBezTo>
                    <a:pt x="134" y="41"/>
                    <a:pt x="131" y="44"/>
                    <a:pt x="128" y="44"/>
                  </a:cubicBezTo>
                  <a:close/>
                  <a:moveTo>
                    <a:pt x="128" y="277"/>
                  </a:moveTo>
                  <a:cubicBezTo>
                    <a:pt x="123" y="277"/>
                    <a:pt x="123" y="277"/>
                    <a:pt x="123" y="277"/>
                  </a:cubicBezTo>
                  <a:cubicBezTo>
                    <a:pt x="104" y="277"/>
                    <a:pt x="88" y="261"/>
                    <a:pt x="88" y="242"/>
                  </a:cubicBezTo>
                  <a:cubicBezTo>
                    <a:pt x="88" y="186"/>
                    <a:pt x="88" y="186"/>
                    <a:pt x="88" y="186"/>
                  </a:cubicBezTo>
                  <a:cubicBezTo>
                    <a:pt x="78" y="178"/>
                    <a:pt x="69" y="169"/>
                    <a:pt x="64" y="157"/>
                  </a:cubicBezTo>
                  <a:cubicBezTo>
                    <a:pt x="64" y="97"/>
                    <a:pt x="64" y="97"/>
                    <a:pt x="64" y="97"/>
                  </a:cubicBezTo>
                  <a:cubicBezTo>
                    <a:pt x="75" y="73"/>
                    <a:pt x="100" y="57"/>
                    <a:pt x="128" y="57"/>
                  </a:cubicBezTo>
                  <a:cubicBezTo>
                    <a:pt x="128" y="71"/>
                    <a:pt x="128" y="71"/>
                    <a:pt x="128" y="71"/>
                  </a:cubicBezTo>
                  <a:cubicBezTo>
                    <a:pt x="112" y="71"/>
                    <a:pt x="98" y="78"/>
                    <a:pt x="88" y="88"/>
                  </a:cubicBezTo>
                  <a:cubicBezTo>
                    <a:pt x="78" y="98"/>
                    <a:pt x="72" y="112"/>
                    <a:pt x="72" y="127"/>
                  </a:cubicBezTo>
                  <a:cubicBezTo>
                    <a:pt x="72" y="148"/>
                    <a:pt x="83" y="166"/>
                    <a:pt x="99" y="175"/>
                  </a:cubicBezTo>
                  <a:cubicBezTo>
                    <a:pt x="99" y="175"/>
                    <a:pt x="99" y="175"/>
                    <a:pt x="99" y="175"/>
                  </a:cubicBezTo>
                  <a:cubicBezTo>
                    <a:pt x="101" y="177"/>
                    <a:pt x="103" y="179"/>
                    <a:pt x="103" y="182"/>
                  </a:cubicBezTo>
                  <a:cubicBezTo>
                    <a:pt x="103" y="214"/>
                    <a:pt x="103" y="214"/>
                    <a:pt x="103" y="214"/>
                  </a:cubicBezTo>
                  <a:cubicBezTo>
                    <a:pt x="128" y="214"/>
                    <a:pt x="128" y="214"/>
                    <a:pt x="128" y="214"/>
                  </a:cubicBezTo>
                  <a:cubicBezTo>
                    <a:pt x="128" y="277"/>
                    <a:pt x="128" y="277"/>
                    <a:pt x="128" y="277"/>
                  </a:cubicBezTo>
                  <a:close/>
                  <a:moveTo>
                    <a:pt x="128" y="0"/>
                  </a:moveTo>
                  <a:cubicBezTo>
                    <a:pt x="128" y="44"/>
                    <a:pt x="128" y="44"/>
                    <a:pt x="128" y="44"/>
                  </a:cubicBezTo>
                  <a:cubicBezTo>
                    <a:pt x="128" y="44"/>
                    <a:pt x="128" y="44"/>
                    <a:pt x="127" y="44"/>
                  </a:cubicBezTo>
                  <a:cubicBezTo>
                    <a:pt x="127" y="44"/>
                    <a:pt x="127" y="44"/>
                    <a:pt x="127" y="44"/>
                  </a:cubicBezTo>
                  <a:cubicBezTo>
                    <a:pt x="124" y="44"/>
                    <a:pt x="121" y="42"/>
                    <a:pt x="121" y="38"/>
                  </a:cubicBezTo>
                  <a:cubicBezTo>
                    <a:pt x="121" y="6"/>
                    <a:pt x="121" y="6"/>
                    <a:pt x="121" y="6"/>
                  </a:cubicBezTo>
                  <a:cubicBezTo>
                    <a:pt x="121" y="3"/>
                    <a:pt x="124" y="0"/>
                    <a:pt x="127" y="0"/>
                  </a:cubicBezTo>
                  <a:cubicBezTo>
                    <a:pt x="128" y="0"/>
                    <a:pt x="128" y="0"/>
                    <a:pt x="128" y="0"/>
                  </a:cubicBezTo>
                  <a:close/>
                  <a:moveTo>
                    <a:pt x="64" y="200"/>
                  </a:moveTo>
                  <a:cubicBezTo>
                    <a:pt x="69" y="195"/>
                    <a:pt x="69" y="195"/>
                    <a:pt x="69" y="195"/>
                  </a:cubicBezTo>
                  <a:cubicBezTo>
                    <a:pt x="71" y="193"/>
                    <a:pt x="71" y="189"/>
                    <a:pt x="69" y="186"/>
                  </a:cubicBezTo>
                  <a:cubicBezTo>
                    <a:pt x="67" y="185"/>
                    <a:pt x="66" y="184"/>
                    <a:pt x="64" y="184"/>
                  </a:cubicBezTo>
                  <a:cubicBezTo>
                    <a:pt x="64" y="200"/>
                    <a:pt x="64" y="200"/>
                    <a:pt x="64" y="200"/>
                  </a:cubicBezTo>
                  <a:close/>
                  <a:moveTo>
                    <a:pt x="64" y="71"/>
                  </a:moveTo>
                  <a:cubicBezTo>
                    <a:pt x="66" y="71"/>
                    <a:pt x="67" y="70"/>
                    <a:pt x="69" y="69"/>
                  </a:cubicBezTo>
                  <a:cubicBezTo>
                    <a:pt x="71" y="66"/>
                    <a:pt x="71" y="62"/>
                    <a:pt x="69" y="60"/>
                  </a:cubicBezTo>
                  <a:cubicBezTo>
                    <a:pt x="64" y="55"/>
                    <a:pt x="64" y="55"/>
                    <a:pt x="64" y="55"/>
                  </a:cubicBezTo>
                  <a:lnTo>
                    <a:pt x="64" y="71"/>
                  </a:lnTo>
                  <a:close/>
                  <a:moveTo>
                    <a:pt x="64" y="157"/>
                  </a:moveTo>
                  <a:cubicBezTo>
                    <a:pt x="60" y="148"/>
                    <a:pt x="57" y="138"/>
                    <a:pt x="57" y="127"/>
                  </a:cubicBezTo>
                  <a:cubicBezTo>
                    <a:pt x="57" y="117"/>
                    <a:pt x="60" y="107"/>
                    <a:pt x="64" y="97"/>
                  </a:cubicBezTo>
                  <a:cubicBezTo>
                    <a:pt x="64" y="157"/>
                    <a:pt x="64" y="157"/>
                    <a:pt x="64" y="157"/>
                  </a:cubicBezTo>
                  <a:close/>
                  <a:moveTo>
                    <a:pt x="64" y="55"/>
                  </a:moveTo>
                  <a:cubicBezTo>
                    <a:pt x="64" y="71"/>
                    <a:pt x="64" y="71"/>
                    <a:pt x="64" y="71"/>
                  </a:cubicBezTo>
                  <a:cubicBezTo>
                    <a:pt x="62" y="71"/>
                    <a:pt x="61" y="70"/>
                    <a:pt x="59" y="69"/>
                  </a:cubicBezTo>
                  <a:cubicBezTo>
                    <a:pt x="59" y="69"/>
                    <a:pt x="59" y="69"/>
                    <a:pt x="59" y="69"/>
                  </a:cubicBezTo>
                  <a:cubicBezTo>
                    <a:pt x="37" y="47"/>
                    <a:pt x="37" y="47"/>
                    <a:pt x="37" y="47"/>
                  </a:cubicBezTo>
                  <a:cubicBezTo>
                    <a:pt x="35" y="44"/>
                    <a:pt x="35" y="40"/>
                    <a:pt x="37" y="37"/>
                  </a:cubicBezTo>
                  <a:cubicBezTo>
                    <a:pt x="40" y="35"/>
                    <a:pt x="44" y="35"/>
                    <a:pt x="46" y="37"/>
                  </a:cubicBezTo>
                  <a:cubicBezTo>
                    <a:pt x="64" y="55"/>
                    <a:pt x="64" y="55"/>
                    <a:pt x="64" y="55"/>
                  </a:cubicBezTo>
                  <a:close/>
                  <a:moveTo>
                    <a:pt x="64" y="184"/>
                  </a:moveTo>
                  <a:cubicBezTo>
                    <a:pt x="64" y="200"/>
                    <a:pt x="64" y="200"/>
                    <a:pt x="64" y="200"/>
                  </a:cubicBezTo>
                  <a:cubicBezTo>
                    <a:pt x="46" y="218"/>
                    <a:pt x="46" y="218"/>
                    <a:pt x="46" y="218"/>
                  </a:cubicBezTo>
                  <a:cubicBezTo>
                    <a:pt x="44" y="220"/>
                    <a:pt x="40" y="220"/>
                    <a:pt x="37" y="218"/>
                  </a:cubicBezTo>
                  <a:cubicBezTo>
                    <a:pt x="35" y="215"/>
                    <a:pt x="35" y="211"/>
                    <a:pt x="37" y="208"/>
                  </a:cubicBezTo>
                  <a:cubicBezTo>
                    <a:pt x="59" y="186"/>
                    <a:pt x="59" y="186"/>
                    <a:pt x="59" y="186"/>
                  </a:cubicBezTo>
                  <a:cubicBezTo>
                    <a:pt x="59" y="186"/>
                    <a:pt x="59" y="186"/>
                    <a:pt x="59" y="186"/>
                  </a:cubicBezTo>
                  <a:cubicBezTo>
                    <a:pt x="61" y="185"/>
                    <a:pt x="62" y="184"/>
                    <a:pt x="64" y="184"/>
                  </a:cubicBezTo>
                  <a:close/>
                  <a:moveTo>
                    <a:pt x="6" y="121"/>
                  </a:moveTo>
                  <a:cubicBezTo>
                    <a:pt x="6" y="121"/>
                    <a:pt x="6" y="121"/>
                    <a:pt x="6" y="121"/>
                  </a:cubicBezTo>
                  <a:cubicBezTo>
                    <a:pt x="38" y="121"/>
                    <a:pt x="38" y="121"/>
                    <a:pt x="38" y="121"/>
                  </a:cubicBezTo>
                  <a:cubicBezTo>
                    <a:pt x="41" y="121"/>
                    <a:pt x="44" y="124"/>
                    <a:pt x="44" y="127"/>
                  </a:cubicBezTo>
                  <a:cubicBezTo>
                    <a:pt x="44" y="131"/>
                    <a:pt x="41" y="134"/>
                    <a:pt x="38" y="134"/>
                  </a:cubicBezTo>
                  <a:cubicBezTo>
                    <a:pt x="6" y="134"/>
                    <a:pt x="6" y="134"/>
                    <a:pt x="6" y="134"/>
                  </a:cubicBezTo>
                  <a:cubicBezTo>
                    <a:pt x="3" y="134"/>
                    <a:pt x="0" y="131"/>
                    <a:pt x="0" y="127"/>
                  </a:cubicBezTo>
                  <a:cubicBezTo>
                    <a:pt x="0" y="124"/>
                    <a:pt x="3" y="121"/>
                    <a:pt x="6" y="121"/>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59"/>
            <p:cNvSpPr>
              <a:spLocks noEditPoints="1"/>
            </p:cNvSpPr>
            <p:nvPr/>
          </p:nvSpPr>
          <p:spPr bwMode="auto">
            <a:xfrm>
              <a:off x="5651005" y="2729526"/>
              <a:ext cx="261548" cy="255191"/>
            </a:xfrm>
            <a:custGeom>
              <a:avLst/>
              <a:gdLst>
                <a:gd name="T0" fmla="*/ 155 w 244"/>
                <a:gd name="T1" fmla="*/ 25 h 238"/>
                <a:gd name="T2" fmla="*/ 153 w 244"/>
                <a:gd name="T3" fmla="*/ 7 h 238"/>
                <a:gd name="T4" fmla="*/ 237 w 244"/>
                <a:gd name="T5" fmla="*/ 131 h 238"/>
                <a:gd name="T6" fmla="*/ 143 w 244"/>
                <a:gd name="T7" fmla="*/ 211 h 238"/>
                <a:gd name="T8" fmla="*/ 215 w 244"/>
                <a:gd name="T9" fmla="*/ 117 h 238"/>
                <a:gd name="T10" fmla="*/ 213 w 244"/>
                <a:gd name="T11" fmla="*/ 113 h 238"/>
                <a:gd name="T12" fmla="*/ 143 w 244"/>
                <a:gd name="T13" fmla="*/ 129 h 238"/>
                <a:gd name="T14" fmla="*/ 204 w 244"/>
                <a:gd name="T15" fmla="*/ 93 h 238"/>
                <a:gd name="T16" fmla="*/ 143 w 244"/>
                <a:gd name="T17" fmla="*/ 124 h 238"/>
                <a:gd name="T18" fmla="*/ 192 w 244"/>
                <a:gd name="T19" fmla="*/ 75 h 238"/>
                <a:gd name="T20" fmla="*/ 190 w 244"/>
                <a:gd name="T21" fmla="*/ 71 h 238"/>
                <a:gd name="T22" fmla="*/ 143 w 244"/>
                <a:gd name="T23" fmla="*/ 74 h 238"/>
                <a:gd name="T24" fmla="*/ 181 w 244"/>
                <a:gd name="T25" fmla="*/ 51 h 238"/>
                <a:gd name="T26" fmla="*/ 143 w 244"/>
                <a:gd name="T27" fmla="*/ 69 h 238"/>
                <a:gd name="T28" fmla="*/ 11 w 244"/>
                <a:gd name="T29" fmla="*/ 86 h 238"/>
                <a:gd name="T30" fmla="*/ 25 w 244"/>
                <a:gd name="T31" fmla="*/ 97 h 238"/>
                <a:gd name="T32" fmla="*/ 23 w 244"/>
                <a:gd name="T33" fmla="*/ 79 h 238"/>
                <a:gd name="T34" fmla="*/ 38 w 244"/>
                <a:gd name="T35" fmla="*/ 79 h 238"/>
                <a:gd name="T36" fmla="*/ 55 w 244"/>
                <a:gd name="T37" fmla="*/ 69 h 238"/>
                <a:gd name="T38" fmla="*/ 63 w 244"/>
                <a:gd name="T39" fmla="*/ 57 h 238"/>
                <a:gd name="T40" fmla="*/ 77 w 244"/>
                <a:gd name="T41" fmla="*/ 68 h 238"/>
                <a:gd name="T42" fmla="*/ 75 w 244"/>
                <a:gd name="T43" fmla="*/ 50 h 238"/>
                <a:gd name="T44" fmla="*/ 90 w 244"/>
                <a:gd name="T45" fmla="*/ 50 h 238"/>
                <a:gd name="T46" fmla="*/ 107 w 244"/>
                <a:gd name="T47" fmla="*/ 40 h 238"/>
                <a:gd name="T48" fmla="*/ 115 w 244"/>
                <a:gd name="T49" fmla="*/ 28 h 238"/>
                <a:gd name="T50" fmla="*/ 129 w 244"/>
                <a:gd name="T51" fmla="*/ 39 h 238"/>
                <a:gd name="T52" fmla="*/ 127 w 244"/>
                <a:gd name="T53" fmla="*/ 21 h 238"/>
                <a:gd name="T54" fmla="*/ 142 w 244"/>
                <a:gd name="T55" fmla="*/ 21 h 238"/>
                <a:gd name="T56" fmla="*/ 143 w 244"/>
                <a:gd name="T57" fmla="*/ 69 h 238"/>
                <a:gd name="T58" fmla="*/ 34 w 244"/>
                <a:gd name="T59" fmla="*/ 132 h 238"/>
                <a:gd name="T60" fmla="*/ 37 w 244"/>
                <a:gd name="T61" fmla="*/ 133 h 238"/>
                <a:gd name="T62" fmla="*/ 143 w 244"/>
                <a:gd name="T63" fmla="*/ 97 h 238"/>
                <a:gd name="T64" fmla="*/ 46 w 244"/>
                <a:gd name="T65" fmla="*/ 153 h 238"/>
                <a:gd name="T66" fmla="*/ 49 w 244"/>
                <a:gd name="T67" fmla="*/ 154 h 238"/>
                <a:gd name="T68" fmla="*/ 143 w 244"/>
                <a:gd name="T69" fmla="*/ 124 h 238"/>
                <a:gd name="T70" fmla="*/ 58 w 244"/>
                <a:gd name="T71" fmla="*/ 174 h 238"/>
                <a:gd name="T72" fmla="*/ 61 w 244"/>
                <a:gd name="T73" fmla="*/ 175 h 238"/>
                <a:gd name="T74" fmla="*/ 143 w 244"/>
                <a:gd name="T75" fmla="*/ 152 h 238"/>
                <a:gd name="T76" fmla="*/ 69 w 244"/>
                <a:gd name="T77" fmla="*/ 195 h 238"/>
                <a:gd name="T78" fmla="*/ 72 w 244"/>
                <a:gd name="T79" fmla="*/ 196 h 238"/>
                <a:gd name="T80" fmla="*/ 143 w 244"/>
                <a:gd name="T81" fmla="*/ 211 h 238"/>
                <a:gd name="T82" fmla="*/ 72 w 244"/>
                <a:gd name="T83" fmla="*/ 222 h 238"/>
                <a:gd name="T84" fmla="*/ 11 w 244"/>
                <a:gd name="T85" fmla="*/ 8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 h="238">
                  <a:moveTo>
                    <a:pt x="143" y="23"/>
                  </a:moveTo>
                  <a:cubicBezTo>
                    <a:pt x="146" y="26"/>
                    <a:pt x="151" y="27"/>
                    <a:pt x="155" y="25"/>
                  </a:cubicBezTo>
                  <a:cubicBezTo>
                    <a:pt x="159" y="22"/>
                    <a:pt x="161" y="16"/>
                    <a:pt x="159" y="12"/>
                  </a:cubicBezTo>
                  <a:cubicBezTo>
                    <a:pt x="157" y="9"/>
                    <a:pt x="155" y="8"/>
                    <a:pt x="153" y="7"/>
                  </a:cubicBezTo>
                  <a:cubicBezTo>
                    <a:pt x="165" y="0"/>
                    <a:pt x="165" y="0"/>
                    <a:pt x="165" y="0"/>
                  </a:cubicBezTo>
                  <a:cubicBezTo>
                    <a:pt x="237" y="131"/>
                    <a:pt x="237" y="131"/>
                    <a:pt x="237" y="131"/>
                  </a:cubicBezTo>
                  <a:cubicBezTo>
                    <a:pt x="244" y="143"/>
                    <a:pt x="239" y="157"/>
                    <a:pt x="228" y="164"/>
                  </a:cubicBezTo>
                  <a:cubicBezTo>
                    <a:pt x="143" y="211"/>
                    <a:pt x="143" y="211"/>
                    <a:pt x="143" y="211"/>
                  </a:cubicBezTo>
                  <a:cubicBezTo>
                    <a:pt x="143" y="157"/>
                    <a:pt x="143" y="157"/>
                    <a:pt x="143" y="157"/>
                  </a:cubicBezTo>
                  <a:cubicBezTo>
                    <a:pt x="215" y="117"/>
                    <a:pt x="215" y="117"/>
                    <a:pt x="215" y="117"/>
                  </a:cubicBezTo>
                  <a:cubicBezTo>
                    <a:pt x="216" y="116"/>
                    <a:pt x="216" y="115"/>
                    <a:pt x="216" y="114"/>
                  </a:cubicBezTo>
                  <a:cubicBezTo>
                    <a:pt x="215" y="113"/>
                    <a:pt x="214" y="112"/>
                    <a:pt x="213" y="113"/>
                  </a:cubicBezTo>
                  <a:cubicBezTo>
                    <a:pt x="143" y="152"/>
                    <a:pt x="143" y="152"/>
                    <a:pt x="143" y="152"/>
                  </a:cubicBezTo>
                  <a:cubicBezTo>
                    <a:pt x="143" y="129"/>
                    <a:pt x="143" y="129"/>
                    <a:pt x="143" y="129"/>
                  </a:cubicBezTo>
                  <a:cubicBezTo>
                    <a:pt x="203" y="96"/>
                    <a:pt x="203" y="96"/>
                    <a:pt x="203" y="96"/>
                  </a:cubicBezTo>
                  <a:cubicBezTo>
                    <a:pt x="204" y="95"/>
                    <a:pt x="205" y="94"/>
                    <a:pt x="204" y="93"/>
                  </a:cubicBezTo>
                  <a:cubicBezTo>
                    <a:pt x="204" y="92"/>
                    <a:pt x="202" y="91"/>
                    <a:pt x="201" y="92"/>
                  </a:cubicBezTo>
                  <a:cubicBezTo>
                    <a:pt x="143" y="124"/>
                    <a:pt x="143" y="124"/>
                    <a:pt x="143" y="124"/>
                  </a:cubicBezTo>
                  <a:cubicBezTo>
                    <a:pt x="143" y="102"/>
                    <a:pt x="143" y="102"/>
                    <a:pt x="143" y="102"/>
                  </a:cubicBezTo>
                  <a:cubicBezTo>
                    <a:pt x="192" y="75"/>
                    <a:pt x="192" y="75"/>
                    <a:pt x="192" y="75"/>
                  </a:cubicBezTo>
                  <a:cubicBezTo>
                    <a:pt x="193" y="74"/>
                    <a:pt x="193" y="73"/>
                    <a:pt x="193" y="72"/>
                  </a:cubicBezTo>
                  <a:cubicBezTo>
                    <a:pt x="192" y="71"/>
                    <a:pt x="191" y="70"/>
                    <a:pt x="190" y="71"/>
                  </a:cubicBezTo>
                  <a:cubicBezTo>
                    <a:pt x="143" y="97"/>
                    <a:pt x="143" y="97"/>
                    <a:pt x="143" y="97"/>
                  </a:cubicBezTo>
                  <a:cubicBezTo>
                    <a:pt x="143" y="74"/>
                    <a:pt x="143" y="74"/>
                    <a:pt x="143" y="74"/>
                  </a:cubicBezTo>
                  <a:cubicBezTo>
                    <a:pt x="180" y="54"/>
                    <a:pt x="180" y="54"/>
                    <a:pt x="180" y="54"/>
                  </a:cubicBezTo>
                  <a:cubicBezTo>
                    <a:pt x="181" y="53"/>
                    <a:pt x="182" y="52"/>
                    <a:pt x="181" y="51"/>
                  </a:cubicBezTo>
                  <a:cubicBezTo>
                    <a:pt x="180" y="50"/>
                    <a:pt x="179" y="49"/>
                    <a:pt x="178" y="50"/>
                  </a:cubicBezTo>
                  <a:cubicBezTo>
                    <a:pt x="143" y="69"/>
                    <a:pt x="143" y="69"/>
                    <a:pt x="143" y="69"/>
                  </a:cubicBezTo>
                  <a:lnTo>
                    <a:pt x="143" y="23"/>
                  </a:lnTo>
                  <a:close/>
                  <a:moveTo>
                    <a:pt x="11" y="86"/>
                  </a:moveTo>
                  <a:cubicBezTo>
                    <a:pt x="10" y="88"/>
                    <a:pt x="11" y="91"/>
                    <a:pt x="12" y="93"/>
                  </a:cubicBezTo>
                  <a:cubicBezTo>
                    <a:pt x="14" y="98"/>
                    <a:pt x="20" y="99"/>
                    <a:pt x="25" y="97"/>
                  </a:cubicBezTo>
                  <a:cubicBezTo>
                    <a:pt x="30" y="94"/>
                    <a:pt x="31" y="88"/>
                    <a:pt x="29" y="84"/>
                  </a:cubicBezTo>
                  <a:cubicBezTo>
                    <a:pt x="28" y="81"/>
                    <a:pt x="25" y="80"/>
                    <a:pt x="23" y="79"/>
                  </a:cubicBezTo>
                  <a:cubicBezTo>
                    <a:pt x="37" y="71"/>
                    <a:pt x="37" y="71"/>
                    <a:pt x="37" y="71"/>
                  </a:cubicBezTo>
                  <a:cubicBezTo>
                    <a:pt x="36" y="74"/>
                    <a:pt x="36" y="76"/>
                    <a:pt x="38" y="79"/>
                  </a:cubicBezTo>
                  <a:cubicBezTo>
                    <a:pt x="40" y="83"/>
                    <a:pt x="46" y="85"/>
                    <a:pt x="51" y="82"/>
                  </a:cubicBezTo>
                  <a:cubicBezTo>
                    <a:pt x="56" y="80"/>
                    <a:pt x="57" y="74"/>
                    <a:pt x="55" y="69"/>
                  </a:cubicBezTo>
                  <a:cubicBezTo>
                    <a:pt x="53" y="67"/>
                    <a:pt x="51" y="65"/>
                    <a:pt x="49" y="65"/>
                  </a:cubicBezTo>
                  <a:cubicBezTo>
                    <a:pt x="63" y="57"/>
                    <a:pt x="63" y="57"/>
                    <a:pt x="63" y="57"/>
                  </a:cubicBezTo>
                  <a:cubicBezTo>
                    <a:pt x="62" y="59"/>
                    <a:pt x="63" y="62"/>
                    <a:pt x="64" y="64"/>
                  </a:cubicBezTo>
                  <a:cubicBezTo>
                    <a:pt x="66" y="69"/>
                    <a:pt x="72" y="71"/>
                    <a:pt x="77" y="68"/>
                  </a:cubicBezTo>
                  <a:cubicBezTo>
                    <a:pt x="82" y="65"/>
                    <a:pt x="83" y="59"/>
                    <a:pt x="81" y="55"/>
                  </a:cubicBezTo>
                  <a:cubicBezTo>
                    <a:pt x="80" y="52"/>
                    <a:pt x="77" y="51"/>
                    <a:pt x="75" y="50"/>
                  </a:cubicBezTo>
                  <a:cubicBezTo>
                    <a:pt x="89" y="42"/>
                    <a:pt x="89" y="42"/>
                    <a:pt x="89" y="42"/>
                  </a:cubicBezTo>
                  <a:cubicBezTo>
                    <a:pt x="88" y="45"/>
                    <a:pt x="88" y="47"/>
                    <a:pt x="90" y="50"/>
                  </a:cubicBezTo>
                  <a:cubicBezTo>
                    <a:pt x="92" y="54"/>
                    <a:pt x="98" y="56"/>
                    <a:pt x="103" y="54"/>
                  </a:cubicBezTo>
                  <a:cubicBezTo>
                    <a:pt x="108" y="51"/>
                    <a:pt x="109" y="45"/>
                    <a:pt x="107" y="40"/>
                  </a:cubicBezTo>
                  <a:cubicBezTo>
                    <a:pt x="105" y="38"/>
                    <a:pt x="103" y="36"/>
                    <a:pt x="101" y="36"/>
                  </a:cubicBezTo>
                  <a:cubicBezTo>
                    <a:pt x="115" y="28"/>
                    <a:pt x="115" y="28"/>
                    <a:pt x="115" y="28"/>
                  </a:cubicBezTo>
                  <a:cubicBezTo>
                    <a:pt x="114" y="30"/>
                    <a:pt x="114" y="33"/>
                    <a:pt x="116" y="35"/>
                  </a:cubicBezTo>
                  <a:cubicBezTo>
                    <a:pt x="118" y="40"/>
                    <a:pt x="124" y="42"/>
                    <a:pt x="129" y="39"/>
                  </a:cubicBezTo>
                  <a:cubicBezTo>
                    <a:pt x="134" y="37"/>
                    <a:pt x="135" y="31"/>
                    <a:pt x="133" y="26"/>
                  </a:cubicBezTo>
                  <a:cubicBezTo>
                    <a:pt x="131" y="24"/>
                    <a:pt x="129" y="22"/>
                    <a:pt x="127" y="21"/>
                  </a:cubicBezTo>
                  <a:cubicBezTo>
                    <a:pt x="141" y="14"/>
                    <a:pt x="141" y="14"/>
                    <a:pt x="141" y="14"/>
                  </a:cubicBezTo>
                  <a:cubicBezTo>
                    <a:pt x="140" y="16"/>
                    <a:pt x="140" y="19"/>
                    <a:pt x="142" y="21"/>
                  </a:cubicBezTo>
                  <a:cubicBezTo>
                    <a:pt x="142" y="22"/>
                    <a:pt x="142" y="22"/>
                    <a:pt x="143" y="23"/>
                  </a:cubicBezTo>
                  <a:cubicBezTo>
                    <a:pt x="143" y="69"/>
                    <a:pt x="143" y="69"/>
                    <a:pt x="143" y="69"/>
                  </a:cubicBezTo>
                  <a:cubicBezTo>
                    <a:pt x="35" y="129"/>
                    <a:pt x="35" y="129"/>
                    <a:pt x="35" y="129"/>
                  </a:cubicBezTo>
                  <a:cubicBezTo>
                    <a:pt x="34" y="129"/>
                    <a:pt x="34" y="131"/>
                    <a:pt x="34" y="132"/>
                  </a:cubicBezTo>
                  <a:cubicBezTo>
                    <a:pt x="35" y="133"/>
                    <a:pt x="36" y="133"/>
                    <a:pt x="37" y="133"/>
                  </a:cubicBezTo>
                  <a:cubicBezTo>
                    <a:pt x="37" y="133"/>
                    <a:pt x="37" y="133"/>
                    <a:pt x="37" y="133"/>
                  </a:cubicBezTo>
                  <a:cubicBezTo>
                    <a:pt x="143" y="74"/>
                    <a:pt x="143" y="74"/>
                    <a:pt x="143" y="74"/>
                  </a:cubicBezTo>
                  <a:cubicBezTo>
                    <a:pt x="143" y="97"/>
                    <a:pt x="143" y="97"/>
                    <a:pt x="143" y="97"/>
                  </a:cubicBezTo>
                  <a:cubicBezTo>
                    <a:pt x="47" y="150"/>
                    <a:pt x="47" y="150"/>
                    <a:pt x="47" y="150"/>
                  </a:cubicBezTo>
                  <a:cubicBezTo>
                    <a:pt x="46" y="150"/>
                    <a:pt x="45" y="152"/>
                    <a:pt x="46" y="153"/>
                  </a:cubicBezTo>
                  <a:cubicBezTo>
                    <a:pt x="47" y="154"/>
                    <a:pt x="48" y="154"/>
                    <a:pt x="49" y="154"/>
                  </a:cubicBezTo>
                  <a:cubicBezTo>
                    <a:pt x="49" y="154"/>
                    <a:pt x="49" y="154"/>
                    <a:pt x="49" y="154"/>
                  </a:cubicBezTo>
                  <a:cubicBezTo>
                    <a:pt x="143" y="102"/>
                    <a:pt x="143" y="102"/>
                    <a:pt x="143" y="102"/>
                  </a:cubicBezTo>
                  <a:cubicBezTo>
                    <a:pt x="143" y="124"/>
                    <a:pt x="143" y="124"/>
                    <a:pt x="143" y="124"/>
                  </a:cubicBezTo>
                  <a:cubicBezTo>
                    <a:pt x="59" y="171"/>
                    <a:pt x="59" y="171"/>
                    <a:pt x="59" y="171"/>
                  </a:cubicBezTo>
                  <a:cubicBezTo>
                    <a:pt x="57" y="171"/>
                    <a:pt x="57" y="173"/>
                    <a:pt x="58" y="174"/>
                  </a:cubicBezTo>
                  <a:cubicBezTo>
                    <a:pt x="58" y="175"/>
                    <a:pt x="60" y="175"/>
                    <a:pt x="61" y="175"/>
                  </a:cubicBezTo>
                  <a:cubicBezTo>
                    <a:pt x="61" y="175"/>
                    <a:pt x="61" y="175"/>
                    <a:pt x="61" y="175"/>
                  </a:cubicBezTo>
                  <a:cubicBezTo>
                    <a:pt x="143" y="129"/>
                    <a:pt x="143" y="129"/>
                    <a:pt x="143" y="129"/>
                  </a:cubicBezTo>
                  <a:cubicBezTo>
                    <a:pt x="143" y="152"/>
                    <a:pt x="143" y="152"/>
                    <a:pt x="143" y="152"/>
                  </a:cubicBezTo>
                  <a:cubicBezTo>
                    <a:pt x="70" y="192"/>
                    <a:pt x="70" y="192"/>
                    <a:pt x="70" y="192"/>
                  </a:cubicBezTo>
                  <a:cubicBezTo>
                    <a:pt x="69" y="193"/>
                    <a:pt x="69" y="194"/>
                    <a:pt x="69" y="195"/>
                  </a:cubicBezTo>
                  <a:cubicBezTo>
                    <a:pt x="70" y="196"/>
                    <a:pt x="71" y="196"/>
                    <a:pt x="72" y="196"/>
                  </a:cubicBezTo>
                  <a:cubicBezTo>
                    <a:pt x="72" y="196"/>
                    <a:pt x="72" y="196"/>
                    <a:pt x="72" y="196"/>
                  </a:cubicBezTo>
                  <a:cubicBezTo>
                    <a:pt x="143" y="157"/>
                    <a:pt x="143" y="157"/>
                    <a:pt x="143" y="157"/>
                  </a:cubicBezTo>
                  <a:cubicBezTo>
                    <a:pt x="143" y="211"/>
                    <a:pt x="143" y="211"/>
                    <a:pt x="143" y="211"/>
                  </a:cubicBezTo>
                  <a:cubicBezTo>
                    <a:pt x="105" y="232"/>
                    <a:pt x="105" y="232"/>
                    <a:pt x="105" y="232"/>
                  </a:cubicBezTo>
                  <a:cubicBezTo>
                    <a:pt x="93" y="238"/>
                    <a:pt x="79" y="234"/>
                    <a:pt x="72" y="222"/>
                  </a:cubicBezTo>
                  <a:cubicBezTo>
                    <a:pt x="0" y="92"/>
                    <a:pt x="0" y="92"/>
                    <a:pt x="0" y="92"/>
                  </a:cubicBezTo>
                  <a:lnTo>
                    <a:pt x="11" y="86"/>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0"/>
            <p:cNvSpPr>
              <a:spLocks noEditPoints="1"/>
            </p:cNvSpPr>
            <p:nvPr/>
          </p:nvSpPr>
          <p:spPr bwMode="auto">
            <a:xfrm>
              <a:off x="6551893" y="3804326"/>
              <a:ext cx="252013" cy="256553"/>
            </a:xfrm>
            <a:custGeom>
              <a:avLst/>
              <a:gdLst>
                <a:gd name="T0" fmla="*/ 167 w 235"/>
                <a:gd name="T1" fmla="*/ 222 h 239"/>
                <a:gd name="T2" fmla="*/ 171 w 235"/>
                <a:gd name="T3" fmla="*/ 168 h 239"/>
                <a:gd name="T4" fmla="*/ 173 w 235"/>
                <a:gd name="T5" fmla="*/ 154 h 239"/>
                <a:gd name="T6" fmla="*/ 164 w 235"/>
                <a:gd name="T7" fmla="*/ 124 h 239"/>
                <a:gd name="T8" fmla="*/ 209 w 235"/>
                <a:gd name="T9" fmla="*/ 90 h 239"/>
                <a:gd name="T10" fmla="*/ 136 w 235"/>
                <a:gd name="T11" fmla="*/ 19 h 239"/>
                <a:gd name="T12" fmla="*/ 136 w 235"/>
                <a:gd name="T13" fmla="*/ 19 h 239"/>
                <a:gd name="T14" fmla="*/ 146 w 235"/>
                <a:gd name="T15" fmla="*/ 213 h 239"/>
                <a:gd name="T16" fmla="*/ 136 w 235"/>
                <a:gd name="T17" fmla="*/ 184 h 239"/>
                <a:gd name="T18" fmla="*/ 164 w 235"/>
                <a:gd name="T19" fmla="*/ 227 h 239"/>
                <a:gd name="T20" fmla="*/ 149 w 235"/>
                <a:gd name="T21" fmla="*/ 122 h 239"/>
                <a:gd name="T22" fmla="*/ 164 w 235"/>
                <a:gd name="T23" fmla="*/ 149 h 239"/>
                <a:gd name="T24" fmla="*/ 136 w 235"/>
                <a:gd name="T25" fmla="*/ 125 h 239"/>
                <a:gd name="T26" fmla="*/ 136 w 235"/>
                <a:gd name="T27" fmla="*/ 94 h 239"/>
                <a:gd name="T28" fmla="*/ 136 w 235"/>
                <a:gd name="T29" fmla="*/ 42 h 239"/>
                <a:gd name="T30" fmla="*/ 132 w 235"/>
                <a:gd name="T31" fmla="*/ 235 h 239"/>
                <a:gd name="T32" fmla="*/ 112 w 235"/>
                <a:gd name="T33" fmla="*/ 173 h 239"/>
                <a:gd name="T34" fmla="*/ 126 w 235"/>
                <a:gd name="T35" fmla="*/ 147 h 239"/>
                <a:gd name="T36" fmla="*/ 128 w 235"/>
                <a:gd name="T37" fmla="*/ 133 h 239"/>
                <a:gd name="T38" fmla="*/ 135 w 235"/>
                <a:gd name="T39" fmla="*/ 152 h 239"/>
                <a:gd name="T40" fmla="*/ 136 w 235"/>
                <a:gd name="T41" fmla="*/ 173 h 239"/>
                <a:gd name="T42" fmla="*/ 115 w 235"/>
                <a:gd name="T43" fmla="*/ 194 h 239"/>
                <a:gd name="T44" fmla="*/ 136 w 235"/>
                <a:gd name="T45" fmla="*/ 237 h 239"/>
                <a:gd name="T46" fmla="*/ 112 w 235"/>
                <a:gd name="T47" fmla="*/ 83 h 239"/>
                <a:gd name="T48" fmla="*/ 112 w 235"/>
                <a:gd name="T49" fmla="*/ 30 h 239"/>
                <a:gd name="T50" fmla="*/ 103 w 235"/>
                <a:gd name="T51" fmla="*/ 3 h 239"/>
                <a:gd name="T52" fmla="*/ 101 w 235"/>
                <a:gd name="T53" fmla="*/ 192 h 239"/>
                <a:gd name="T54" fmla="*/ 112 w 235"/>
                <a:gd name="T55" fmla="*/ 83 h 239"/>
                <a:gd name="T56" fmla="*/ 98 w 235"/>
                <a:gd name="T57" fmla="*/ 114 h 239"/>
                <a:gd name="T58" fmla="*/ 112 w 235"/>
                <a:gd name="T59" fmla="*/ 136 h 239"/>
                <a:gd name="T60" fmla="*/ 95 w 235"/>
                <a:gd name="T61" fmla="*/ 96 h 239"/>
                <a:gd name="T62" fmla="*/ 112 w 235"/>
                <a:gd name="T63" fmla="*/ 83 h 239"/>
                <a:gd name="T64" fmla="*/ 91 w 235"/>
                <a:gd name="T65" fmla="*/ 162 h 239"/>
                <a:gd name="T66" fmla="*/ 76 w 235"/>
                <a:gd name="T67" fmla="*/ 209 h 239"/>
                <a:gd name="T68" fmla="*/ 76 w 235"/>
                <a:gd name="T69" fmla="*/ 5 h 239"/>
                <a:gd name="T70" fmla="*/ 76 w 235"/>
                <a:gd name="T71" fmla="*/ 41 h 239"/>
                <a:gd name="T72" fmla="*/ 76 w 235"/>
                <a:gd name="T73" fmla="*/ 83 h 239"/>
                <a:gd name="T74" fmla="*/ 91 w 235"/>
                <a:gd name="T75" fmla="*/ 104 h 239"/>
                <a:gd name="T76" fmla="*/ 84 w 235"/>
                <a:gd name="T77" fmla="*/ 143 h 239"/>
                <a:gd name="T78" fmla="*/ 82 w 235"/>
                <a:gd name="T79" fmla="*/ 158 h 239"/>
                <a:gd name="T80" fmla="*/ 81 w 235"/>
                <a:gd name="T81" fmla="*/ 126 h 239"/>
                <a:gd name="T82" fmla="*/ 83 w 235"/>
                <a:gd name="T83" fmla="*/ 112 h 239"/>
                <a:gd name="T84" fmla="*/ 67 w 235"/>
                <a:gd name="T85" fmla="*/ 205 h 239"/>
                <a:gd name="T86" fmla="*/ 67 w 235"/>
                <a:gd name="T87" fmla="*/ 140 h 239"/>
                <a:gd name="T88" fmla="*/ 76 w 235"/>
                <a:gd name="T89" fmla="*/ 161 h 239"/>
                <a:gd name="T90" fmla="*/ 76 w 235"/>
                <a:gd name="T91" fmla="*/ 180 h 239"/>
                <a:gd name="T92" fmla="*/ 76 w 235"/>
                <a:gd name="T93" fmla="*/ 5 h 239"/>
                <a:gd name="T94" fmla="*/ 76 w 235"/>
                <a:gd name="T95" fmla="*/ 66 h 239"/>
                <a:gd name="T96" fmla="*/ 76 w 235"/>
                <a:gd name="T97" fmla="*/ 108 h 239"/>
                <a:gd name="T98" fmla="*/ 76 w 235"/>
                <a:gd name="T99" fmla="*/ 108 h 239"/>
                <a:gd name="T100" fmla="*/ 55 w 235"/>
                <a:gd name="T101" fmla="*/ 171 h 239"/>
                <a:gd name="T102" fmla="*/ 46 w 235"/>
                <a:gd name="T103" fmla="*/ 61 h 239"/>
                <a:gd name="T104" fmla="*/ 59 w 235"/>
                <a:gd name="T105" fmla="*/ 80 h 239"/>
                <a:gd name="T106" fmla="*/ 67 w 235"/>
                <a:gd name="T107" fmla="*/ 104 h 239"/>
                <a:gd name="T108" fmla="*/ 46 w 235"/>
                <a:gd name="T109" fmla="*/ 61 h 239"/>
                <a:gd name="T110" fmla="*/ 46 w 235"/>
                <a:gd name="T111" fmla="*/ 141 h 239"/>
                <a:gd name="T112" fmla="*/ 19 w 235"/>
                <a:gd name="T113" fmla="*/ 182 h 239"/>
                <a:gd name="T114" fmla="*/ 45 w 235"/>
                <a:gd name="T115" fmla="*/ 109 h 239"/>
                <a:gd name="T116" fmla="*/ 46 w 235"/>
                <a:gd name="T117" fmla="*/ 130 h 239"/>
                <a:gd name="T118" fmla="*/ 25 w 235"/>
                <a:gd name="T119" fmla="*/ 152 h 239"/>
                <a:gd name="T120" fmla="*/ 46 w 235"/>
                <a:gd name="T121" fmla="*/ 19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 h="239">
                  <a:moveTo>
                    <a:pt x="164" y="32"/>
                  </a:moveTo>
                  <a:cubicBezTo>
                    <a:pt x="216" y="56"/>
                    <a:pt x="216" y="56"/>
                    <a:pt x="216" y="56"/>
                  </a:cubicBezTo>
                  <a:cubicBezTo>
                    <a:pt x="229" y="62"/>
                    <a:pt x="235" y="78"/>
                    <a:pt x="228" y="91"/>
                  </a:cubicBezTo>
                  <a:cubicBezTo>
                    <a:pt x="167" y="222"/>
                    <a:pt x="167" y="222"/>
                    <a:pt x="167" y="222"/>
                  </a:cubicBezTo>
                  <a:cubicBezTo>
                    <a:pt x="166" y="224"/>
                    <a:pt x="165" y="226"/>
                    <a:pt x="164" y="227"/>
                  </a:cubicBezTo>
                  <a:cubicBezTo>
                    <a:pt x="164" y="183"/>
                    <a:pt x="164" y="183"/>
                    <a:pt x="164" y="183"/>
                  </a:cubicBezTo>
                  <a:cubicBezTo>
                    <a:pt x="165" y="182"/>
                    <a:pt x="165" y="182"/>
                    <a:pt x="165" y="181"/>
                  </a:cubicBezTo>
                  <a:cubicBezTo>
                    <a:pt x="171" y="168"/>
                    <a:pt x="171" y="168"/>
                    <a:pt x="171" y="168"/>
                  </a:cubicBezTo>
                  <a:cubicBezTo>
                    <a:pt x="172" y="166"/>
                    <a:pt x="171" y="164"/>
                    <a:pt x="169" y="163"/>
                  </a:cubicBezTo>
                  <a:cubicBezTo>
                    <a:pt x="164" y="160"/>
                    <a:pt x="164" y="160"/>
                    <a:pt x="164" y="160"/>
                  </a:cubicBezTo>
                  <a:cubicBezTo>
                    <a:pt x="164" y="149"/>
                    <a:pt x="164" y="149"/>
                    <a:pt x="164" y="149"/>
                  </a:cubicBezTo>
                  <a:cubicBezTo>
                    <a:pt x="173" y="154"/>
                    <a:pt x="173" y="154"/>
                    <a:pt x="173" y="154"/>
                  </a:cubicBezTo>
                  <a:cubicBezTo>
                    <a:pt x="176" y="155"/>
                    <a:pt x="178" y="154"/>
                    <a:pt x="179" y="152"/>
                  </a:cubicBezTo>
                  <a:cubicBezTo>
                    <a:pt x="185" y="139"/>
                    <a:pt x="185" y="139"/>
                    <a:pt x="185" y="139"/>
                  </a:cubicBezTo>
                  <a:cubicBezTo>
                    <a:pt x="186" y="137"/>
                    <a:pt x="185" y="134"/>
                    <a:pt x="183" y="133"/>
                  </a:cubicBezTo>
                  <a:cubicBezTo>
                    <a:pt x="164" y="124"/>
                    <a:pt x="164" y="124"/>
                    <a:pt x="164" y="124"/>
                  </a:cubicBezTo>
                  <a:cubicBezTo>
                    <a:pt x="164" y="107"/>
                    <a:pt x="164" y="107"/>
                    <a:pt x="164" y="107"/>
                  </a:cubicBezTo>
                  <a:cubicBezTo>
                    <a:pt x="183" y="116"/>
                    <a:pt x="183" y="116"/>
                    <a:pt x="183" y="116"/>
                  </a:cubicBezTo>
                  <a:cubicBezTo>
                    <a:pt x="189" y="119"/>
                    <a:pt x="197" y="116"/>
                    <a:pt x="200" y="110"/>
                  </a:cubicBezTo>
                  <a:cubicBezTo>
                    <a:pt x="209" y="90"/>
                    <a:pt x="209" y="90"/>
                    <a:pt x="209" y="90"/>
                  </a:cubicBezTo>
                  <a:cubicBezTo>
                    <a:pt x="212" y="84"/>
                    <a:pt x="209" y="76"/>
                    <a:pt x="203" y="73"/>
                  </a:cubicBezTo>
                  <a:cubicBezTo>
                    <a:pt x="164" y="55"/>
                    <a:pt x="164" y="55"/>
                    <a:pt x="164" y="55"/>
                  </a:cubicBezTo>
                  <a:lnTo>
                    <a:pt x="164" y="32"/>
                  </a:lnTo>
                  <a:close/>
                  <a:moveTo>
                    <a:pt x="136" y="19"/>
                  </a:moveTo>
                  <a:cubicBezTo>
                    <a:pt x="164" y="32"/>
                    <a:pt x="164" y="32"/>
                    <a:pt x="164" y="32"/>
                  </a:cubicBezTo>
                  <a:cubicBezTo>
                    <a:pt x="164" y="55"/>
                    <a:pt x="164" y="55"/>
                    <a:pt x="164" y="55"/>
                  </a:cubicBezTo>
                  <a:cubicBezTo>
                    <a:pt x="136" y="42"/>
                    <a:pt x="136" y="42"/>
                    <a:pt x="136" y="42"/>
                  </a:cubicBezTo>
                  <a:cubicBezTo>
                    <a:pt x="136" y="19"/>
                    <a:pt x="136" y="19"/>
                    <a:pt x="136" y="19"/>
                  </a:cubicBezTo>
                  <a:close/>
                  <a:moveTo>
                    <a:pt x="164" y="227"/>
                  </a:moveTo>
                  <a:cubicBezTo>
                    <a:pt x="158" y="236"/>
                    <a:pt x="147" y="239"/>
                    <a:pt x="136" y="237"/>
                  </a:cubicBezTo>
                  <a:cubicBezTo>
                    <a:pt x="136" y="209"/>
                    <a:pt x="136" y="209"/>
                    <a:pt x="136" y="209"/>
                  </a:cubicBezTo>
                  <a:cubicBezTo>
                    <a:pt x="146" y="213"/>
                    <a:pt x="146" y="213"/>
                    <a:pt x="146" y="213"/>
                  </a:cubicBezTo>
                  <a:cubicBezTo>
                    <a:pt x="148" y="214"/>
                    <a:pt x="150" y="213"/>
                    <a:pt x="151" y="211"/>
                  </a:cubicBezTo>
                  <a:cubicBezTo>
                    <a:pt x="157" y="198"/>
                    <a:pt x="157" y="198"/>
                    <a:pt x="157" y="198"/>
                  </a:cubicBezTo>
                  <a:cubicBezTo>
                    <a:pt x="158" y="196"/>
                    <a:pt x="158" y="193"/>
                    <a:pt x="155" y="192"/>
                  </a:cubicBezTo>
                  <a:cubicBezTo>
                    <a:pt x="136" y="184"/>
                    <a:pt x="136" y="184"/>
                    <a:pt x="136" y="184"/>
                  </a:cubicBezTo>
                  <a:cubicBezTo>
                    <a:pt x="136" y="173"/>
                    <a:pt x="136" y="173"/>
                    <a:pt x="136" y="173"/>
                  </a:cubicBezTo>
                  <a:cubicBezTo>
                    <a:pt x="160" y="183"/>
                    <a:pt x="160" y="183"/>
                    <a:pt x="160" y="183"/>
                  </a:cubicBezTo>
                  <a:cubicBezTo>
                    <a:pt x="161" y="184"/>
                    <a:pt x="163" y="184"/>
                    <a:pt x="164" y="183"/>
                  </a:cubicBezTo>
                  <a:cubicBezTo>
                    <a:pt x="164" y="227"/>
                    <a:pt x="164" y="227"/>
                    <a:pt x="164" y="227"/>
                  </a:cubicBezTo>
                  <a:close/>
                  <a:moveTo>
                    <a:pt x="164" y="107"/>
                  </a:moveTo>
                  <a:cubicBezTo>
                    <a:pt x="164" y="124"/>
                    <a:pt x="164" y="124"/>
                    <a:pt x="164" y="124"/>
                  </a:cubicBezTo>
                  <a:cubicBezTo>
                    <a:pt x="155" y="120"/>
                    <a:pt x="155" y="120"/>
                    <a:pt x="155" y="120"/>
                  </a:cubicBezTo>
                  <a:cubicBezTo>
                    <a:pt x="153" y="119"/>
                    <a:pt x="150" y="120"/>
                    <a:pt x="149" y="122"/>
                  </a:cubicBezTo>
                  <a:cubicBezTo>
                    <a:pt x="143" y="135"/>
                    <a:pt x="143" y="135"/>
                    <a:pt x="143" y="135"/>
                  </a:cubicBezTo>
                  <a:cubicBezTo>
                    <a:pt x="143" y="135"/>
                    <a:pt x="143" y="135"/>
                    <a:pt x="143" y="135"/>
                  </a:cubicBezTo>
                  <a:cubicBezTo>
                    <a:pt x="142" y="137"/>
                    <a:pt x="143" y="140"/>
                    <a:pt x="145" y="141"/>
                  </a:cubicBezTo>
                  <a:cubicBezTo>
                    <a:pt x="164" y="149"/>
                    <a:pt x="164" y="149"/>
                    <a:pt x="164" y="149"/>
                  </a:cubicBezTo>
                  <a:cubicBezTo>
                    <a:pt x="164" y="160"/>
                    <a:pt x="164" y="160"/>
                    <a:pt x="164" y="160"/>
                  </a:cubicBezTo>
                  <a:cubicBezTo>
                    <a:pt x="141" y="149"/>
                    <a:pt x="141" y="149"/>
                    <a:pt x="141" y="149"/>
                  </a:cubicBezTo>
                  <a:cubicBezTo>
                    <a:pt x="140" y="149"/>
                    <a:pt x="138" y="149"/>
                    <a:pt x="136" y="150"/>
                  </a:cubicBezTo>
                  <a:cubicBezTo>
                    <a:pt x="136" y="125"/>
                    <a:pt x="136" y="125"/>
                    <a:pt x="136" y="125"/>
                  </a:cubicBezTo>
                  <a:cubicBezTo>
                    <a:pt x="140" y="118"/>
                    <a:pt x="140" y="118"/>
                    <a:pt x="140" y="118"/>
                  </a:cubicBezTo>
                  <a:cubicBezTo>
                    <a:pt x="141" y="116"/>
                    <a:pt x="140" y="113"/>
                    <a:pt x="138" y="112"/>
                  </a:cubicBezTo>
                  <a:cubicBezTo>
                    <a:pt x="136" y="111"/>
                    <a:pt x="136" y="111"/>
                    <a:pt x="136" y="111"/>
                  </a:cubicBezTo>
                  <a:cubicBezTo>
                    <a:pt x="136" y="94"/>
                    <a:pt x="136" y="94"/>
                    <a:pt x="136" y="94"/>
                  </a:cubicBezTo>
                  <a:lnTo>
                    <a:pt x="164" y="107"/>
                  </a:lnTo>
                  <a:close/>
                  <a:moveTo>
                    <a:pt x="112" y="7"/>
                  </a:moveTo>
                  <a:cubicBezTo>
                    <a:pt x="136" y="19"/>
                    <a:pt x="136" y="19"/>
                    <a:pt x="136" y="19"/>
                  </a:cubicBezTo>
                  <a:cubicBezTo>
                    <a:pt x="136" y="42"/>
                    <a:pt x="136" y="42"/>
                    <a:pt x="136" y="42"/>
                  </a:cubicBezTo>
                  <a:cubicBezTo>
                    <a:pt x="112" y="30"/>
                    <a:pt x="112" y="30"/>
                    <a:pt x="112" y="30"/>
                  </a:cubicBezTo>
                  <a:cubicBezTo>
                    <a:pt x="112" y="7"/>
                    <a:pt x="112" y="7"/>
                    <a:pt x="112" y="7"/>
                  </a:cubicBezTo>
                  <a:close/>
                  <a:moveTo>
                    <a:pt x="136" y="237"/>
                  </a:moveTo>
                  <a:cubicBezTo>
                    <a:pt x="135" y="236"/>
                    <a:pt x="133" y="236"/>
                    <a:pt x="132" y="235"/>
                  </a:cubicBezTo>
                  <a:cubicBezTo>
                    <a:pt x="112" y="226"/>
                    <a:pt x="112" y="226"/>
                    <a:pt x="112" y="226"/>
                  </a:cubicBezTo>
                  <a:cubicBezTo>
                    <a:pt x="112" y="177"/>
                    <a:pt x="112" y="177"/>
                    <a:pt x="112" y="177"/>
                  </a:cubicBezTo>
                  <a:cubicBezTo>
                    <a:pt x="112" y="177"/>
                    <a:pt x="112" y="177"/>
                    <a:pt x="112" y="177"/>
                  </a:cubicBezTo>
                  <a:cubicBezTo>
                    <a:pt x="113" y="175"/>
                    <a:pt x="113" y="174"/>
                    <a:pt x="112" y="173"/>
                  </a:cubicBezTo>
                  <a:cubicBezTo>
                    <a:pt x="112" y="161"/>
                    <a:pt x="112" y="161"/>
                    <a:pt x="112" y="161"/>
                  </a:cubicBezTo>
                  <a:cubicBezTo>
                    <a:pt x="114" y="162"/>
                    <a:pt x="114" y="162"/>
                    <a:pt x="114" y="162"/>
                  </a:cubicBezTo>
                  <a:cubicBezTo>
                    <a:pt x="116" y="163"/>
                    <a:pt x="119" y="162"/>
                    <a:pt x="120" y="160"/>
                  </a:cubicBezTo>
                  <a:cubicBezTo>
                    <a:pt x="126" y="147"/>
                    <a:pt x="126" y="147"/>
                    <a:pt x="126" y="147"/>
                  </a:cubicBezTo>
                  <a:cubicBezTo>
                    <a:pt x="127" y="145"/>
                    <a:pt x="126" y="142"/>
                    <a:pt x="124" y="141"/>
                  </a:cubicBezTo>
                  <a:cubicBezTo>
                    <a:pt x="112" y="136"/>
                    <a:pt x="112" y="136"/>
                    <a:pt x="112" y="136"/>
                  </a:cubicBezTo>
                  <a:cubicBezTo>
                    <a:pt x="112" y="125"/>
                    <a:pt x="112" y="125"/>
                    <a:pt x="112" y="125"/>
                  </a:cubicBezTo>
                  <a:cubicBezTo>
                    <a:pt x="128" y="133"/>
                    <a:pt x="128" y="133"/>
                    <a:pt x="128" y="133"/>
                  </a:cubicBezTo>
                  <a:cubicBezTo>
                    <a:pt x="130" y="134"/>
                    <a:pt x="133" y="133"/>
                    <a:pt x="134" y="130"/>
                  </a:cubicBezTo>
                  <a:cubicBezTo>
                    <a:pt x="136" y="125"/>
                    <a:pt x="136" y="125"/>
                    <a:pt x="136" y="125"/>
                  </a:cubicBezTo>
                  <a:cubicBezTo>
                    <a:pt x="136" y="150"/>
                    <a:pt x="136" y="150"/>
                    <a:pt x="136" y="150"/>
                  </a:cubicBezTo>
                  <a:cubicBezTo>
                    <a:pt x="136" y="151"/>
                    <a:pt x="136" y="151"/>
                    <a:pt x="135" y="152"/>
                  </a:cubicBezTo>
                  <a:cubicBezTo>
                    <a:pt x="129" y="164"/>
                    <a:pt x="129" y="164"/>
                    <a:pt x="129" y="164"/>
                  </a:cubicBezTo>
                  <a:cubicBezTo>
                    <a:pt x="129" y="164"/>
                    <a:pt x="129" y="164"/>
                    <a:pt x="129" y="164"/>
                  </a:cubicBezTo>
                  <a:cubicBezTo>
                    <a:pt x="128" y="167"/>
                    <a:pt x="129" y="169"/>
                    <a:pt x="131" y="170"/>
                  </a:cubicBezTo>
                  <a:cubicBezTo>
                    <a:pt x="136" y="173"/>
                    <a:pt x="136" y="173"/>
                    <a:pt x="136" y="173"/>
                  </a:cubicBezTo>
                  <a:cubicBezTo>
                    <a:pt x="136" y="184"/>
                    <a:pt x="136" y="184"/>
                    <a:pt x="136" y="184"/>
                  </a:cubicBezTo>
                  <a:cubicBezTo>
                    <a:pt x="127" y="179"/>
                    <a:pt x="127" y="179"/>
                    <a:pt x="127" y="179"/>
                  </a:cubicBezTo>
                  <a:cubicBezTo>
                    <a:pt x="125" y="178"/>
                    <a:pt x="123" y="179"/>
                    <a:pt x="122" y="181"/>
                  </a:cubicBezTo>
                  <a:cubicBezTo>
                    <a:pt x="115" y="194"/>
                    <a:pt x="115" y="194"/>
                    <a:pt x="115" y="194"/>
                  </a:cubicBezTo>
                  <a:cubicBezTo>
                    <a:pt x="115" y="194"/>
                    <a:pt x="115" y="194"/>
                    <a:pt x="115" y="194"/>
                  </a:cubicBezTo>
                  <a:cubicBezTo>
                    <a:pt x="115" y="196"/>
                    <a:pt x="115" y="199"/>
                    <a:pt x="118" y="200"/>
                  </a:cubicBezTo>
                  <a:cubicBezTo>
                    <a:pt x="136" y="209"/>
                    <a:pt x="136" y="209"/>
                    <a:pt x="136" y="209"/>
                  </a:cubicBezTo>
                  <a:cubicBezTo>
                    <a:pt x="136" y="237"/>
                    <a:pt x="136" y="237"/>
                    <a:pt x="136" y="237"/>
                  </a:cubicBezTo>
                  <a:close/>
                  <a:moveTo>
                    <a:pt x="136" y="94"/>
                  </a:moveTo>
                  <a:cubicBezTo>
                    <a:pt x="136" y="111"/>
                    <a:pt x="136" y="111"/>
                    <a:pt x="136" y="111"/>
                  </a:cubicBezTo>
                  <a:cubicBezTo>
                    <a:pt x="112" y="100"/>
                    <a:pt x="112" y="100"/>
                    <a:pt x="112" y="100"/>
                  </a:cubicBezTo>
                  <a:cubicBezTo>
                    <a:pt x="112" y="83"/>
                    <a:pt x="112" y="83"/>
                    <a:pt x="112" y="83"/>
                  </a:cubicBezTo>
                  <a:lnTo>
                    <a:pt x="136" y="94"/>
                  </a:lnTo>
                  <a:close/>
                  <a:moveTo>
                    <a:pt x="103" y="3"/>
                  </a:moveTo>
                  <a:cubicBezTo>
                    <a:pt x="112" y="7"/>
                    <a:pt x="112" y="7"/>
                    <a:pt x="112" y="7"/>
                  </a:cubicBezTo>
                  <a:cubicBezTo>
                    <a:pt x="112" y="30"/>
                    <a:pt x="112" y="30"/>
                    <a:pt x="112" y="30"/>
                  </a:cubicBezTo>
                  <a:cubicBezTo>
                    <a:pt x="98" y="24"/>
                    <a:pt x="98" y="24"/>
                    <a:pt x="98" y="24"/>
                  </a:cubicBezTo>
                  <a:cubicBezTo>
                    <a:pt x="96" y="23"/>
                    <a:pt x="94" y="23"/>
                    <a:pt x="91" y="23"/>
                  </a:cubicBezTo>
                  <a:cubicBezTo>
                    <a:pt x="91" y="0"/>
                    <a:pt x="91" y="0"/>
                    <a:pt x="91" y="0"/>
                  </a:cubicBezTo>
                  <a:cubicBezTo>
                    <a:pt x="95" y="0"/>
                    <a:pt x="99" y="1"/>
                    <a:pt x="103" y="3"/>
                  </a:cubicBezTo>
                  <a:close/>
                  <a:moveTo>
                    <a:pt x="112" y="226"/>
                  </a:moveTo>
                  <a:cubicBezTo>
                    <a:pt x="91" y="216"/>
                    <a:pt x="91" y="216"/>
                    <a:pt x="91" y="216"/>
                  </a:cubicBezTo>
                  <a:cubicBezTo>
                    <a:pt x="91" y="187"/>
                    <a:pt x="91" y="187"/>
                    <a:pt x="91" y="187"/>
                  </a:cubicBezTo>
                  <a:cubicBezTo>
                    <a:pt x="101" y="192"/>
                    <a:pt x="101" y="192"/>
                    <a:pt x="101" y="192"/>
                  </a:cubicBezTo>
                  <a:cubicBezTo>
                    <a:pt x="103" y="193"/>
                    <a:pt x="105" y="192"/>
                    <a:pt x="106" y="190"/>
                  </a:cubicBezTo>
                  <a:cubicBezTo>
                    <a:pt x="112" y="177"/>
                    <a:pt x="112" y="177"/>
                    <a:pt x="112" y="177"/>
                  </a:cubicBezTo>
                  <a:cubicBezTo>
                    <a:pt x="112" y="226"/>
                    <a:pt x="112" y="226"/>
                    <a:pt x="112" y="226"/>
                  </a:cubicBezTo>
                  <a:close/>
                  <a:moveTo>
                    <a:pt x="112" y="83"/>
                  </a:moveTo>
                  <a:cubicBezTo>
                    <a:pt x="112" y="100"/>
                    <a:pt x="112" y="100"/>
                    <a:pt x="112" y="100"/>
                  </a:cubicBezTo>
                  <a:cubicBezTo>
                    <a:pt x="110" y="99"/>
                    <a:pt x="110" y="99"/>
                    <a:pt x="110" y="99"/>
                  </a:cubicBezTo>
                  <a:cubicBezTo>
                    <a:pt x="107" y="98"/>
                    <a:pt x="105" y="99"/>
                    <a:pt x="104" y="101"/>
                  </a:cubicBezTo>
                  <a:cubicBezTo>
                    <a:pt x="98" y="114"/>
                    <a:pt x="98" y="114"/>
                    <a:pt x="98" y="114"/>
                  </a:cubicBezTo>
                  <a:cubicBezTo>
                    <a:pt x="98" y="114"/>
                    <a:pt x="98" y="114"/>
                    <a:pt x="98" y="114"/>
                  </a:cubicBezTo>
                  <a:cubicBezTo>
                    <a:pt x="97" y="116"/>
                    <a:pt x="98" y="118"/>
                    <a:pt x="100" y="119"/>
                  </a:cubicBezTo>
                  <a:cubicBezTo>
                    <a:pt x="112" y="125"/>
                    <a:pt x="112" y="125"/>
                    <a:pt x="112" y="125"/>
                  </a:cubicBezTo>
                  <a:cubicBezTo>
                    <a:pt x="112" y="136"/>
                    <a:pt x="112" y="136"/>
                    <a:pt x="112" y="136"/>
                  </a:cubicBezTo>
                  <a:cubicBezTo>
                    <a:pt x="96" y="128"/>
                    <a:pt x="96" y="128"/>
                    <a:pt x="96" y="128"/>
                  </a:cubicBezTo>
                  <a:cubicBezTo>
                    <a:pt x="94" y="127"/>
                    <a:pt x="92" y="128"/>
                    <a:pt x="91" y="129"/>
                  </a:cubicBezTo>
                  <a:cubicBezTo>
                    <a:pt x="91" y="104"/>
                    <a:pt x="91" y="104"/>
                    <a:pt x="91" y="104"/>
                  </a:cubicBezTo>
                  <a:cubicBezTo>
                    <a:pt x="95" y="96"/>
                    <a:pt x="95" y="96"/>
                    <a:pt x="95" y="96"/>
                  </a:cubicBezTo>
                  <a:cubicBezTo>
                    <a:pt x="96" y="94"/>
                    <a:pt x="95" y="92"/>
                    <a:pt x="93" y="91"/>
                  </a:cubicBezTo>
                  <a:cubicBezTo>
                    <a:pt x="91" y="90"/>
                    <a:pt x="91" y="90"/>
                    <a:pt x="91" y="90"/>
                  </a:cubicBezTo>
                  <a:cubicBezTo>
                    <a:pt x="91" y="73"/>
                    <a:pt x="91" y="73"/>
                    <a:pt x="91" y="73"/>
                  </a:cubicBezTo>
                  <a:cubicBezTo>
                    <a:pt x="112" y="83"/>
                    <a:pt x="112" y="83"/>
                    <a:pt x="112" y="83"/>
                  </a:cubicBezTo>
                  <a:close/>
                  <a:moveTo>
                    <a:pt x="112" y="161"/>
                  </a:moveTo>
                  <a:cubicBezTo>
                    <a:pt x="112" y="173"/>
                    <a:pt x="112" y="173"/>
                    <a:pt x="112" y="173"/>
                  </a:cubicBezTo>
                  <a:cubicBezTo>
                    <a:pt x="112" y="172"/>
                    <a:pt x="111" y="172"/>
                    <a:pt x="110" y="171"/>
                  </a:cubicBezTo>
                  <a:cubicBezTo>
                    <a:pt x="91" y="162"/>
                    <a:pt x="91" y="162"/>
                    <a:pt x="91" y="162"/>
                  </a:cubicBezTo>
                  <a:cubicBezTo>
                    <a:pt x="91" y="151"/>
                    <a:pt x="91" y="151"/>
                    <a:pt x="91" y="151"/>
                  </a:cubicBezTo>
                  <a:lnTo>
                    <a:pt x="112" y="161"/>
                  </a:lnTo>
                  <a:close/>
                  <a:moveTo>
                    <a:pt x="91" y="216"/>
                  </a:moveTo>
                  <a:cubicBezTo>
                    <a:pt x="76" y="209"/>
                    <a:pt x="76" y="209"/>
                    <a:pt x="76" y="209"/>
                  </a:cubicBezTo>
                  <a:cubicBezTo>
                    <a:pt x="76" y="180"/>
                    <a:pt x="76" y="180"/>
                    <a:pt x="76" y="180"/>
                  </a:cubicBezTo>
                  <a:cubicBezTo>
                    <a:pt x="91" y="187"/>
                    <a:pt x="91" y="187"/>
                    <a:pt x="91" y="187"/>
                  </a:cubicBezTo>
                  <a:cubicBezTo>
                    <a:pt x="91" y="216"/>
                    <a:pt x="91" y="216"/>
                    <a:pt x="91" y="216"/>
                  </a:cubicBezTo>
                  <a:close/>
                  <a:moveTo>
                    <a:pt x="76" y="5"/>
                  </a:moveTo>
                  <a:cubicBezTo>
                    <a:pt x="80" y="2"/>
                    <a:pt x="86" y="0"/>
                    <a:pt x="91" y="0"/>
                  </a:cubicBezTo>
                  <a:cubicBezTo>
                    <a:pt x="91" y="23"/>
                    <a:pt x="91" y="23"/>
                    <a:pt x="91" y="23"/>
                  </a:cubicBezTo>
                  <a:cubicBezTo>
                    <a:pt x="87" y="23"/>
                    <a:pt x="83" y="26"/>
                    <a:pt x="81" y="30"/>
                  </a:cubicBezTo>
                  <a:cubicBezTo>
                    <a:pt x="76" y="41"/>
                    <a:pt x="76" y="41"/>
                    <a:pt x="76" y="41"/>
                  </a:cubicBezTo>
                  <a:cubicBezTo>
                    <a:pt x="76" y="5"/>
                    <a:pt x="76" y="5"/>
                    <a:pt x="76" y="5"/>
                  </a:cubicBezTo>
                  <a:close/>
                  <a:moveTo>
                    <a:pt x="91" y="73"/>
                  </a:moveTo>
                  <a:cubicBezTo>
                    <a:pt x="91" y="90"/>
                    <a:pt x="91" y="90"/>
                    <a:pt x="91" y="90"/>
                  </a:cubicBezTo>
                  <a:cubicBezTo>
                    <a:pt x="76" y="83"/>
                    <a:pt x="76" y="83"/>
                    <a:pt x="76" y="83"/>
                  </a:cubicBezTo>
                  <a:cubicBezTo>
                    <a:pt x="76" y="66"/>
                    <a:pt x="76" y="66"/>
                    <a:pt x="76" y="66"/>
                  </a:cubicBezTo>
                  <a:cubicBezTo>
                    <a:pt x="77" y="66"/>
                    <a:pt x="77" y="67"/>
                    <a:pt x="78" y="67"/>
                  </a:cubicBezTo>
                  <a:cubicBezTo>
                    <a:pt x="91" y="73"/>
                    <a:pt x="91" y="73"/>
                    <a:pt x="91" y="73"/>
                  </a:cubicBezTo>
                  <a:close/>
                  <a:moveTo>
                    <a:pt x="91" y="104"/>
                  </a:moveTo>
                  <a:cubicBezTo>
                    <a:pt x="91" y="129"/>
                    <a:pt x="91" y="129"/>
                    <a:pt x="91" y="129"/>
                  </a:cubicBezTo>
                  <a:cubicBezTo>
                    <a:pt x="91" y="129"/>
                    <a:pt x="90" y="130"/>
                    <a:pt x="90" y="130"/>
                  </a:cubicBezTo>
                  <a:cubicBezTo>
                    <a:pt x="84" y="143"/>
                    <a:pt x="84" y="143"/>
                    <a:pt x="84" y="143"/>
                  </a:cubicBezTo>
                  <a:cubicBezTo>
                    <a:pt x="84" y="143"/>
                    <a:pt x="84" y="143"/>
                    <a:pt x="84" y="143"/>
                  </a:cubicBezTo>
                  <a:cubicBezTo>
                    <a:pt x="83" y="146"/>
                    <a:pt x="84" y="148"/>
                    <a:pt x="86" y="149"/>
                  </a:cubicBezTo>
                  <a:cubicBezTo>
                    <a:pt x="91" y="151"/>
                    <a:pt x="91" y="151"/>
                    <a:pt x="91" y="151"/>
                  </a:cubicBezTo>
                  <a:cubicBezTo>
                    <a:pt x="91" y="162"/>
                    <a:pt x="91" y="162"/>
                    <a:pt x="91" y="162"/>
                  </a:cubicBezTo>
                  <a:cubicBezTo>
                    <a:pt x="82" y="158"/>
                    <a:pt x="82" y="158"/>
                    <a:pt x="82" y="158"/>
                  </a:cubicBezTo>
                  <a:cubicBezTo>
                    <a:pt x="80" y="157"/>
                    <a:pt x="77" y="158"/>
                    <a:pt x="76" y="160"/>
                  </a:cubicBezTo>
                  <a:cubicBezTo>
                    <a:pt x="76" y="161"/>
                    <a:pt x="76" y="161"/>
                    <a:pt x="76" y="161"/>
                  </a:cubicBezTo>
                  <a:cubicBezTo>
                    <a:pt x="76" y="137"/>
                    <a:pt x="76" y="137"/>
                    <a:pt x="76" y="137"/>
                  </a:cubicBezTo>
                  <a:cubicBezTo>
                    <a:pt x="81" y="126"/>
                    <a:pt x="81" y="126"/>
                    <a:pt x="81" y="126"/>
                  </a:cubicBezTo>
                  <a:cubicBezTo>
                    <a:pt x="82" y="124"/>
                    <a:pt x="81" y="121"/>
                    <a:pt x="79" y="120"/>
                  </a:cubicBezTo>
                  <a:cubicBezTo>
                    <a:pt x="76" y="119"/>
                    <a:pt x="76" y="119"/>
                    <a:pt x="76" y="119"/>
                  </a:cubicBezTo>
                  <a:cubicBezTo>
                    <a:pt x="76" y="108"/>
                    <a:pt x="76" y="108"/>
                    <a:pt x="76" y="108"/>
                  </a:cubicBezTo>
                  <a:cubicBezTo>
                    <a:pt x="83" y="112"/>
                    <a:pt x="83" y="112"/>
                    <a:pt x="83" y="112"/>
                  </a:cubicBezTo>
                  <a:cubicBezTo>
                    <a:pt x="85" y="113"/>
                    <a:pt x="88" y="111"/>
                    <a:pt x="89" y="109"/>
                  </a:cubicBezTo>
                  <a:lnTo>
                    <a:pt x="91" y="104"/>
                  </a:lnTo>
                  <a:close/>
                  <a:moveTo>
                    <a:pt x="76" y="209"/>
                  </a:moveTo>
                  <a:cubicBezTo>
                    <a:pt x="67" y="205"/>
                    <a:pt x="67" y="205"/>
                    <a:pt x="67" y="205"/>
                  </a:cubicBezTo>
                  <a:cubicBezTo>
                    <a:pt x="67" y="156"/>
                    <a:pt x="67" y="156"/>
                    <a:pt x="67" y="156"/>
                  </a:cubicBezTo>
                  <a:cubicBezTo>
                    <a:pt x="67" y="156"/>
                    <a:pt x="67" y="156"/>
                    <a:pt x="67" y="156"/>
                  </a:cubicBezTo>
                  <a:cubicBezTo>
                    <a:pt x="68" y="154"/>
                    <a:pt x="68" y="153"/>
                    <a:pt x="67" y="152"/>
                  </a:cubicBezTo>
                  <a:cubicBezTo>
                    <a:pt x="67" y="140"/>
                    <a:pt x="67" y="140"/>
                    <a:pt x="67" y="140"/>
                  </a:cubicBezTo>
                  <a:cubicBezTo>
                    <a:pt x="69" y="141"/>
                    <a:pt x="69" y="141"/>
                    <a:pt x="69" y="141"/>
                  </a:cubicBezTo>
                  <a:cubicBezTo>
                    <a:pt x="71" y="142"/>
                    <a:pt x="74" y="141"/>
                    <a:pt x="75" y="139"/>
                  </a:cubicBezTo>
                  <a:cubicBezTo>
                    <a:pt x="76" y="137"/>
                    <a:pt x="76" y="137"/>
                    <a:pt x="76" y="137"/>
                  </a:cubicBezTo>
                  <a:cubicBezTo>
                    <a:pt x="76" y="161"/>
                    <a:pt x="76" y="161"/>
                    <a:pt x="76" y="161"/>
                  </a:cubicBezTo>
                  <a:cubicBezTo>
                    <a:pt x="70" y="173"/>
                    <a:pt x="70" y="173"/>
                    <a:pt x="70" y="173"/>
                  </a:cubicBezTo>
                  <a:cubicBezTo>
                    <a:pt x="70" y="173"/>
                    <a:pt x="70" y="173"/>
                    <a:pt x="70" y="173"/>
                  </a:cubicBezTo>
                  <a:cubicBezTo>
                    <a:pt x="69" y="175"/>
                    <a:pt x="70" y="178"/>
                    <a:pt x="72" y="179"/>
                  </a:cubicBezTo>
                  <a:cubicBezTo>
                    <a:pt x="76" y="180"/>
                    <a:pt x="76" y="180"/>
                    <a:pt x="76" y="180"/>
                  </a:cubicBezTo>
                  <a:cubicBezTo>
                    <a:pt x="76" y="209"/>
                    <a:pt x="76" y="209"/>
                    <a:pt x="76" y="209"/>
                  </a:cubicBezTo>
                  <a:close/>
                  <a:moveTo>
                    <a:pt x="67" y="16"/>
                  </a:moveTo>
                  <a:cubicBezTo>
                    <a:pt x="67" y="16"/>
                    <a:pt x="67" y="16"/>
                    <a:pt x="67" y="16"/>
                  </a:cubicBezTo>
                  <a:cubicBezTo>
                    <a:pt x="69" y="11"/>
                    <a:pt x="72" y="8"/>
                    <a:pt x="76" y="5"/>
                  </a:cubicBezTo>
                  <a:cubicBezTo>
                    <a:pt x="76" y="41"/>
                    <a:pt x="76" y="41"/>
                    <a:pt x="76" y="41"/>
                  </a:cubicBezTo>
                  <a:cubicBezTo>
                    <a:pt x="72" y="50"/>
                    <a:pt x="72" y="50"/>
                    <a:pt x="72" y="50"/>
                  </a:cubicBezTo>
                  <a:cubicBezTo>
                    <a:pt x="72" y="50"/>
                    <a:pt x="72" y="50"/>
                    <a:pt x="72" y="50"/>
                  </a:cubicBezTo>
                  <a:cubicBezTo>
                    <a:pt x="69" y="55"/>
                    <a:pt x="71" y="62"/>
                    <a:pt x="76" y="66"/>
                  </a:cubicBezTo>
                  <a:cubicBezTo>
                    <a:pt x="76" y="83"/>
                    <a:pt x="76" y="83"/>
                    <a:pt x="76" y="83"/>
                  </a:cubicBezTo>
                  <a:cubicBezTo>
                    <a:pt x="67" y="79"/>
                    <a:pt x="67" y="79"/>
                    <a:pt x="67" y="79"/>
                  </a:cubicBezTo>
                  <a:cubicBezTo>
                    <a:pt x="67" y="16"/>
                    <a:pt x="67" y="16"/>
                    <a:pt x="67" y="16"/>
                  </a:cubicBezTo>
                  <a:close/>
                  <a:moveTo>
                    <a:pt x="76" y="108"/>
                  </a:moveTo>
                  <a:cubicBezTo>
                    <a:pt x="76" y="119"/>
                    <a:pt x="76" y="119"/>
                    <a:pt x="76" y="119"/>
                  </a:cubicBezTo>
                  <a:cubicBezTo>
                    <a:pt x="67" y="115"/>
                    <a:pt x="67" y="115"/>
                    <a:pt x="67" y="115"/>
                  </a:cubicBezTo>
                  <a:cubicBezTo>
                    <a:pt x="67" y="104"/>
                    <a:pt x="67" y="104"/>
                    <a:pt x="67" y="104"/>
                  </a:cubicBezTo>
                  <a:lnTo>
                    <a:pt x="76" y="108"/>
                  </a:lnTo>
                  <a:close/>
                  <a:moveTo>
                    <a:pt x="67" y="205"/>
                  </a:moveTo>
                  <a:cubicBezTo>
                    <a:pt x="46" y="195"/>
                    <a:pt x="46" y="195"/>
                    <a:pt x="46" y="195"/>
                  </a:cubicBezTo>
                  <a:cubicBezTo>
                    <a:pt x="46" y="166"/>
                    <a:pt x="46" y="166"/>
                    <a:pt x="46" y="166"/>
                  </a:cubicBezTo>
                  <a:cubicBezTo>
                    <a:pt x="55" y="171"/>
                    <a:pt x="55" y="171"/>
                    <a:pt x="55" y="171"/>
                  </a:cubicBezTo>
                  <a:cubicBezTo>
                    <a:pt x="58" y="172"/>
                    <a:pt x="60" y="171"/>
                    <a:pt x="61" y="169"/>
                  </a:cubicBezTo>
                  <a:cubicBezTo>
                    <a:pt x="67" y="156"/>
                    <a:pt x="67" y="156"/>
                    <a:pt x="67" y="156"/>
                  </a:cubicBezTo>
                  <a:cubicBezTo>
                    <a:pt x="67" y="205"/>
                    <a:pt x="67" y="205"/>
                    <a:pt x="67" y="205"/>
                  </a:cubicBezTo>
                  <a:close/>
                  <a:moveTo>
                    <a:pt x="46" y="61"/>
                  </a:moveTo>
                  <a:cubicBezTo>
                    <a:pt x="67" y="16"/>
                    <a:pt x="67" y="16"/>
                    <a:pt x="67" y="16"/>
                  </a:cubicBezTo>
                  <a:cubicBezTo>
                    <a:pt x="67" y="79"/>
                    <a:pt x="67" y="79"/>
                    <a:pt x="67" y="79"/>
                  </a:cubicBezTo>
                  <a:cubicBezTo>
                    <a:pt x="64" y="78"/>
                    <a:pt x="64" y="78"/>
                    <a:pt x="64" y="78"/>
                  </a:cubicBezTo>
                  <a:cubicBezTo>
                    <a:pt x="62" y="77"/>
                    <a:pt x="60" y="78"/>
                    <a:pt x="59" y="80"/>
                  </a:cubicBezTo>
                  <a:cubicBezTo>
                    <a:pt x="53" y="93"/>
                    <a:pt x="53" y="93"/>
                    <a:pt x="53" y="93"/>
                  </a:cubicBezTo>
                  <a:cubicBezTo>
                    <a:pt x="53" y="93"/>
                    <a:pt x="53" y="93"/>
                    <a:pt x="53" y="93"/>
                  </a:cubicBezTo>
                  <a:cubicBezTo>
                    <a:pt x="52" y="95"/>
                    <a:pt x="53" y="97"/>
                    <a:pt x="55" y="98"/>
                  </a:cubicBezTo>
                  <a:cubicBezTo>
                    <a:pt x="67" y="104"/>
                    <a:pt x="67" y="104"/>
                    <a:pt x="67" y="104"/>
                  </a:cubicBezTo>
                  <a:cubicBezTo>
                    <a:pt x="67" y="115"/>
                    <a:pt x="67" y="115"/>
                    <a:pt x="67" y="115"/>
                  </a:cubicBezTo>
                  <a:cubicBezTo>
                    <a:pt x="51" y="107"/>
                    <a:pt x="51" y="107"/>
                    <a:pt x="51" y="107"/>
                  </a:cubicBezTo>
                  <a:cubicBezTo>
                    <a:pt x="49" y="106"/>
                    <a:pt x="47" y="107"/>
                    <a:pt x="46" y="108"/>
                  </a:cubicBezTo>
                  <a:cubicBezTo>
                    <a:pt x="46" y="61"/>
                    <a:pt x="46" y="61"/>
                    <a:pt x="46" y="61"/>
                  </a:cubicBezTo>
                  <a:close/>
                  <a:moveTo>
                    <a:pt x="67" y="140"/>
                  </a:moveTo>
                  <a:cubicBezTo>
                    <a:pt x="67" y="152"/>
                    <a:pt x="67" y="152"/>
                    <a:pt x="67" y="152"/>
                  </a:cubicBezTo>
                  <a:cubicBezTo>
                    <a:pt x="66" y="151"/>
                    <a:pt x="66" y="151"/>
                    <a:pt x="65" y="150"/>
                  </a:cubicBezTo>
                  <a:cubicBezTo>
                    <a:pt x="46" y="141"/>
                    <a:pt x="46" y="141"/>
                    <a:pt x="46" y="141"/>
                  </a:cubicBezTo>
                  <a:cubicBezTo>
                    <a:pt x="46" y="130"/>
                    <a:pt x="46" y="130"/>
                    <a:pt x="46" y="130"/>
                  </a:cubicBezTo>
                  <a:lnTo>
                    <a:pt x="67" y="140"/>
                  </a:lnTo>
                  <a:close/>
                  <a:moveTo>
                    <a:pt x="46" y="195"/>
                  </a:moveTo>
                  <a:cubicBezTo>
                    <a:pt x="19" y="182"/>
                    <a:pt x="19" y="182"/>
                    <a:pt x="19" y="182"/>
                  </a:cubicBezTo>
                  <a:cubicBezTo>
                    <a:pt x="5" y="176"/>
                    <a:pt x="0" y="160"/>
                    <a:pt x="6" y="147"/>
                  </a:cubicBezTo>
                  <a:cubicBezTo>
                    <a:pt x="46" y="61"/>
                    <a:pt x="46" y="61"/>
                    <a:pt x="46" y="61"/>
                  </a:cubicBezTo>
                  <a:cubicBezTo>
                    <a:pt x="46" y="108"/>
                    <a:pt x="46" y="108"/>
                    <a:pt x="46" y="108"/>
                  </a:cubicBezTo>
                  <a:cubicBezTo>
                    <a:pt x="46" y="108"/>
                    <a:pt x="45" y="109"/>
                    <a:pt x="45" y="109"/>
                  </a:cubicBezTo>
                  <a:cubicBezTo>
                    <a:pt x="39" y="122"/>
                    <a:pt x="39" y="122"/>
                    <a:pt x="39" y="122"/>
                  </a:cubicBezTo>
                  <a:cubicBezTo>
                    <a:pt x="39" y="122"/>
                    <a:pt x="39" y="122"/>
                    <a:pt x="39" y="122"/>
                  </a:cubicBezTo>
                  <a:cubicBezTo>
                    <a:pt x="38" y="124"/>
                    <a:pt x="39" y="127"/>
                    <a:pt x="41" y="128"/>
                  </a:cubicBezTo>
                  <a:cubicBezTo>
                    <a:pt x="46" y="130"/>
                    <a:pt x="46" y="130"/>
                    <a:pt x="46" y="130"/>
                  </a:cubicBezTo>
                  <a:cubicBezTo>
                    <a:pt x="46" y="141"/>
                    <a:pt x="46" y="141"/>
                    <a:pt x="46" y="141"/>
                  </a:cubicBezTo>
                  <a:cubicBezTo>
                    <a:pt x="37" y="137"/>
                    <a:pt x="37" y="137"/>
                    <a:pt x="37" y="137"/>
                  </a:cubicBezTo>
                  <a:cubicBezTo>
                    <a:pt x="35" y="136"/>
                    <a:pt x="32" y="137"/>
                    <a:pt x="31" y="139"/>
                  </a:cubicBezTo>
                  <a:cubicBezTo>
                    <a:pt x="25" y="152"/>
                    <a:pt x="25" y="152"/>
                    <a:pt x="25" y="152"/>
                  </a:cubicBezTo>
                  <a:cubicBezTo>
                    <a:pt x="25" y="152"/>
                    <a:pt x="25" y="152"/>
                    <a:pt x="25" y="152"/>
                  </a:cubicBezTo>
                  <a:cubicBezTo>
                    <a:pt x="24" y="154"/>
                    <a:pt x="25" y="156"/>
                    <a:pt x="27" y="157"/>
                  </a:cubicBezTo>
                  <a:cubicBezTo>
                    <a:pt x="46" y="166"/>
                    <a:pt x="46" y="166"/>
                    <a:pt x="46" y="166"/>
                  </a:cubicBezTo>
                  <a:lnTo>
                    <a:pt x="46" y="195"/>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Rectangle 61"/>
            <p:cNvSpPr>
              <a:spLocks noChangeArrowheads="1"/>
            </p:cNvSpPr>
            <p:nvPr/>
          </p:nvSpPr>
          <p:spPr bwMode="auto">
            <a:xfrm>
              <a:off x="5539302" y="3244449"/>
              <a:ext cx="308772" cy="325119"/>
            </a:xfrm>
            <a:custGeom>
              <a:avLst/>
              <a:gdLst/>
              <a:ahLst/>
              <a:cxnLst/>
              <a:rect l="l" t="t" r="r" b="b"/>
              <a:pathLst>
                <a:path w="308772" h="325119">
                  <a:moveTo>
                    <a:pt x="0" y="308772"/>
                  </a:moveTo>
                  <a:lnTo>
                    <a:pt x="308772" y="308772"/>
                  </a:lnTo>
                  <a:lnTo>
                    <a:pt x="308772" y="325119"/>
                  </a:lnTo>
                  <a:lnTo>
                    <a:pt x="0" y="325119"/>
                  </a:lnTo>
                  <a:close/>
                  <a:moveTo>
                    <a:pt x="12714" y="277895"/>
                  </a:moveTo>
                  <a:lnTo>
                    <a:pt x="296058" y="277895"/>
                  </a:lnTo>
                  <a:lnTo>
                    <a:pt x="296058" y="293788"/>
                  </a:lnTo>
                  <a:lnTo>
                    <a:pt x="12714" y="293788"/>
                  </a:lnTo>
                  <a:close/>
                  <a:moveTo>
                    <a:pt x="214324" y="124417"/>
                  </a:moveTo>
                  <a:lnTo>
                    <a:pt x="274716" y="124417"/>
                  </a:lnTo>
                  <a:lnTo>
                    <a:pt x="274716" y="140310"/>
                  </a:lnTo>
                  <a:lnTo>
                    <a:pt x="263819" y="140310"/>
                  </a:lnTo>
                  <a:lnTo>
                    <a:pt x="263819" y="245656"/>
                  </a:lnTo>
                  <a:lnTo>
                    <a:pt x="274716" y="245656"/>
                  </a:lnTo>
                  <a:lnTo>
                    <a:pt x="274716" y="261549"/>
                  </a:lnTo>
                  <a:lnTo>
                    <a:pt x="214324" y="261549"/>
                  </a:lnTo>
                  <a:lnTo>
                    <a:pt x="214324" y="245656"/>
                  </a:lnTo>
                  <a:lnTo>
                    <a:pt x="225222" y="245656"/>
                  </a:lnTo>
                  <a:lnTo>
                    <a:pt x="225222" y="140310"/>
                  </a:lnTo>
                  <a:lnTo>
                    <a:pt x="214324" y="140310"/>
                  </a:lnTo>
                  <a:close/>
                  <a:moveTo>
                    <a:pt x="124417" y="124417"/>
                  </a:moveTo>
                  <a:lnTo>
                    <a:pt x="184355" y="124417"/>
                  </a:lnTo>
                  <a:lnTo>
                    <a:pt x="184355" y="140310"/>
                  </a:lnTo>
                  <a:lnTo>
                    <a:pt x="173912" y="140310"/>
                  </a:lnTo>
                  <a:lnTo>
                    <a:pt x="173912" y="245656"/>
                  </a:lnTo>
                  <a:lnTo>
                    <a:pt x="184355" y="245656"/>
                  </a:lnTo>
                  <a:lnTo>
                    <a:pt x="184355" y="261549"/>
                  </a:lnTo>
                  <a:lnTo>
                    <a:pt x="124417" y="261549"/>
                  </a:lnTo>
                  <a:lnTo>
                    <a:pt x="124417" y="245656"/>
                  </a:lnTo>
                  <a:lnTo>
                    <a:pt x="135315" y="245656"/>
                  </a:lnTo>
                  <a:lnTo>
                    <a:pt x="135315" y="140310"/>
                  </a:lnTo>
                  <a:lnTo>
                    <a:pt x="124417" y="140310"/>
                  </a:lnTo>
                  <a:close/>
                  <a:moveTo>
                    <a:pt x="34510" y="124417"/>
                  </a:moveTo>
                  <a:lnTo>
                    <a:pt x="94448" y="124417"/>
                  </a:lnTo>
                  <a:lnTo>
                    <a:pt x="94448" y="140310"/>
                  </a:lnTo>
                  <a:lnTo>
                    <a:pt x="83551" y="140310"/>
                  </a:lnTo>
                  <a:lnTo>
                    <a:pt x="83551" y="245656"/>
                  </a:lnTo>
                  <a:lnTo>
                    <a:pt x="94448" y="245656"/>
                  </a:lnTo>
                  <a:lnTo>
                    <a:pt x="94448" y="261549"/>
                  </a:lnTo>
                  <a:lnTo>
                    <a:pt x="34510" y="261549"/>
                  </a:lnTo>
                  <a:lnTo>
                    <a:pt x="34510" y="245656"/>
                  </a:lnTo>
                  <a:lnTo>
                    <a:pt x="44954" y="245656"/>
                  </a:lnTo>
                  <a:lnTo>
                    <a:pt x="44954" y="140310"/>
                  </a:lnTo>
                  <a:lnTo>
                    <a:pt x="34510" y="140310"/>
                  </a:lnTo>
                  <a:close/>
                  <a:moveTo>
                    <a:pt x="154386" y="0"/>
                  </a:moveTo>
                  <a:lnTo>
                    <a:pt x="296058" y="89907"/>
                  </a:lnTo>
                  <a:lnTo>
                    <a:pt x="296058" y="106254"/>
                  </a:lnTo>
                  <a:lnTo>
                    <a:pt x="12714" y="106254"/>
                  </a:lnTo>
                  <a:lnTo>
                    <a:pt x="12714" y="89907"/>
                  </a:lnTo>
                  <a:close/>
                </a:path>
              </a:pathLst>
            </a:custGeom>
            <a:solidFill>
              <a:srgbClr val="F352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2" name="Freeform 74"/>
            <p:cNvSpPr>
              <a:spLocks noEditPoints="1"/>
            </p:cNvSpPr>
            <p:nvPr/>
          </p:nvSpPr>
          <p:spPr bwMode="auto">
            <a:xfrm>
              <a:off x="6221325" y="3325729"/>
              <a:ext cx="393684" cy="257461"/>
            </a:xfrm>
            <a:custGeom>
              <a:avLst/>
              <a:gdLst>
                <a:gd name="T0" fmla="*/ 367 w 367"/>
                <a:gd name="T1" fmla="*/ 0 h 240"/>
                <a:gd name="T2" fmla="*/ 285 w 367"/>
                <a:gd name="T3" fmla="*/ 27 h 240"/>
                <a:gd name="T4" fmla="*/ 285 w 367"/>
                <a:gd name="T5" fmla="*/ 155 h 240"/>
                <a:gd name="T6" fmla="*/ 305 w 367"/>
                <a:gd name="T7" fmla="*/ 143 h 240"/>
                <a:gd name="T8" fmla="*/ 305 w 367"/>
                <a:gd name="T9" fmla="*/ 87 h 240"/>
                <a:gd name="T10" fmla="*/ 294 w 367"/>
                <a:gd name="T11" fmla="*/ 87 h 240"/>
                <a:gd name="T12" fmla="*/ 294 w 367"/>
                <a:gd name="T13" fmla="*/ 63 h 240"/>
                <a:gd name="T14" fmla="*/ 305 w 367"/>
                <a:gd name="T15" fmla="*/ 63 h 240"/>
                <a:gd name="T16" fmla="*/ 330 w 367"/>
                <a:gd name="T17" fmla="*/ 63 h 240"/>
                <a:gd name="T18" fmla="*/ 341 w 367"/>
                <a:gd name="T19" fmla="*/ 63 h 240"/>
                <a:gd name="T20" fmla="*/ 341 w 367"/>
                <a:gd name="T21" fmla="*/ 87 h 240"/>
                <a:gd name="T22" fmla="*/ 330 w 367"/>
                <a:gd name="T23" fmla="*/ 87 h 240"/>
                <a:gd name="T24" fmla="*/ 330 w 367"/>
                <a:gd name="T25" fmla="*/ 143 h 240"/>
                <a:gd name="T26" fmla="*/ 285 w 367"/>
                <a:gd name="T27" fmla="*/ 176 h 240"/>
                <a:gd name="T28" fmla="*/ 285 w 367"/>
                <a:gd name="T29" fmla="*/ 213 h 240"/>
                <a:gd name="T30" fmla="*/ 367 w 367"/>
                <a:gd name="T31" fmla="*/ 240 h 240"/>
                <a:gd name="T32" fmla="*/ 367 w 367"/>
                <a:gd name="T33" fmla="*/ 0 h 240"/>
                <a:gd name="T34" fmla="*/ 285 w 367"/>
                <a:gd name="T35" fmla="*/ 27 h 240"/>
                <a:gd name="T36" fmla="*/ 0 w 367"/>
                <a:gd name="T37" fmla="*/ 120 h 240"/>
                <a:gd name="T38" fmla="*/ 285 w 367"/>
                <a:gd name="T39" fmla="*/ 213 h 240"/>
                <a:gd name="T40" fmla="*/ 285 w 367"/>
                <a:gd name="T41" fmla="*/ 176 h 240"/>
                <a:gd name="T42" fmla="*/ 240 w 367"/>
                <a:gd name="T43" fmla="*/ 143 h 240"/>
                <a:gd name="T44" fmla="*/ 240 w 367"/>
                <a:gd name="T45" fmla="*/ 87 h 240"/>
                <a:gd name="T46" fmla="*/ 229 w 367"/>
                <a:gd name="T47" fmla="*/ 87 h 240"/>
                <a:gd name="T48" fmla="*/ 229 w 367"/>
                <a:gd name="T49" fmla="*/ 63 h 240"/>
                <a:gd name="T50" fmla="*/ 240 w 367"/>
                <a:gd name="T51" fmla="*/ 63 h 240"/>
                <a:gd name="T52" fmla="*/ 265 w 367"/>
                <a:gd name="T53" fmla="*/ 63 h 240"/>
                <a:gd name="T54" fmla="*/ 277 w 367"/>
                <a:gd name="T55" fmla="*/ 63 h 240"/>
                <a:gd name="T56" fmla="*/ 277 w 367"/>
                <a:gd name="T57" fmla="*/ 87 h 240"/>
                <a:gd name="T58" fmla="*/ 265 w 367"/>
                <a:gd name="T59" fmla="*/ 87 h 240"/>
                <a:gd name="T60" fmla="*/ 265 w 367"/>
                <a:gd name="T61" fmla="*/ 143 h 240"/>
                <a:gd name="T62" fmla="*/ 285 w 367"/>
                <a:gd name="T63" fmla="*/ 155 h 240"/>
                <a:gd name="T64" fmla="*/ 285 w 367"/>
                <a:gd name="T65" fmla="*/ 2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7" h="240">
                  <a:moveTo>
                    <a:pt x="367" y="0"/>
                  </a:moveTo>
                  <a:cubicBezTo>
                    <a:pt x="285" y="27"/>
                    <a:pt x="285" y="27"/>
                    <a:pt x="285" y="27"/>
                  </a:cubicBezTo>
                  <a:cubicBezTo>
                    <a:pt x="285" y="155"/>
                    <a:pt x="285" y="155"/>
                    <a:pt x="285" y="155"/>
                  </a:cubicBezTo>
                  <a:cubicBezTo>
                    <a:pt x="296" y="155"/>
                    <a:pt x="305" y="150"/>
                    <a:pt x="305" y="143"/>
                  </a:cubicBezTo>
                  <a:cubicBezTo>
                    <a:pt x="305" y="87"/>
                    <a:pt x="305" y="87"/>
                    <a:pt x="305" y="87"/>
                  </a:cubicBezTo>
                  <a:cubicBezTo>
                    <a:pt x="294" y="87"/>
                    <a:pt x="294" y="87"/>
                    <a:pt x="294" y="87"/>
                  </a:cubicBezTo>
                  <a:cubicBezTo>
                    <a:pt x="294" y="63"/>
                    <a:pt x="294" y="63"/>
                    <a:pt x="294" y="63"/>
                  </a:cubicBezTo>
                  <a:cubicBezTo>
                    <a:pt x="305" y="63"/>
                    <a:pt x="305" y="63"/>
                    <a:pt x="305" y="63"/>
                  </a:cubicBezTo>
                  <a:cubicBezTo>
                    <a:pt x="330" y="63"/>
                    <a:pt x="330" y="63"/>
                    <a:pt x="330" y="63"/>
                  </a:cubicBezTo>
                  <a:cubicBezTo>
                    <a:pt x="341" y="63"/>
                    <a:pt x="341" y="63"/>
                    <a:pt x="341" y="63"/>
                  </a:cubicBezTo>
                  <a:cubicBezTo>
                    <a:pt x="341" y="87"/>
                    <a:pt x="341" y="87"/>
                    <a:pt x="341" y="87"/>
                  </a:cubicBezTo>
                  <a:cubicBezTo>
                    <a:pt x="330" y="87"/>
                    <a:pt x="330" y="87"/>
                    <a:pt x="330" y="87"/>
                  </a:cubicBezTo>
                  <a:cubicBezTo>
                    <a:pt x="330" y="143"/>
                    <a:pt x="330" y="143"/>
                    <a:pt x="330" y="143"/>
                  </a:cubicBezTo>
                  <a:cubicBezTo>
                    <a:pt x="330" y="161"/>
                    <a:pt x="310" y="176"/>
                    <a:pt x="285" y="176"/>
                  </a:cubicBezTo>
                  <a:cubicBezTo>
                    <a:pt x="285" y="213"/>
                    <a:pt x="285" y="213"/>
                    <a:pt x="285" y="213"/>
                  </a:cubicBezTo>
                  <a:cubicBezTo>
                    <a:pt x="367" y="240"/>
                    <a:pt x="367" y="240"/>
                    <a:pt x="367" y="240"/>
                  </a:cubicBezTo>
                  <a:lnTo>
                    <a:pt x="367" y="0"/>
                  </a:lnTo>
                  <a:close/>
                  <a:moveTo>
                    <a:pt x="285" y="27"/>
                  </a:moveTo>
                  <a:cubicBezTo>
                    <a:pt x="0" y="120"/>
                    <a:pt x="0" y="120"/>
                    <a:pt x="0" y="120"/>
                  </a:cubicBezTo>
                  <a:cubicBezTo>
                    <a:pt x="285" y="213"/>
                    <a:pt x="285" y="213"/>
                    <a:pt x="285" y="213"/>
                  </a:cubicBezTo>
                  <a:cubicBezTo>
                    <a:pt x="285" y="176"/>
                    <a:pt x="285" y="176"/>
                    <a:pt x="285" y="176"/>
                  </a:cubicBezTo>
                  <a:cubicBezTo>
                    <a:pt x="260" y="176"/>
                    <a:pt x="240" y="161"/>
                    <a:pt x="240" y="143"/>
                  </a:cubicBezTo>
                  <a:cubicBezTo>
                    <a:pt x="240" y="87"/>
                    <a:pt x="240" y="87"/>
                    <a:pt x="240" y="87"/>
                  </a:cubicBezTo>
                  <a:cubicBezTo>
                    <a:pt x="229" y="87"/>
                    <a:pt x="229" y="87"/>
                    <a:pt x="229" y="87"/>
                  </a:cubicBezTo>
                  <a:cubicBezTo>
                    <a:pt x="229" y="63"/>
                    <a:pt x="229" y="63"/>
                    <a:pt x="229" y="63"/>
                  </a:cubicBezTo>
                  <a:cubicBezTo>
                    <a:pt x="240" y="63"/>
                    <a:pt x="240" y="63"/>
                    <a:pt x="240" y="63"/>
                  </a:cubicBezTo>
                  <a:cubicBezTo>
                    <a:pt x="265" y="63"/>
                    <a:pt x="265" y="63"/>
                    <a:pt x="265" y="63"/>
                  </a:cubicBezTo>
                  <a:cubicBezTo>
                    <a:pt x="277" y="63"/>
                    <a:pt x="277" y="63"/>
                    <a:pt x="277" y="63"/>
                  </a:cubicBezTo>
                  <a:cubicBezTo>
                    <a:pt x="277" y="87"/>
                    <a:pt x="277" y="87"/>
                    <a:pt x="277" y="87"/>
                  </a:cubicBezTo>
                  <a:cubicBezTo>
                    <a:pt x="265" y="87"/>
                    <a:pt x="265" y="87"/>
                    <a:pt x="265" y="87"/>
                  </a:cubicBezTo>
                  <a:cubicBezTo>
                    <a:pt x="265" y="143"/>
                    <a:pt x="265" y="143"/>
                    <a:pt x="265" y="143"/>
                  </a:cubicBezTo>
                  <a:cubicBezTo>
                    <a:pt x="265" y="150"/>
                    <a:pt x="274" y="155"/>
                    <a:pt x="285" y="155"/>
                  </a:cubicBezTo>
                  <a:lnTo>
                    <a:pt x="285" y="27"/>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5"/>
            <p:cNvSpPr>
              <a:spLocks noEditPoints="1"/>
            </p:cNvSpPr>
            <p:nvPr/>
          </p:nvSpPr>
          <p:spPr bwMode="auto">
            <a:xfrm>
              <a:off x="5654183" y="3606802"/>
              <a:ext cx="92178" cy="162105"/>
            </a:xfrm>
            <a:custGeom>
              <a:avLst/>
              <a:gdLst>
                <a:gd name="T0" fmla="*/ 52 w 86"/>
                <a:gd name="T1" fmla="*/ 128 h 151"/>
                <a:gd name="T2" fmla="*/ 63 w 86"/>
                <a:gd name="T3" fmla="*/ 136 h 151"/>
                <a:gd name="T4" fmla="*/ 55 w 86"/>
                <a:gd name="T5" fmla="*/ 151 h 151"/>
                <a:gd name="T6" fmla="*/ 52 w 86"/>
                <a:gd name="T7" fmla="*/ 151 h 151"/>
                <a:gd name="T8" fmla="*/ 52 w 86"/>
                <a:gd name="T9" fmla="*/ 128 h 151"/>
                <a:gd name="T10" fmla="*/ 52 w 86"/>
                <a:gd name="T11" fmla="*/ 118 h 151"/>
                <a:gd name="T12" fmla="*/ 52 w 86"/>
                <a:gd name="T13" fmla="*/ 52 h 151"/>
                <a:gd name="T14" fmla="*/ 63 w 86"/>
                <a:gd name="T15" fmla="*/ 69 h 151"/>
                <a:gd name="T16" fmla="*/ 68 w 86"/>
                <a:gd name="T17" fmla="*/ 88 h 151"/>
                <a:gd name="T18" fmla="*/ 83 w 86"/>
                <a:gd name="T19" fmla="*/ 96 h 151"/>
                <a:gd name="T20" fmla="*/ 86 w 86"/>
                <a:gd name="T21" fmla="*/ 109 h 151"/>
                <a:gd name="T22" fmla="*/ 52 w 86"/>
                <a:gd name="T23" fmla="*/ 118 h 151"/>
                <a:gd name="T24" fmla="*/ 49 w 86"/>
                <a:gd name="T25" fmla="*/ 128 h 151"/>
                <a:gd name="T26" fmla="*/ 52 w 86"/>
                <a:gd name="T27" fmla="*/ 128 h 151"/>
                <a:gd name="T28" fmla="*/ 52 w 86"/>
                <a:gd name="T29" fmla="*/ 151 h 151"/>
                <a:gd name="T30" fmla="*/ 41 w 86"/>
                <a:gd name="T31" fmla="*/ 142 h 151"/>
                <a:gd name="T32" fmla="*/ 49 w 86"/>
                <a:gd name="T33" fmla="*/ 128 h 151"/>
                <a:gd name="T34" fmla="*/ 52 w 86"/>
                <a:gd name="T35" fmla="*/ 52 h 151"/>
                <a:gd name="T36" fmla="*/ 35 w 86"/>
                <a:gd name="T37" fmla="*/ 47 h 151"/>
                <a:gd name="T38" fmla="*/ 25 w 86"/>
                <a:gd name="T39" fmla="*/ 8 h 151"/>
                <a:gd name="T40" fmla="*/ 14 w 86"/>
                <a:gd name="T41" fmla="*/ 2 h 151"/>
                <a:gd name="T42" fmla="*/ 8 w 86"/>
                <a:gd name="T43" fmla="*/ 13 h 151"/>
                <a:gd name="T44" fmla="*/ 18 w 86"/>
                <a:gd name="T45" fmla="*/ 51 h 151"/>
                <a:gd name="T46" fmla="*/ 4 w 86"/>
                <a:gd name="T47" fmla="*/ 84 h 151"/>
                <a:gd name="T48" fmla="*/ 9 w 86"/>
                <a:gd name="T49" fmla="*/ 104 h 151"/>
                <a:gd name="T50" fmla="*/ 9 w 86"/>
                <a:gd name="T51" fmla="*/ 104 h 151"/>
                <a:gd name="T52" fmla="*/ 0 w 86"/>
                <a:gd name="T53" fmla="*/ 118 h 151"/>
                <a:gd name="T54" fmla="*/ 4 w 86"/>
                <a:gd name="T55" fmla="*/ 131 h 151"/>
                <a:gd name="T56" fmla="*/ 52 w 86"/>
                <a:gd name="T57" fmla="*/ 118 h 151"/>
                <a:gd name="T58" fmla="*/ 52 w 86"/>
                <a:gd name="T59" fmla="*/ 5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1">
                  <a:moveTo>
                    <a:pt x="52" y="128"/>
                  </a:moveTo>
                  <a:cubicBezTo>
                    <a:pt x="57" y="128"/>
                    <a:pt x="62" y="131"/>
                    <a:pt x="63" y="136"/>
                  </a:cubicBezTo>
                  <a:cubicBezTo>
                    <a:pt x="65" y="143"/>
                    <a:pt x="61" y="149"/>
                    <a:pt x="55" y="151"/>
                  </a:cubicBezTo>
                  <a:cubicBezTo>
                    <a:pt x="54" y="151"/>
                    <a:pt x="53" y="151"/>
                    <a:pt x="52" y="151"/>
                  </a:cubicBezTo>
                  <a:cubicBezTo>
                    <a:pt x="52" y="128"/>
                    <a:pt x="52" y="128"/>
                    <a:pt x="52" y="128"/>
                  </a:cubicBezTo>
                  <a:close/>
                  <a:moveTo>
                    <a:pt x="52" y="118"/>
                  </a:moveTo>
                  <a:cubicBezTo>
                    <a:pt x="52" y="52"/>
                    <a:pt x="52" y="52"/>
                    <a:pt x="52" y="52"/>
                  </a:cubicBezTo>
                  <a:cubicBezTo>
                    <a:pt x="57" y="56"/>
                    <a:pt x="61" y="61"/>
                    <a:pt x="63" y="69"/>
                  </a:cubicBezTo>
                  <a:cubicBezTo>
                    <a:pt x="63" y="69"/>
                    <a:pt x="66" y="81"/>
                    <a:pt x="68" y="88"/>
                  </a:cubicBezTo>
                  <a:cubicBezTo>
                    <a:pt x="70" y="97"/>
                    <a:pt x="83" y="96"/>
                    <a:pt x="83" y="96"/>
                  </a:cubicBezTo>
                  <a:cubicBezTo>
                    <a:pt x="86" y="109"/>
                    <a:pt x="86" y="109"/>
                    <a:pt x="86" y="109"/>
                  </a:cubicBezTo>
                  <a:lnTo>
                    <a:pt x="52" y="118"/>
                  </a:lnTo>
                  <a:close/>
                  <a:moveTo>
                    <a:pt x="49" y="128"/>
                  </a:moveTo>
                  <a:cubicBezTo>
                    <a:pt x="50" y="128"/>
                    <a:pt x="51" y="128"/>
                    <a:pt x="52" y="128"/>
                  </a:cubicBezTo>
                  <a:cubicBezTo>
                    <a:pt x="52" y="151"/>
                    <a:pt x="52" y="151"/>
                    <a:pt x="52" y="151"/>
                  </a:cubicBezTo>
                  <a:cubicBezTo>
                    <a:pt x="47" y="151"/>
                    <a:pt x="42" y="148"/>
                    <a:pt x="41" y="142"/>
                  </a:cubicBezTo>
                  <a:cubicBezTo>
                    <a:pt x="39" y="136"/>
                    <a:pt x="43" y="130"/>
                    <a:pt x="49" y="128"/>
                  </a:cubicBezTo>
                  <a:close/>
                  <a:moveTo>
                    <a:pt x="52" y="52"/>
                  </a:moveTo>
                  <a:cubicBezTo>
                    <a:pt x="47" y="48"/>
                    <a:pt x="41" y="47"/>
                    <a:pt x="35" y="47"/>
                  </a:cubicBezTo>
                  <a:cubicBezTo>
                    <a:pt x="25" y="8"/>
                    <a:pt x="25" y="8"/>
                    <a:pt x="25" y="8"/>
                  </a:cubicBezTo>
                  <a:cubicBezTo>
                    <a:pt x="24" y="3"/>
                    <a:pt x="19" y="0"/>
                    <a:pt x="14" y="2"/>
                  </a:cubicBezTo>
                  <a:cubicBezTo>
                    <a:pt x="9" y="3"/>
                    <a:pt x="6" y="8"/>
                    <a:pt x="8" y="13"/>
                  </a:cubicBezTo>
                  <a:cubicBezTo>
                    <a:pt x="18" y="51"/>
                    <a:pt x="18" y="51"/>
                    <a:pt x="18" y="51"/>
                  </a:cubicBezTo>
                  <a:cubicBezTo>
                    <a:pt x="7" y="57"/>
                    <a:pt x="0" y="69"/>
                    <a:pt x="4" y="84"/>
                  </a:cubicBezTo>
                  <a:cubicBezTo>
                    <a:pt x="4" y="84"/>
                    <a:pt x="7" y="97"/>
                    <a:pt x="9" y="104"/>
                  </a:cubicBezTo>
                  <a:cubicBezTo>
                    <a:pt x="9" y="104"/>
                    <a:pt x="9" y="104"/>
                    <a:pt x="9" y="104"/>
                  </a:cubicBezTo>
                  <a:cubicBezTo>
                    <a:pt x="12" y="112"/>
                    <a:pt x="0" y="118"/>
                    <a:pt x="0" y="118"/>
                  </a:cubicBezTo>
                  <a:cubicBezTo>
                    <a:pt x="4" y="131"/>
                    <a:pt x="4" y="131"/>
                    <a:pt x="4" y="131"/>
                  </a:cubicBezTo>
                  <a:cubicBezTo>
                    <a:pt x="52" y="118"/>
                    <a:pt x="52" y="118"/>
                    <a:pt x="52" y="118"/>
                  </a:cubicBezTo>
                  <a:lnTo>
                    <a:pt x="52" y="52"/>
                  </a:ln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6"/>
            <p:cNvSpPr>
              <a:spLocks noEditPoints="1"/>
            </p:cNvSpPr>
            <p:nvPr/>
          </p:nvSpPr>
          <p:spPr bwMode="auto">
            <a:xfrm>
              <a:off x="6369354" y="3055553"/>
              <a:ext cx="184809" cy="227492"/>
            </a:xfrm>
            <a:custGeom>
              <a:avLst/>
              <a:gdLst>
                <a:gd name="T0" fmla="*/ 172 w 172"/>
                <a:gd name="T1" fmla="*/ 10 h 212"/>
                <a:gd name="T2" fmla="*/ 121 w 172"/>
                <a:gd name="T3" fmla="*/ 37 h 212"/>
                <a:gd name="T4" fmla="*/ 143 w 172"/>
                <a:gd name="T5" fmla="*/ 212 h 212"/>
                <a:gd name="T6" fmla="*/ 124 w 172"/>
                <a:gd name="T7" fmla="*/ 166 h 212"/>
                <a:gd name="T8" fmla="*/ 131 w 172"/>
                <a:gd name="T9" fmla="*/ 109 h 212"/>
                <a:gd name="T10" fmla="*/ 121 w 172"/>
                <a:gd name="T11" fmla="*/ 87 h 212"/>
                <a:gd name="T12" fmla="*/ 129 w 172"/>
                <a:gd name="T13" fmla="*/ 147 h 212"/>
                <a:gd name="T14" fmla="*/ 127 w 172"/>
                <a:gd name="T15" fmla="*/ 117 h 212"/>
                <a:gd name="T16" fmla="*/ 121 w 172"/>
                <a:gd name="T17" fmla="*/ 156 h 212"/>
                <a:gd name="T18" fmla="*/ 121 w 172"/>
                <a:gd name="T19" fmla="*/ 10 h 212"/>
                <a:gd name="T20" fmla="*/ 98 w 172"/>
                <a:gd name="T21" fmla="*/ 37 h 212"/>
                <a:gd name="T22" fmla="*/ 110 w 172"/>
                <a:gd name="T23" fmla="*/ 88 h 212"/>
                <a:gd name="T24" fmla="*/ 100 w 172"/>
                <a:gd name="T25" fmla="*/ 82 h 212"/>
                <a:gd name="T26" fmla="*/ 121 w 172"/>
                <a:gd name="T27" fmla="*/ 212 h 212"/>
                <a:gd name="T28" fmla="*/ 101 w 172"/>
                <a:gd name="T29" fmla="*/ 164 h 212"/>
                <a:gd name="T30" fmla="*/ 121 w 172"/>
                <a:gd name="T31" fmla="*/ 212 h 212"/>
                <a:gd name="T32" fmla="*/ 113 w 172"/>
                <a:gd name="T33" fmla="*/ 148 h 212"/>
                <a:gd name="T34" fmla="*/ 121 w 172"/>
                <a:gd name="T35" fmla="*/ 156 h 212"/>
                <a:gd name="T36" fmla="*/ 98 w 172"/>
                <a:gd name="T37" fmla="*/ 0 h 212"/>
                <a:gd name="T38" fmla="*/ 71 w 172"/>
                <a:gd name="T39" fmla="*/ 0 h 212"/>
                <a:gd name="T40" fmla="*/ 98 w 172"/>
                <a:gd name="T41" fmla="*/ 81 h 212"/>
                <a:gd name="T42" fmla="*/ 71 w 172"/>
                <a:gd name="T43" fmla="*/ 37 h 212"/>
                <a:gd name="T44" fmla="*/ 71 w 172"/>
                <a:gd name="T45" fmla="*/ 167 h 212"/>
                <a:gd name="T46" fmla="*/ 98 w 172"/>
                <a:gd name="T47" fmla="*/ 142 h 212"/>
                <a:gd name="T48" fmla="*/ 98 w 172"/>
                <a:gd name="T49" fmla="*/ 161 h 212"/>
                <a:gd name="T50" fmla="*/ 74 w 172"/>
                <a:gd name="T51" fmla="*/ 125 h 212"/>
                <a:gd name="T52" fmla="*/ 71 w 172"/>
                <a:gd name="T53" fmla="*/ 118 h 212"/>
                <a:gd name="T54" fmla="*/ 71 w 172"/>
                <a:gd name="T55" fmla="*/ 98 h 212"/>
                <a:gd name="T56" fmla="*/ 71 w 172"/>
                <a:gd name="T57" fmla="*/ 0 h 212"/>
                <a:gd name="T58" fmla="*/ 60 w 172"/>
                <a:gd name="T59" fmla="*/ 0 h 212"/>
                <a:gd name="T60" fmla="*/ 71 w 172"/>
                <a:gd name="T61" fmla="*/ 89 h 212"/>
                <a:gd name="T62" fmla="*/ 60 w 172"/>
                <a:gd name="T63" fmla="*/ 37 h 212"/>
                <a:gd name="T64" fmla="*/ 60 w 172"/>
                <a:gd name="T65" fmla="*/ 121 h 212"/>
                <a:gd name="T66" fmla="*/ 65 w 172"/>
                <a:gd name="T67" fmla="*/ 167 h 212"/>
                <a:gd name="T68" fmla="*/ 71 w 172"/>
                <a:gd name="T69" fmla="*/ 98 h 212"/>
                <a:gd name="T70" fmla="*/ 71 w 172"/>
                <a:gd name="T71" fmla="*/ 98 h 212"/>
                <a:gd name="T72" fmla="*/ 60 w 172"/>
                <a:gd name="T73" fmla="*/ 10 h 212"/>
                <a:gd name="T74" fmla="*/ 12 w 172"/>
                <a:gd name="T75" fmla="*/ 23 h 212"/>
                <a:gd name="T76" fmla="*/ 60 w 172"/>
                <a:gd name="T77" fmla="*/ 101 h 212"/>
                <a:gd name="T78" fmla="*/ 28 w 172"/>
                <a:gd name="T79" fmla="*/ 118 h 212"/>
                <a:gd name="T80" fmla="*/ 29 w 172"/>
                <a:gd name="T81" fmla="*/ 135 h 212"/>
                <a:gd name="T82" fmla="*/ 34 w 172"/>
                <a:gd name="T83" fmla="*/ 128 h 212"/>
                <a:gd name="T84" fmla="*/ 47 w 172"/>
                <a:gd name="T85" fmla="*/ 121 h 212"/>
                <a:gd name="T86" fmla="*/ 36 w 172"/>
                <a:gd name="T87" fmla="*/ 179 h 212"/>
                <a:gd name="T88" fmla="*/ 45 w 172"/>
                <a:gd name="T89" fmla="*/ 163 h 212"/>
                <a:gd name="T90" fmla="*/ 60 w 172"/>
                <a:gd name="T91" fmla="*/ 212 h 212"/>
                <a:gd name="T92" fmla="*/ 0 w 172"/>
                <a:gd name="T93" fmla="*/ 2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2">
                  <a:moveTo>
                    <a:pt x="121" y="0"/>
                  </a:moveTo>
                  <a:cubicBezTo>
                    <a:pt x="172" y="0"/>
                    <a:pt x="172" y="0"/>
                    <a:pt x="172" y="0"/>
                  </a:cubicBezTo>
                  <a:cubicBezTo>
                    <a:pt x="172" y="10"/>
                    <a:pt x="172" y="10"/>
                    <a:pt x="172" y="10"/>
                  </a:cubicBezTo>
                  <a:cubicBezTo>
                    <a:pt x="121" y="10"/>
                    <a:pt x="121" y="10"/>
                    <a:pt x="121" y="10"/>
                  </a:cubicBezTo>
                  <a:cubicBezTo>
                    <a:pt x="121" y="0"/>
                    <a:pt x="121" y="0"/>
                    <a:pt x="121" y="0"/>
                  </a:cubicBezTo>
                  <a:close/>
                  <a:moveTo>
                    <a:pt x="121" y="37"/>
                  </a:moveTo>
                  <a:cubicBezTo>
                    <a:pt x="172" y="37"/>
                    <a:pt x="172" y="37"/>
                    <a:pt x="172" y="37"/>
                  </a:cubicBezTo>
                  <a:cubicBezTo>
                    <a:pt x="172" y="183"/>
                    <a:pt x="172" y="183"/>
                    <a:pt x="172" y="183"/>
                  </a:cubicBezTo>
                  <a:cubicBezTo>
                    <a:pt x="172" y="199"/>
                    <a:pt x="159" y="212"/>
                    <a:pt x="143" y="212"/>
                  </a:cubicBezTo>
                  <a:cubicBezTo>
                    <a:pt x="121" y="212"/>
                    <a:pt x="121" y="212"/>
                    <a:pt x="121" y="212"/>
                  </a:cubicBezTo>
                  <a:cubicBezTo>
                    <a:pt x="121" y="167"/>
                    <a:pt x="121" y="167"/>
                    <a:pt x="121" y="167"/>
                  </a:cubicBezTo>
                  <a:cubicBezTo>
                    <a:pt x="122" y="166"/>
                    <a:pt x="123" y="166"/>
                    <a:pt x="124" y="166"/>
                  </a:cubicBezTo>
                  <a:cubicBezTo>
                    <a:pt x="130" y="163"/>
                    <a:pt x="134" y="159"/>
                    <a:pt x="138" y="153"/>
                  </a:cubicBezTo>
                  <a:cubicBezTo>
                    <a:pt x="142" y="146"/>
                    <a:pt x="144" y="137"/>
                    <a:pt x="144" y="129"/>
                  </a:cubicBezTo>
                  <a:cubicBezTo>
                    <a:pt x="144" y="115"/>
                    <a:pt x="140" y="109"/>
                    <a:pt x="131" y="109"/>
                  </a:cubicBezTo>
                  <a:cubicBezTo>
                    <a:pt x="128" y="109"/>
                    <a:pt x="125" y="110"/>
                    <a:pt x="121" y="112"/>
                  </a:cubicBezTo>
                  <a:cubicBezTo>
                    <a:pt x="127" y="86"/>
                    <a:pt x="127" y="86"/>
                    <a:pt x="127" y="86"/>
                  </a:cubicBezTo>
                  <a:cubicBezTo>
                    <a:pt x="121" y="87"/>
                    <a:pt x="121" y="87"/>
                    <a:pt x="121" y="87"/>
                  </a:cubicBezTo>
                  <a:cubicBezTo>
                    <a:pt x="121" y="37"/>
                    <a:pt x="121" y="37"/>
                    <a:pt x="121" y="37"/>
                  </a:cubicBezTo>
                  <a:close/>
                  <a:moveTo>
                    <a:pt x="121" y="156"/>
                  </a:moveTo>
                  <a:cubicBezTo>
                    <a:pt x="123" y="156"/>
                    <a:pt x="126" y="152"/>
                    <a:pt x="129" y="147"/>
                  </a:cubicBezTo>
                  <a:cubicBezTo>
                    <a:pt x="131" y="141"/>
                    <a:pt x="133" y="135"/>
                    <a:pt x="133" y="129"/>
                  </a:cubicBezTo>
                  <a:cubicBezTo>
                    <a:pt x="133" y="124"/>
                    <a:pt x="132" y="120"/>
                    <a:pt x="129" y="118"/>
                  </a:cubicBezTo>
                  <a:cubicBezTo>
                    <a:pt x="129" y="117"/>
                    <a:pt x="128" y="117"/>
                    <a:pt x="127" y="117"/>
                  </a:cubicBezTo>
                  <a:cubicBezTo>
                    <a:pt x="126" y="117"/>
                    <a:pt x="124" y="117"/>
                    <a:pt x="123" y="117"/>
                  </a:cubicBezTo>
                  <a:cubicBezTo>
                    <a:pt x="122" y="118"/>
                    <a:pt x="121" y="118"/>
                    <a:pt x="121" y="118"/>
                  </a:cubicBezTo>
                  <a:lnTo>
                    <a:pt x="121" y="156"/>
                  </a:lnTo>
                  <a:close/>
                  <a:moveTo>
                    <a:pt x="98" y="0"/>
                  </a:moveTo>
                  <a:cubicBezTo>
                    <a:pt x="121" y="0"/>
                    <a:pt x="121" y="0"/>
                    <a:pt x="121" y="0"/>
                  </a:cubicBezTo>
                  <a:cubicBezTo>
                    <a:pt x="121" y="10"/>
                    <a:pt x="121" y="10"/>
                    <a:pt x="121" y="10"/>
                  </a:cubicBezTo>
                  <a:cubicBezTo>
                    <a:pt x="98" y="10"/>
                    <a:pt x="98" y="10"/>
                    <a:pt x="98" y="10"/>
                  </a:cubicBezTo>
                  <a:cubicBezTo>
                    <a:pt x="98" y="0"/>
                    <a:pt x="98" y="0"/>
                    <a:pt x="98" y="0"/>
                  </a:cubicBezTo>
                  <a:close/>
                  <a:moveTo>
                    <a:pt x="98" y="37"/>
                  </a:moveTo>
                  <a:cubicBezTo>
                    <a:pt x="121" y="37"/>
                    <a:pt x="121" y="37"/>
                    <a:pt x="121" y="37"/>
                  </a:cubicBezTo>
                  <a:cubicBezTo>
                    <a:pt x="121" y="87"/>
                    <a:pt x="121" y="87"/>
                    <a:pt x="121" y="87"/>
                  </a:cubicBezTo>
                  <a:cubicBezTo>
                    <a:pt x="110" y="88"/>
                    <a:pt x="110" y="88"/>
                    <a:pt x="110" y="88"/>
                  </a:cubicBezTo>
                  <a:cubicBezTo>
                    <a:pt x="98" y="142"/>
                    <a:pt x="98" y="142"/>
                    <a:pt x="98" y="142"/>
                  </a:cubicBezTo>
                  <a:cubicBezTo>
                    <a:pt x="98" y="90"/>
                    <a:pt x="98" y="90"/>
                    <a:pt x="98" y="90"/>
                  </a:cubicBezTo>
                  <a:cubicBezTo>
                    <a:pt x="100" y="82"/>
                    <a:pt x="100" y="82"/>
                    <a:pt x="100" y="82"/>
                  </a:cubicBezTo>
                  <a:cubicBezTo>
                    <a:pt x="100" y="81"/>
                    <a:pt x="99" y="81"/>
                    <a:pt x="98" y="81"/>
                  </a:cubicBezTo>
                  <a:cubicBezTo>
                    <a:pt x="98" y="37"/>
                    <a:pt x="98" y="37"/>
                    <a:pt x="98" y="37"/>
                  </a:cubicBezTo>
                  <a:close/>
                  <a:moveTo>
                    <a:pt x="121" y="212"/>
                  </a:moveTo>
                  <a:cubicBezTo>
                    <a:pt x="98" y="212"/>
                    <a:pt x="98" y="212"/>
                    <a:pt x="98" y="212"/>
                  </a:cubicBezTo>
                  <a:cubicBezTo>
                    <a:pt x="98" y="161"/>
                    <a:pt x="98" y="161"/>
                    <a:pt x="98" y="161"/>
                  </a:cubicBezTo>
                  <a:cubicBezTo>
                    <a:pt x="99" y="162"/>
                    <a:pt x="100" y="163"/>
                    <a:pt x="101" y="164"/>
                  </a:cubicBezTo>
                  <a:cubicBezTo>
                    <a:pt x="103" y="166"/>
                    <a:pt x="107" y="168"/>
                    <a:pt x="112" y="168"/>
                  </a:cubicBezTo>
                  <a:cubicBezTo>
                    <a:pt x="115" y="168"/>
                    <a:pt x="118" y="167"/>
                    <a:pt x="121" y="167"/>
                  </a:cubicBezTo>
                  <a:cubicBezTo>
                    <a:pt x="121" y="212"/>
                    <a:pt x="121" y="212"/>
                    <a:pt x="121" y="212"/>
                  </a:cubicBezTo>
                  <a:close/>
                  <a:moveTo>
                    <a:pt x="121" y="118"/>
                  </a:moveTo>
                  <a:cubicBezTo>
                    <a:pt x="120" y="119"/>
                    <a:pt x="120" y="119"/>
                    <a:pt x="120" y="119"/>
                  </a:cubicBezTo>
                  <a:cubicBezTo>
                    <a:pt x="113" y="148"/>
                    <a:pt x="113" y="148"/>
                    <a:pt x="113" y="148"/>
                  </a:cubicBezTo>
                  <a:cubicBezTo>
                    <a:pt x="113" y="149"/>
                    <a:pt x="113" y="150"/>
                    <a:pt x="113" y="151"/>
                  </a:cubicBezTo>
                  <a:cubicBezTo>
                    <a:pt x="113" y="155"/>
                    <a:pt x="115" y="156"/>
                    <a:pt x="119" y="156"/>
                  </a:cubicBezTo>
                  <a:cubicBezTo>
                    <a:pt x="120" y="156"/>
                    <a:pt x="120" y="156"/>
                    <a:pt x="121" y="156"/>
                  </a:cubicBezTo>
                  <a:lnTo>
                    <a:pt x="121" y="118"/>
                  </a:lnTo>
                  <a:close/>
                  <a:moveTo>
                    <a:pt x="71" y="0"/>
                  </a:moveTo>
                  <a:cubicBezTo>
                    <a:pt x="98" y="0"/>
                    <a:pt x="98" y="0"/>
                    <a:pt x="98" y="0"/>
                  </a:cubicBezTo>
                  <a:cubicBezTo>
                    <a:pt x="98" y="10"/>
                    <a:pt x="98" y="10"/>
                    <a:pt x="98" y="10"/>
                  </a:cubicBezTo>
                  <a:cubicBezTo>
                    <a:pt x="71" y="10"/>
                    <a:pt x="71" y="10"/>
                    <a:pt x="71" y="10"/>
                  </a:cubicBezTo>
                  <a:cubicBezTo>
                    <a:pt x="71" y="0"/>
                    <a:pt x="71" y="0"/>
                    <a:pt x="71" y="0"/>
                  </a:cubicBezTo>
                  <a:close/>
                  <a:moveTo>
                    <a:pt x="71" y="37"/>
                  </a:moveTo>
                  <a:cubicBezTo>
                    <a:pt x="98" y="37"/>
                    <a:pt x="98" y="37"/>
                    <a:pt x="98" y="37"/>
                  </a:cubicBezTo>
                  <a:cubicBezTo>
                    <a:pt x="98" y="81"/>
                    <a:pt x="98" y="81"/>
                    <a:pt x="98" y="81"/>
                  </a:cubicBezTo>
                  <a:cubicBezTo>
                    <a:pt x="96" y="80"/>
                    <a:pt x="94" y="80"/>
                    <a:pt x="91" y="80"/>
                  </a:cubicBezTo>
                  <a:cubicBezTo>
                    <a:pt x="85" y="80"/>
                    <a:pt x="78" y="83"/>
                    <a:pt x="71" y="89"/>
                  </a:cubicBezTo>
                  <a:cubicBezTo>
                    <a:pt x="71" y="37"/>
                    <a:pt x="71" y="37"/>
                    <a:pt x="71" y="37"/>
                  </a:cubicBezTo>
                  <a:close/>
                  <a:moveTo>
                    <a:pt x="98" y="212"/>
                  </a:moveTo>
                  <a:cubicBezTo>
                    <a:pt x="71" y="212"/>
                    <a:pt x="71" y="212"/>
                    <a:pt x="71" y="212"/>
                  </a:cubicBezTo>
                  <a:cubicBezTo>
                    <a:pt x="71" y="167"/>
                    <a:pt x="71" y="167"/>
                    <a:pt x="71" y="167"/>
                  </a:cubicBezTo>
                  <a:cubicBezTo>
                    <a:pt x="82" y="167"/>
                    <a:pt x="82" y="167"/>
                    <a:pt x="82" y="167"/>
                  </a:cubicBezTo>
                  <a:cubicBezTo>
                    <a:pt x="98" y="90"/>
                    <a:pt x="98" y="90"/>
                    <a:pt x="98" y="90"/>
                  </a:cubicBezTo>
                  <a:cubicBezTo>
                    <a:pt x="98" y="142"/>
                    <a:pt x="98" y="142"/>
                    <a:pt x="98" y="142"/>
                  </a:cubicBezTo>
                  <a:cubicBezTo>
                    <a:pt x="97" y="146"/>
                    <a:pt x="97" y="146"/>
                    <a:pt x="97" y="146"/>
                  </a:cubicBezTo>
                  <a:cubicBezTo>
                    <a:pt x="97" y="149"/>
                    <a:pt x="97" y="151"/>
                    <a:pt x="97" y="153"/>
                  </a:cubicBezTo>
                  <a:cubicBezTo>
                    <a:pt x="97" y="156"/>
                    <a:pt x="97" y="159"/>
                    <a:pt x="98" y="161"/>
                  </a:cubicBezTo>
                  <a:cubicBezTo>
                    <a:pt x="98" y="212"/>
                    <a:pt x="98" y="212"/>
                    <a:pt x="98" y="212"/>
                  </a:cubicBezTo>
                  <a:close/>
                  <a:moveTo>
                    <a:pt x="71" y="137"/>
                  </a:moveTo>
                  <a:cubicBezTo>
                    <a:pt x="74" y="125"/>
                    <a:pt x="74" y="125"/>
                    <a:pt x="74" y="125"/>
                  </a:cubicBezTo>
                  <a:cubicBezTo>
                    <a:pt x="73" y="125"/>
                    <a:pt x="72" y="124"/>
                    <a:pt x="71" y="124"/>
                  </a:cubicBezTo>
                  <a:cubicBezTo>
                    <a:pt x="71" y="137"/>
                    <a:pt x="71" y="137"/>
                    <a:pt x="71" y="137"/>
                  </a:cubicBezTo>
                  <a:close/>
                  <a:moveTo>
                    <a:pt x="71" y="118"/>
                  </a:moveTo>
                  <a:cubicBezTo>
                    <a:pt x="73" y="119"/>
                    <a:pt x="74" y="119"/>
                    <a:pt x="75" y="120"/>
                  </a:cubicBezTo>
                  <a:cubicBezTo>
                    <a:pt x="82" y="88"/>
                    <a:pt x="82" y="88"/>
                    <a:pt x="82" y="88"/>
                  </a:cubicBezTo>
                  <a:cubicBezTo>
                    <a:pt x="79" y="90"/>
                    <a:pt x="75" y="93"/>
                    <a:pt x="71" y="98"/>
                  </a:cubicBezTo>
                  <a:lnTo>
                    <a:pt x="71" y="118"/>
                  </a:lnTo>
                  <a:close/>
                  <a:moveTo>
                    <a:pt x="60" y="0"/>
                  </a:moveTo>
                  <a:cubicBezTo>
                    <a:pt x="71" y="0"/>
                    <a:pt x="71" y="0"/>
                    <a:pt x="71" y="0"/>
                  </a:cubicBezTo>
                  <a:cubicBezTo>
                    <a:pt x="71" y="10"/>
                    <a:pt x="71" y="10"/>
                    <a:pt x="71" y="10"/>
                  </a:cubicBezTo>
                  <a:cubicBezTo>
                    <a:pt x="60" y="10"/>
                    <a:pt x="60" y="10"/>
                    <a:pt x="60" y="10"/>
                  </a:cubicBezTo>
                  <a:cubicBezTo>
                    <a:pt x="60" y="0"/>
                    <a:pt x="60" y="0"/>
                    <a:pt x="60" y="0"/>
                  </a:cubicBezTo>
                  <a:close/>
                  <a:moveTo>
                    <a:pt x="60" y="37"/>
                  </a:moveTo>
                  <a:cubicBezTo>
                    <a:pt x="71" y="37"/>
                    <a:pt x="71" y="37"/>
                    <a:pt x="71" y="37"/>
                  </a:cubicBezTo>
                  <a:cubicBezTo>
                    <a:pt x="71" y="89"/>
                    <a:pt x="71" y="89"/>
                    <a:pt x="71" y="89"/>
                  </a:cubicBezTo>
                  <a:cubicBezTo>
                    <a:pt x="71" y="89"/>
                    <a:pt x="71" y="89"/>
                    <a:pt x="71" y="90"/>
                  </a:cubicBezTo>
                  <a:cubicBezTo>
                    <a:pt x="67" y="93"/>
                    <a:pt x="64" y="97"/>
                    <a:pt x="60" y="101"/>
                  </a:cubicBezTo>
                  <a:cubicBezTo>
                    <a:pt x="60" y="37"/>
                    <a:pt x="60" y="37"/>
                    <a:pt x="60" y="37"/>
                  </a:cubicBezTo>
                  <a:close/>
                  <a:moveTo>
                    <a:pt x="71" y="212"/>
                  </a:moveTo>
                  <a:cubicBezTo>
                    <a:pt x="60" y="212"/>
                    <a:pt x="60" y="212"/>
                    <a:pt x="60" y="212"/>
                  </a:cubicBezTo>
                  <a:cubicBezTo>
                    <a:pt x="60" y="121"/>
                    <a:pt x="60" y="121"/>
                    <a:pt x="60" y="121"/>
                  </a:cubicBezTo>
                  <a:cubicBezTo>
                    <a:pt x="64" y="121"/>
                    <a:pt x="68" y="122"/>
                    <a:pt x="71" y="124"/>
                  </a:cubicBezTo>
                  <a:cubicBezTo>
                    <a:pt x="71" y="137"/>
                    <a:pt x="71" y="137"/>
                    <a:pt x="71" y="137"/>
                  </a:cubicBezTo>
                  <a:cubicBezTo>
                    <a:pt x="65" y="167"/>
                    <a:pt x="65" y="167"/>
                    <a:pt x="65" y="167"/>
                  </a:cubicBezTo>
                  <a:cubicBezTo>
                    <a:pt x="71" y="167"/>
                    <a:pt x="71" y="167"/>
                    <a:pt x="71" y="167"/>
                  </a:cubicBezTo>
                  <a:cubicBezTo>
                    <a:pt x="71" y="212"/>
                    <a:pt x="71" y="212"/>
                    <a:pt x="71" y="212"/>
                  </a:cubicBezTo>
                  <a:close/>
                  <a:moveTo>
                    <a:pt x="71" y="98"/>
                  </a:moveTo>
                  <a:cubicBezTo>
                    <a:pt x="68" y="103"/>
                    <a:pt x="65" y="109"/>
                    <a:pt x="61" y="116"/>
                  </a:cubicBezTo>
                  <a:cubicBezTo>
                    <a:pt x="65" y="117"/>
                    <a:pt x="68" y="117"/>
                    <a:pt x="71" y="118"/>
                  </a:cubicBezTo>
                  <a:lnTo>
                    <a:pt x="71" y="98"/>
                  </a:lnTo>
                  <a:close/>
                  <a:moveTo>
                    <a:pt x="29" y="0"/>
                  </a:moveTo>
                  <a:cubicBezTo>
                    <a:pt x="60" y="0"/>
                    <a:pt x="60" y="0"/>
                    <a:pt x="60" y="0"/>
                  </a:cubicBezTo>
                  <a:cubicBezTo>
                    <a:pt x="60" y="10"/>
                    <a:pt x="60" y="10"/>
                    <a:pt x="60" y="10"/>
                  </a:cubicBezTo>
                  <a:cubicBezTo>
                    <a:pt x="26" y="10"/>
                    <a:pt x="26" y="10"/>
                    <a:pt x="26" y="10"/>
                  </a:cubicBezTo>
                  <a:cubicBezTo>
                    <a:pt x="18" y="10"/>
                    <a:pt x="12" y="16"/>
                    <a:pt x="12" y="23"/>
                  </a:cubicBezTo>
                  <a:cubicBezTo>
                    <a:pt x="12" y="23"/>
                    <a:pt x="12" y="23"/>
                    <a:pt x="12" y="23"/>
                  </a:cubicBezTo>
                  <a:cubicBezTo>
                    <a:pt x="12" y="31"/>
                    <a:pt x="18" y="37"/>
                    <a:pt x="26" y="37"/>
                  </a:cubicBezTo>
                  <a:cubicBezTo>
                    <a:pt x="60" y="37"/>
                    <a:pt x="60" y="37"/>
                    <a:pt x="60" y="37"/>
                  </a:cubicBezTo>
                  <a:cubicBezTo>
                    <a:pt x="60" y="101"/>
                    <a:pt x="60" y="101"/>
                    <a:pt x="60" y="101"/>
                  </a:cubicBezTo>
                  <a:cubicBezTo>
                    <a:pt x="57" y="105"/>
                    <a:pt x="54" y="109"/>
                    <a:pt x="51" y="114"/>
                  </a:cubicBezTo>
                  <a:cubicBezTo>
                    <a:pt x="48" y="114"/>
                    <a:pt x="46" y="114"/>
                    <a:pt x="45" y="114"/>
                  </a:cubicBezTo>
                  <a:cubicBezTo>
                    <a:pt x="38" y="114"/>
                    <a:pt x="32" y="115"/>
                    <a:pt x="28" y="118"/>
                  </a:cubicBezTo>
                  <a:cubicBezTo>
                    <a:pt x="23" y="121"/>
                    <a:pt x="21" y="124"/>
                    <a:pt x="21" y="128"/>
                  </a:cubicBezTo>
                  <a:cubicBezTo>
                    <a:pt x="21" y="130"/>
                    <a:pt x="22" y="132"/>
                    <a:pt x="23" y="133"/>
                  </a:cubicBezTo>
                  <a:cubicBezTo>
                    <a:pt x="24" y="134"/>
                    <a:pt x="26" y="135"/>
                    <a:pt x="29" y="135"/>
                  </a:cubicBezTo>
                  <a:cubicBezTo>
                    <a:pt x="30" y="135"/>
                    <a:pt x="31" y="135"/>
                    <a:pt x="33" y="134"/>
                  </a:cubicBezTo>
                  <a:cubicBezTo>
                    <a:pt x="34" y="133"/>
                    <a:pt x="35" y="132"/>
                    <a:pt x="35" y="131"/>
                  </a:cubicBezTo>
                  <a:cubicBezTo>
                    <a:pt x="35" y="130"/>
                    <a:pt x="34" y="129"/>
                    <a:pt x="34" y="128"/>
                  </a:cubicBezTo>
                  <a:cubicBezTo>
                    <a:pt x="34" y="127"/>
                    <a:pt x="33" y="127"/>
                    <a:pt x="33" y="127"/>
                  </a:cubicBezTo>
                  <a:cubicBezTo>
                    <a:pt x="34" y="125"/>
                    <a:pt x="35" y="123"/>
                    <a:pt x="38" y="122"/>
                  </a:cubicBezTo>
                  <a:cubicBezTo>
                    <a:pt x="40" y="122"/>
                    <a:pt x="43" y="121"/>
                    <a:pt x="47" y="121"/>
                  </a:cubicBezTo>
                  <a:cubicBezTo>
                    <a:pt x="44" y="125"/>
                    <a:pt x="42" y="130"/>
                    <a:pt x="40" y="134"/>
                  </a:cubicBezTo>
                  <a:cubicBezTo>
                    <a:pt x="33" y="149"/>
                    <a:pt x="30" y="160"/>
                    <a:pt x="30" y="168"/>
                  </a:cubicBezTo>
                  <a:cubicBezTo>
                    <a:pt x="30" y="173"/>
                    <a:pt x="32" y="177"/>
                    <a:pt x="36" y="179"/>
                  </a:cubicBezTo>
                  <a:cubicBezTo>
                    <a:pt x="37" y="180"/>
                    <a:pt x="41" y="180"/>
                    <a:pt x="45" y="180"/>
                  </a:cubicBezTo>
                  <a:cubicBezTo>
                    <a:pt x="44" y="179"/>
                    <a:pt x="44" y="177"/>
                    <a:pt x="44" y="174"/>
                  </a:cubicBezTo>
                  <a:cubicBezTo>
                    <a:pt x="44" y="171"/>
                    <a:pt x="44" y="167"/>
                    <a:pt x="45" y="163"/>
                  </a:cubicBezTo>
                  <a:cubicBezTo>
                    <a:pt x="47" y="150"/>
                    <a:pt x="52" y="136"/>
                    <a:pt x="59" y="121"/>
                  </a:cubicBezTo>
                  <a:cubicBezTo>
                    <a:pt x="59" y="121"/>
                    <a:pt x="60" y="121"/>
                    <a:pt x="60" y="121"/>
                  </a:cubicBezTo>
                  <a:cubicBezTo>
                    <a:pt x="60" y="212"/>
                    <a:pt x="60" y="212"/>
                    <a:pt x="60" y="212"/>
                  </a:cubicBezTo>
                  <a:cubicBezTo>
                    <a:pt x="29" y="212"/>
                    <a:pt x="29" y="212"/>
                    <a:pt x="29" y="212"/>
                  </a:cubicBezTo>
                  <a:cubicBezTo>
                    <a:pt x="13" y="212"/>
                    <a:pt x="0" y="199"/>
                    <a:pt x="0" y="183"/>
                  </a:cubicBezTo>
                  <a:cubicBezTo>
                    <a:pt x="0" y="29"/>
                    <a:pt x="0" y="29"/>
                    <a:pt x="0" y="29"/>
                  </a:cubicBezTo>
                  <a:cubicBezTo>
                    <a:pt x="0" y="13"/>
                    <a:pt x="13" y="0"/>
                    <a:pt x="29" y="0"/>
                  </a:cubicBez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7"/>
            <p:cNvSpPr>
              <a:spLocks noEditPoints="1"/>
            </p:cNvSpPr>
            <p:nvPr/>
          </p:nvSpPr>
          <p:spPr bwMode="auto">
            <a:xfrm>
              <a:off x="5914823" y="3293489"/>
              <a:ext cx="279711" cy="282436"/>
            </a:xfrm>
            <a:custGeom>
              <a:avLst/>
              <a:gdLst>
                <a:gd name="T0" fmla="*/ 249 w 261"/>
                <a:gd name="T1" fmla="*/ 221 h 263"/>
                <a:gd name="T2" fmla="*/ 261 w 261"/>
                <a:gd name="T3" fmla="*/ 70 h 263"/>
                <a:gd name="T4" fmla="*/ 249 w 261"/>
                <a:gd name="T5" fmla="*/ 71 h 263"/>
                <a:gd name="T6" fmla="*/ 249 w 261"/>
                <a:gd name="T7" fmla="*/ 155 h 263"/>
                <a:gd name="T8" fmla="*/ 226 w 261"/>
                <a:gd name="T9" fmla="*/ 180 h 263"/>
                <a:gd name="T10" fmla="*/ 209 w 261"/>
                <a:gd name="T11" fmla="*/ 263 h 263"/>
                <a:gd name="T12" fmla="*/ 209 w 261"/>
                <a:gd name="T13" fmla="*/ 263 h 263"/>
                <a:gd name="T14" fmla="*/ 209 w 261"/>
                <a:gd name="T15" fmla="*/ 15 h 263"/>
                <a:gd name="T16" fmla="*/ 194 w 261"/>
                <a:gd name="T17" fmla="*/ 21 h 263"/>
                <a:gd name="T18" fmla="*/ 194 w 261"/>
                <a:gd name="T19" fmla="*/ 171 h 263"/>
                <a:gd name="T20" fmla="*/ 194 w 261"/>
                <a:gd name="T21" fmla="*/ 50 h 263"/>
                <a:gd name="T22" fmla="*/ 194 w 261"/>
                <a:gd name="T23" fmla="*/ 189 h 263"/>
                <a:gd name="T24" fmla="*/ 194 w 261"/>
                <a:gd name="T25" fmla="*/ 257 h 263"/>
                <a:gd name="T26" fmla="*/ 186 w 261"/>
                <a:gd name="T27" fmla="*/ 29 h 263"/>
                <a:gd name="T28" fmla="*/ 170 w 261"/>
                <a:gd name="T29" fmla="*/ 37 h 263"/>
                <a:gd name="T30" fmla="*/ 194 w 261"/>
                <a:gd name="T31" fmla="*/ 9 h 263"/>
                <a:gd name="T32" fmla="*/ 194 w 261"/>
                <a:gd name="T33" fmla="*/ 50 h 263"/>
                <a:gd name="T34" fmla="*/ 194 w 261"/>
                <a:gd name="T35" fmla="*/ 221 h 263"/>
                <a:gd name="T36" fmla="*/ 168 w 261"/>
                <a:gd name="T37" fmla="*/ 187 h 263"/>
                <a:gd name="T38" fmla="*/ 168 w 261"/>
                <a:gd name="T39" fmla="*/ 160 h 263"/>
                <a:gd name="T40" fmla="*/ 194 w 261"/>
                <a:gd name="T41" fmla="*/ 120 h 263"/>
                <a:gd name="T42" fmla="*/ 194 w 261"/>
                <a:gd name="T43" fmla="*/ 232 h 263"/>
                <a:gd name="T44" fmla="*/ 168 w 261"/>
                <a:gd name="T45" fmla="*/ 44 h 263"/>
                <a:gd name="T46" fmla="*/ 168 w 261"/>
                <a:gd name="T47" fmla="*/ 71 h 263"/>
                <a:gd name="T48" fmla="*/ 132 w 261"/>
                <a:gd name="T49" fmla="*/ 148 h 263"/>
                <a:gd name="T50" fmla="*/ 132 w 261"/>
                <a:gd name="T51" fmla="*/ 168 h 263"/>
                <a:gd name="T52" fmla="*/ 132 w 261"/>
                <a:gd name="T53" fmla="*/ 187 h 263"/>
                <a:gd name="T54" fmla="*/ 132 w 261"/>
                <a:gd name="T55" fmla="*/ 221 h 263"/>
                <a:gd name="T56" fmla="*/ 93 w 261"/>
                <a:gd name="T57" fmla="*/ 21 h 263"/>
                <a:gd name="T58" fmla="*/ 93 w 261"/>
                <a:gd name="T59" fmla="*/ 44 h 263"/>
                <a:gd name="T60" fmla="*/ 94 w 261"/>
                <a:gd name="T61" fmla="*/ 160 h 263"/>
                <a:gd name="T62" fmla="*/ 132 w 261"/>
                <a:gd name="T63" fmla="*/ 179 h 263"/>
                <a:gd name="T64" fmla="*/ 132 w 261"/>
                <a:gd name="T65" fmla="*/ 221 h 263"/>
                <a:gd name="T66" fmla="*/ 93 w 261"/>
                <a:gd name="T67" fmla="*/ 71 h 263"/>
                <a:gd name="T68" fmla="*/ 91 w 261"/>
                <a:gd name="T69" fmla="*/ 37 h 263"/>
                <a:gd name="T70" fmla="*/ 75 w 261"/>
                <a:gd name="T71" fmla="*/ 29 h 263"/>
                <a:gd name="T72" fmla="*/ 91 w 261"/>
                <a:gd name="T73" fmla="*/ 21 h 263"/>
                <a:gd name="T74" fmla="*/ 93 w 261"/>
                <a:gd name="T75" fmla="*/ 50 h 263"/>
                <a:gd name="T76" fmla="*/ 69 w 261"/>
                <a:gd name="T77" fmla="*/ 180 h 263"/>
                <a:gd name="T78" fmla="*/ 66 w 261"/>
                <a:gd name="T79" fmla="*/ 232 h 263"/>
                <a:gd name="T80" fmla="*/ 66 w 261"/>
                <a:gd name="T81" fmla="*/ 21 h 263"/>
                <a:gd name="T82" fmla="*/ 52 w 261"/>
                <a:gd name="T83" fmla="*/ 15 h 263"/>
                <a:gd name="T84" fmla="*/ 60 w 261"/>
                <a:gd name="T85" fmla="*/ 120 h 263"/>
                <a:gd name="T86" fmla="*/ 66 w 261"/>
                <a:gd name="T87" fmla="*/ 50 h 263"/>
                <a:gd name="T88" fmla="*/ 66 w 261"/>
                <a:gd name="T89" fmla="*/ 189 h 263"/>
                <a:gd name="T90" fmla="*/ 52 w 261"/>
                <a:gd name="T91" fmla="*/ 232 h 263"/>
                <a:gd name="T92" fmla="*/ 52 w 261"/>
                <a:gd name="T93" fmla="*/ 15 h 263"/>
                <a:gd name="T94" fmla="*/ 52 w 261"/>
                <a:gd name="T95" fmla="*/ 197 h 263"/>
                <a:gd name="T96" fmla="*/ 27 w 261"/>
                <a:gd name="T97" fmla="*/ 147 h 263"/>
                <a:gd name="T98" fmla="*/ 48 w 261"/>
                <a:gd name="T99" fmla="*/ 263 h 263"/>
                <a:gd name="T100" fmla="*/ 15 w 261"/>
                <a:gd name="T101" fmla="*/ 111 h 263"/>
                <a:gd name="T102" fmla="*/ 12 w 261"/>
                <a:gd name="T103" fmla="*/ 114 h 263"/>
                <a:gd name="T104" fmla="*/ 4 w 261"/>
                <a:gd name="T105" fmla="*/ 67 h 263"/>
                <a:gd name="T106" fmla="*/ 9 w 261"/>
                <a:gd name="T107" fmla="*/ 22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3">
                  <a:moveTo>
                    <a:pt x="249" y="221"/>
                  </a:moveTo>
                  <a:cubicBezTo>
                    <a:pt x="249" y="155"/>
                    <a:pt x="249" y="155"/>
                    <a:pt x="249" y="155"/>
                  </a:cubicBezTo>
                  <a:cubicBezTo>
                    <a:pt x="251" y="158"/>
                    <a:pt x="252" y="161"/>
                    <a:pt x="252" y="164"/>
                  </a:cubicBezTo>
                  <a:cubicBezTo>
                    <a:pt x="252" y="221"/>
                    <a:pt x="252" y="221"/>
                    <a:pt x="252" y="221"/>
                  </a:cubicBezTo>
                  <a:cubicBezTo>
                    <a:pt x="249" y="221"/>
                    <a:pt x="249" y="221"/>
                    <a:pt x="249" y="221"/>
                  </a:cubicBezTo>
                  <a:close/>
                  <a:moveTo>
                    <a:pt x="249" y="114"/>
                  </a:moveTo>
                  <a:cubicBezTo>
                    <a:pt x="249" y="71"/>
                    <a:pt x="249" y="71"/>
                    <a:pt x="249" y="71"/>
                  </a:cubicBezTo>
                  <a:cubicBezTo>
                    <a:pt x="249" y="70"/>
                    <a:pt x="250" y="70"/>
                    <a:pt x="250" y="70"/>
                  </a:cubicBezTo>
                  <a:cubicBezTo>
                    <a:pt x="257" y="67"/>
                    <a:pt x="257" y="67"/>
                    <a:pt x="257" y="67"/>
                  </a:cubicBezTo>
                  <a:cubicBezTo>
                    <a:pt x="259" y="66"/>
                    <a:pt x="261" y="68"/>
                    <a:pt x="261" y="70"/>
                  </a:cubicBezTo>
                  <a:cubicBezTo>
                    <a:pt x="261" y="105"/>
                    <a:pt x="261" y="105"/>
                    <a:pt x="261" y="105"/>
                  </a:cubicBezTo>
                  <a:cubicBezTo>
                    <a:pt x="261" y="107"/>
                    <a:pt x="259" y="110"/>
                    <a:pt x="257" y="111"/>
                  </a:cubicBezTo>
                  <a:cubicBezTo>
                    <a:pt x="250" y="114"/>
                    <a:pt x="250" y="114"/>
                    <a:pt x="250" y="114"/>
                  </a:cubicBezTo>
                  <a:cubicBezTo>
                    <a:pt x="250" y="114"/>
                    <a:pt x="249" y="114"/>
                    <a:pt x="249" y="114"/>
                  </a:cubicBezTo>
                  <a:close/>
                  <a:moveTo>
                    <a:pt x="249" y="71"/>
                  </a:moveTo>
                  <a:cubicBezTo>
                    <a:pt x="249" y="114"/>
                    <a:pt x="249" y="114"/>
                    <a:pt x="249" y="114"/>
                  </a:cubicBezTo>
                  <a:cubicBezTo>
                    <a:pt x="247" y="114"/>
                    <a:pt x="246" y="113"/>
                    <a:pt x="246" y="111"/>
                  </a:cubicBezTo>
                  <a:cubicBezTo>
                    <a:pt x="246" y="76"/>
                    <a:pt x="246" y="76"/>
                    <a:pt x="246" y="76"/>
                  </a:cubicBezTo>
                  <a:cubicBezTo>
                    <a:pt x="246" y="74"/>
                    <a:pt x="247" y="72"/>
                    <a:pt x="249" y="71"/>
                  </a:cubicBezTo>
                  <a:close/>
                  <a:moveTo>
                    <a:pt x="249" y="155"/>
                  </a:moveTo>
                  <a:cubicBezTo>
                    <a:pt x="246" y="150"/>
                    <a:pt x="240" y="147"/>
                    <a:pt x="234" y="147"/>
                  </a:cubicBezTo>
                  <a:cubicBezTo>
                    <a:pt x="234" y="50"/>
                    <a:pt x="234" y="50"/>
                    <a:pt x="234" y="50"/>
                  </a:cubicBezTo>
                  <a:cubicBezTo>
                    <a:pt x="209" y="50"/>
                    <a:pt x="209" y="50"/>
                    <a:pt x="209" y="50"/>
                  </a:cubicBezTo>
                  <a:cubicBezTo>
                    <a:pt x="209" y="163"/>
                    <a:pt x="209" y="163"/>
                    <a:pt x="209" y="163"/>
                  </a:cubicBezTo>
                  <a:cubicBezTo>
                    <a:pt x="219" y="163"/>
                    <a:pt x="226" y="171"/>
                    <a:pt x="226" y="180"/>
                  </a:cubicBezTo>
                  <a:cubicBezTo>
                    <a:pt x="226" y="190"/>
                    <a:pt x="219" y="197"/>
                    <a:pt x="209" y="197"/>
                  </a:cubicBezTo>
                  <a:cubicBezTo>
                    <a:pt x="209" y="221"/>
                    <a:pt x="209" y="221"/>
                    <a:pt x="209" y="221"/>
                  </a:cubicBezTo>
                  <a:cubicBezTo>
                    <a:pt x="249" y="221"/>
                    <a:pt x="249" y="221"/>
                    <a:pt x="249" y="221"/>
                  </a:cubicBezTo>
                  <a:cubicBezTo>
                    <a:pt x="249" y="155"/>
                    <a:pt x="249" y="155"/>
                    <a:pt x="249" y="155"/>
                  </a:cubicBezTo>
                  <a:close/>
                  <a:moveTo>
                    <a:pt x="209" y="263"/>
                  </a:moveTo>
                  <a:cubicBezTo>
                    <a:pt x="209" y="232"/>
                    <a:pt x="209" y="232"/>
                    <a:pt x="209" y="232"/>
                  </a:cubicBezTo>
                  <a:cubicBezTo>
                    <a:pt x="226" y="232"/>
                    <a:pt x="226" y="232"/>
                    <a:pt x="226" y="232"/>
                  </a:cubicBezTo>
                  <a:cubicBezTo>
                    <a:pt x="226" y="250"/>
                    <a:pt x="226" y="250"/>
                    <a:pt x="226" y="250"/>
                  </a:cubicBezTo>
                  <a:cubicBezTo>
                    <a:pt x="226" y="257"/>
                    <a:pt x="220" y="263"/>
                    <a:pt x="213" y="263"/>
                  </a:cubicBezTo>
                  <a:cubicBezTo>
                    <a:pt x="209" y="263"/>
                    <a:pt x="209" y="263"/>
                    <a:pt x="209" y="263"/>
                  </a:cubicBezTo>
                  <a:close/>
                  <a:moveTo>
                    <a:pt x="209" y="44"/>
                  </a:moveTo>
                  <a:cubicBezTo>
                    <a:pt x="209" y="15"/>
                    <a:pt x="209" y="15"/>
                    <a:pt x="209" y="15"/>
                  </a:cubicBezTo>
                  <a:cubicBezTo>
                    <a:pt x="225" y="23"/>
                    <a:pt x="234" y="33"/>
                    <a:pt x="234" y="44"/>
                  </a:cubicBezTo>
                  <a:lnTo>
                    <a:pt x="209" y="44"/>
                  </a:lnTo>
                  <a:close/>
                  <a:moveTo>
                    <a:pt x="209" y="15"/>
                  </a:moveTo>
                  <a:cubicBezTo>
                    <a:pt x="209" y="44"/>
                    <a:pt x="209" y="44"/>
                    <a:pt x="209" y="44"/>
                  </a:cubicBezTo>
                  <a:cubicBezTo>
                    <a:pt x="194" y="44"/>
                    <a:pt x="194" y="44"/>
                    <a:pt x="194" y="44"/>
                  </a:cubicBezTo>
                  <a:cubicBezTo>
                    <a:pt x="194" y="37"/>
                    <a:pt x="194" y="37"/>
                    <a:pt x="194" y="37"/>
                  </a:cubicBezTo>
                  <a:cubicBezTo>
                    <a:pt x="199" y="37"/>
                    <a:pt x="203" y="33"/>
                    <a:pt x="203" y="29"/>
                  </a:cubicBezTo>
                  <a:cubicBezTo>
                    <a:pt x="203" y="24"/>
                    <a:pt x="199" y="21"/>
                    <a:pt x="194" y="21"/>
                  </a:cubicBezTo>
                  <a:cubicBezTo>
                    <a:pt x="194" y="9"/>
                    <a:pt x="194" y="9"/>
                    <a:pt x="194" y="9"/>
                  </a:cubicBezTo>
                  <a:cubicBezTo>
                    <a:pt x="200" y="11"/>
                    <a:pt x="205" y="13"/>
                    <a:pt x="209" y="15"/>
                  </a:cubicBezTo>
                  <a:close/>
                  <a:moveTo>
                    <a:pt x="209" y="50"/>
                  </a:moveTo>
                  <a:cubicBezTo>
                    <a:pt x="209" y="163"/>
                    <a:pt x="209" y="163"/>
                    <a:pt x="209" y="163"/>
                  </a:cubicBezTo>
                  <a:cubicBezTo>
                    <a:pt x="203" y="163"/>
                    <a:pt x="197" y="166"/>
                    <a:pt x="194" y="171"/>
                  </a:cubicBezTo>
                  <a:cubicBezTo>
                    <a:pt x="194" y="120"/>
                    <a:pt x="194" y="120"/>
                    <a:pt x="194" y="120"/>
                  </a:cubicBezTo>
                  <a:cubicBezTo>
                    <a:pt x="201" y="120"/>
                    <a:pt x="201" y="120"/>
                    <a:pt x="201" y="120"/>
                  </a:cubicBezTo>
                  <a:cubicBezTo>
                    <a:pt x="201" y="71"/>
                    <a:pt x="201" y="71"/>
                    <a:pt x="201" y="71"/>
                  </a:cubicBezTo>
                  <a:cubicBezTo>
                    <a:pt x="194" y="71"/>
                    <a:pt x="194" y="71"/>
                    <a:pt x="194" y="71"/>
                  </a:cubicBezTo>
                  <a:cubicBezTo>
                    <a:pt x="194" y="50"/>
                    <a:pt x="194" y="50"/>
                    <a:pt x="194" y="50"/>
                  </a:cubicBezTo>
                  <a:cubicBezTo>
                    <a:pt x="209" y="50"/>
                    <a:pt x="209" y="50"/>
                    <a:pt x="209" y="50"/>
                  </a:cubicBezTo>
                  <a:close/>
                  <a:moveTo>
                    <a:pt x="209" y="197"/>
                  </a:moveTo>
                  <a:cubicBezTo>
                    <a:pt x="209" y="221"/>
                    <a:pt x="209" y="221"/>
                    <a:pt x="209" y="221"/>
                  </a:cubicBezTo>
                  <a:cubicBezTo>
                    <a:pt x="194" y="221"/>
                    <a:pt x="194" y="221"/>
                    <a:pt x="194" y="221"/>
                  </a:cubicBezTo>
                  <a:cubicBezTo>
                    <a:pt x="194" y="189"/>
                    <a:pt x="194" y="189"/>
                    <a:pt x="194" y="189"/>
                  </a:cubicBezTo>
                  <a:cubicBezTo>
                    <a:pt x="197" y="194"/>
                    <a:pt x="203" y="197"/>
                    <a:pt x="209" y="197"/>
                  </a:cubicBezTo>
                  <a:close/>
                  <a:moveTo>
                    <a:pt x="209" y="232"/>
                  </a:moveTo>
                  <a:cubicBezTo>
                    <a:pt x="209" y="263"/>
                    <a:pt x="209" y="263"/>
                    <a:pt x="209" y="263"/>
                  </a:cubicBezTo>
                  <a:cubicBezTo>
                    <a:pt x="205" y="263"/>
                    <a:pt x="205" y="263"/>
                    <a:pt x="205" y="263"/>
                  </a:cubicBezTo>
                  <a:cubicBezTo>
                    <a:pt x="201" y="263"/>
                    <a:pt x="197" y="261"/>
                    <a:pt x="194" y="257"/>
                  </a:cubicBezTo>
                  <a:cubicBezTo>
                    <a:pt x="194" y="232"/>
                    <a:pt x="194" y="232"/>
                    <a:pt x="194" y="232"/>
                  </a:cubicBezTo>
                  <a:lnTo>
                    <a:pt x="209" y="232"/>
                  </a:lnTo>
                  <a:close/>
                  <a:moveTo>
                    <a:pt x="194" y="9"/>
                  </a:moveTo>
                  <a:cubicBezTo>
                    <a:pt x="194" y="21"/>
                    <a:pt x="194" y="21"/>
                    <a:pt x="194" y="21"/>
                  </a:cubicBezTo>
                  <a:cubicBezTo>
                    <a:pt x="190" y="21"/>
                    <a:pt x="186" y="24"/>
                    <a:pt x="186" y="29"/>
                  </a:cubicBezTo>
                  <a:cubicBezTo>
                    <a:pt x="186" y="33"/>
                    <a:pt x="190" y="37"/>
                    <a:pt x="194" y="37"/>
                  </a:cubicBezTo>
                  <a:cubicBezTo>
                    <a:pt x="194" y="44"/>
                    <a:pt x="194" y="44"/>
                    <a:pt x="194" y="44"/>
                  </a:cubicBezTo>
                  <a:cubicBezTo>
                    <a:pt x="168" y="44"/>
                    <a:pt x="168" y="44"/>
                    <a:pt x="168" y="44"/>
                  </a:cubicBezTo>
                  <a:cubicBezTo>
                    <a:pt x="168" y="37"/>
                    <a:pt x="168" y="37"/>
                    <a:pt x="168" y="37"/>
                  </a:cubicBezTo>
                  <a:cubicBezTo>
                    <a:pt x="169" y="37"/>
                    <a:pt x="170" y="37"/>
                    <a:pt x="170" y="37"/>
                  </a:cubicBezTo>
                  <a:cubicBezTo>
                    <a:pt x="175" y="37"/>
                    <a:pt x="179" y="33"/>
                    <a:pt x="179" y="29"/>
                  </a:cubicBezTo>
                  <a:cubicBezTo>
                    <a:pt x="179" y="24"/>
                    <a:pt x="175" y="21"/>
                    <a:pt x="170" y="21"/>
                  </a:cubicBezTo>
                  <a:cubicBezTo>
                    <a:pt x="170" y="21"/>
                    <a:pt x="169" y="21"/>
                    <a:pt x="168" y="21"/>
                  </a:cubicBezTo>
                  <a:cubicBezTo>
                    <a:pt x="168" y="3"/>
                    <a:pt x="168" y="3"/>
                    <a:pt x="168" y="3"/>
                  </a:cubicBezTo>
                  <a:cubicBezTo>
                    <a:pt x="178" y="5"/>
                    <a:pt x="186" y="7"/>
                    <a:pt x="194" y="9"/>
                  </a:cubicBezTo>
                  <a:close/>
                  <a:moveTo>
                    <a:pt x="194" y="50"/>
                  </a:moveTo>
                  <a:cubicBezTo>
                    <a:pt x="194" y="71"/>
                    <a:pt x="194" y="71"/>
                    <a:pt x="194" y="71"/>
                  </a:cubicBezTo>
                  <a:cubicBezTo>
                    <a:pt x="168" y="71"/>
                    <a:pt x="168" y="71"/>
                    <a:pt x="168" y="71"/>
                  </a:cubicBezTo>
                  <a:cubicBezTo>
                    <a:pt x="168" y="50"/>
                    <a:pt x="168" y="50"/>
                    <a:pt x="168" y="50"/>
                  </a:cubicBezTo>
                  <a:cubicBezTo>
                    <a:pt x="194" y="50"/>
                    <a:pt x="194" y="50"/>
                    <a:pt x="194" y="50"/>
                  </a:cubicBezTo>
                  <a:close/>
                  <a:moveTo>
                    <a:pt x="194" y="120"/>
                  </a:moveTo>
                  <a:cubicBezTo>
                    <a:pt x="194" y="171"/>
                    <a:pt x="194" y="171"/>
                    <a:pt x="194" y="171"/>
                  </a:cubicBezTo>
                  <a:cubicBezTo>
                    <a:pt x="193" y="174"/>
                    <a:pt x="192" y="177"/>
                    <a:pt x="192" y="180"/>
                  </a:cubicBezTo>
                  <a:cubicBezTo>
                    <a:pt x="192" y="183"/>
                    <a:pt x="193" y="186"/>
                    <a:pt x="194" y="189"/>
                  </a:cubicBezTo>
                  <a:cubicBezTo>
                    <a:pt x="194" y="221"/>
                    <a:pt x="194" y="221"/>
                    <a:pt x="194" y="221"/>
                  </a:cubicBezTo>
                  <a:cubicBezTo>
                    <a:pt x="168" y="221"/>
                    <a:pt x="168" y="221"/>
                    <a:pt x="168" y="221"/>
                  </a:cubicBezTo>
                  <a:cubicBezTo>
                    <a:pt x="168" y="199"/>
                    <a:pt x="168" y="199"/>
                    <a:pt x="168" y="199"/>
                  </a:cubicBezTo>
                  <a:cubicBezTo>
                    <a:pt x="169" y="199"/>
                    <a:pt x="169" y="199"/>
                    <a:pt x="169" y="199"/>
                  </a:cubicBezTo>
                  <a:cubicBezTo>
                    <a:pt x="169" y="187"/>
                    <a:pt x="169" y="187"/>
                    <a:pt x="169" y="187"/>
                  </a:cubicBezTo>
                  <a:cubicBezTo>
                    <a:pt x="168" y="187"/>
                    <a:pt x="168" y="187"/>
                    <a:pt x="168" y="187"/>
                  </a:cubicBezTo>
                  <a:cubicBezTo>
                    <a:pt x="168" y="179"/>
                    <a:pt x="168" y="179"/>
                    <a:pt x="168" y="179"/>
                  </a:cubicBezTo>
                  <a:cubicBezTo>
                    <a:pt x="169" y="179"/>
                    <a:pt x="169" y="179"/>
                    <a:pt x="169" y="179"/>
                  </a:cubicBezTo>
                  <a:cubicBezTo>
                    <a:pt x="169" y="168"/>
                    <a:pt x="169" y="168"/>
                    <a:pt x="169" y="168"/>
                  </a:cubicBezTo>
                  <a:cubicBezTo>
                    <a:pt x="168" y="168"/>
                    <a:pt x="168" y="168"/>
                    <a:pt x="168" y="168"/>
                  </a:cubicBezTo>
                  <a:cubicBezTo>
                    <a:pt x="168" y="160"/>
                    <a:pt x="168" y="160"/>
                    <a:pt x="168" y="160"/>
                  </a:cubicBezTo>
                  <a:cubicBezTo>
                    <a:pt x="169" y="160"/>
                    <a:pt x="169" y="160"/>
                    <a:pt x="169" y="160"/>
                  </a:cubicBezTo>
                  <a:cubicBezTo>
                    <a:pt x="169" y="148"/>
                    <a:pt x="169" y="148"/>
                    <a:pt x="169" y="148"/>
                  </a:cubicBezTo>
                  <a:cubicBezTo>
                    <a:pt x="168" y="148"/>
                    <a:pt x="168" y="148"/>
                    <a:pt x="168" y="148"/>
                  </a:cubicBezTo>
                  <a:cubicBezTo>
                    <a:pt x="168" y="120"/>
                    <a:pt x="168" y="120"/>
                    <a:pt x="168" y="120"/>
                  </a:cubicBezTo>
                  <a:cubicBezTo>
                    <a:pt x="194" y="120"/>
                    <a:pt x="194" y="120"/>
                    <a:pt x="194" y="120"/>
                  </a:cubicBezTo>
                  <a:close/>
                  <a:moveTo>
                    <a:pt x="194" y="232"/>
                  </a:moveTo>
                  <a:cubicBezTo>
                    <a:pt x="194" y="257"/>
                    <a:pt x="194" y="257"/>
                    <a:pt x="194" y="257"/>
                  </a:cubicBezTo>
                  <a:cubicBezTo>
                    <a:pt x="193" y="255"/>
                    <a:pt x="192" y="252"/>
                    <a:pt x="192" y="250"/>
                  </a:cubicBezTo>
                  <a:cubicBezTo>
                    <a:pt x="192" y="232"/>
                    <a:pt x="192" y="232"/>
                    <a:pt x="192" y="232"/>
                  </a:cubicBezTo>
                  <a:lnTo>
                    <a:pt x="194" y="232"/>
                  </a:lnTo>
                  <a:close/>
                  <a:moveTo>
                    <a:pt x="168" y="3"/>
                  </a:moveTo>
                  <a:cubicBezTo>
                    <a:pt x="168" y="21"/>
                    <a:pt x="168" y="21"/>
                    <a:pt x="168" y="21"/>
                  </a:cubicBezTo>
                  <a:cubicBezTo>
                    <a:pt x="165" y="22"/>
                    <a:pt x="162" y="25"/>
                    <a:pt x="162" y="29"/>
                  </a:cubicBezTo>
                  <a:cubicBezTo>
                    <a:pt x="162" y="33"/>
                    <a:pt x="165" y="36"/>
                    <a:pt x="168" y="37"/>
                  </a:cubicBezTo>
                  <a:cubicBezTo>
                    <a:pt x="168" y="44"/>
                    <a:pt x="168" y="44"/>
                    <a:pt x="168" y="44"/>
                  </a:cubicBezTo>
                  <a:cubicBezTo>
                    <a:pt x="132" y="44"/>
                    <a:pt x="132" y="44"/>
                    <a:pt x="132" y="44"/>
                  </a:cubicBezTo>
                  <a:cubicBezTo>
                    <a:pt x="132" y="0"/>
                    <a:pt x="132" y="0"/>
                    <a:pt x="132" y="0"/>
                  </a:cubicBezTo>
                  <a:cubicBezTo>
                    <a:pt x="144" y="0"/>
                    <a:pt x="157" y="1"/>
                    <a:pt x="168" y="3"/>
                  </a:cubicBezTo>
                  <a:close/>
                  <a:moveTo>
                    <a:pt x="168" y="50"/>
                  </a:moveTo>
                  <a:cubicBezTo>
                    <a:pt x="168" y="71"/>
                    <a:pt x="168" y="71"/>
                    <a:pt x="168" y="71"/>
                  </a:cubicBezTo>
                  <a:cubicBezTo>
                    <a:pt x="135" y="71"/>
                    <a:pt x="135" y="71"/>
                    <a:pt x="135" y="71"/>
                  </a:cubicBezTo>
                  <a:cubicBezTo>
                    <a:pt x="135" y="120"/>
                    <a:pt x="135" y="120"/>
                    <a:pt x="135" y="120"/>
                  </a:cubicBezTo>
                  <a:cubicBezTo>
                    <a:pt x="168" y="120"/>
                    <a:pt x="168" y="120"/>
                    <a:pt x="168" y="120"/>
                  </a:cubicBezTo>
                  <a:cubicBezTo>
                    <a:pt x="168" y="148"/>
                    <a:pt x="168" y="148"/>
                    <a:pt x="168" y="148"/>
                  </a:cubicBezTo>
                  <a:cubicBezTo>
                    <a:pt x="132" y="148"/>
                    <a:pt x="132" y="148"/>
                    <a:pt x="132" y="148"/>
                  </a:cubicBezTo>
                  <a:cubicBezTo>
                    <a:pt x="132" y="50"/>
                    <a:pt x="132" y="50"/>
                    <a:pt x="132" y="50"/>
                  </a:cubicBezTo>
                  <a:cubicBezTo>
                    <a:pt x="168" y="50"/>
                    <a:pt x="168" y="50"/>
                    <a:pt x="168" y="50"/>
                  </a:cubicBezTo>
                  <a:close/>
                  <a:moveTo>
                    <a:pt x="168" y="160"/>
                  </a:moveTo>
                  <a:cubicBezTo>
                    <a:pt x="168" y="168"/>
                    <a:pt x="168" y="168"/>
                    <a:pt x="168" y="168"/>
                  </a:cubicBezTo>
                  <a:cubicBezTo>
                    <a:pt x="132" y="168"/>
                    <a:pt x="132" y="168"/>
                    <a:pt x="132" y="168"/>
                  </a:cubicBezTo>
                  <a:cubicBezTo>
                    <a:pt x="132" y="160"/>
                    <a:pt x="132" y="160"/>
                    <a:pt x="132" y="160"/>
                  </a:cubicBezTo>
                  <a:cubicBezTo>
                    <a:pt x="168" y="160"/>
                    <a:pt x="168" y="160"/>
                    <a:pt x="168" y="160"/>
                  </a:cubicBezTo>
                  <a:close/>
                  <a:moveTo>
                    <a:pt x="168" y="179"/>
                  </a:moveTo>
                  <a:cubicBezTo>
                    <a:pt x="168" y="187"/>
                    <a:pt x="168" y="187"/>
                    <a:pt x="168" y="187"/>
                  </a:cubicBezTo>
                  <a:cubicBezTo>
                    <a:pt x="132" y="187"/>
                    <a:pt x="132" y="187"/>
                    <a:pt x="132" y="187"/>
                  </a:cubicBezTo>
                  <a:cubicBezTo>
                    <a:pt x="132" y="179"/>
                    <a:pt x="132" y="179"/>
                    <a:pt x="132" y="179"/>
                  </a:cubicBezTo>
                  <a:cubicBezTo>
                    <a:pt x="168" y="179"/>
                    <a:pt x="168" y="179"/>
                    <a:pt x="168" y="179"/>
                  </a:cubicBezTo>
                  <a:close/>
                  <a:moveTo>
                    <a:pt x="168" y="199"/>
                  </a:moveTo>
                  <a:cubicBezTo>
                    <a:pt x="168" y="221"/>
                    <a:pt x="168" y="221"/>
                    <a:pt x="168" y="221"/>
                  </a:cubicBezTo>
                  <a:cubicBezTo>
                    <a:pt x="132" y="221"/>
                    <a:pt x="132" y="221"/>
                    <a:pt x="132" y="221"/>
                  </a:cubicBezTo>
                  <a:cubicBezTo>
                    <a:pt x="132" y="199"/>
                    <a:pt x="132" y="199"/>
                    <a:pt x="132" y="199"/>
                  </a:cubicBezTo>
                  <a:lnTo>
                    <a:pt x="168" y="199"/>
                  </a:lnTo>
                  <a:close/>
                  <a:moveTo>
                    <a:pt x="93" y="37"/>
                  </a:moveTo>
                  <a:cubicBezTo>
                    <a:pt x="96" y="36"/>
                    <a:pt x="99" y="33"/>
                    <a:pt x="99" y="29"/>
                  </a:cubicBezTo>
                  <a:cubicBezTo>
                    <a:pt x="99" y="25"/>
                    <a:pt x="96" y="22"/>
                    <a:pt x="93" y="21"/>
                  </a:cubicBezTo>
                  <a:cubicBezTo>
                    <a:pt x="93" y="3"/>
                    <a:pt x="93" y="3"/>
                    <a:pt x="93" y="3"/>
                  </a:cubicBezTo>
                  <a:cubicBezTo>
                    <a:pt x="104" y="1"/>
                    <a:pt x="117" y="0"/>
                    <a:pt x="130" y="0"/>
                  </a:cubicBezTo>
                  <a:cubicBezTo>
                    <a:pt x="132" y="0"/>
                    <a:pt x="132" y="0"/>
                    <a:pt x="132" y="0"/>
                  </a:cubicBezTo>
                  <a:cubicBezTo>
                    <a:pt x="132" y="44"/>
                    <a:pt x="132" y="44"/>
                    <a:pt x="132" y="44"/>
                  </a:cubicBezTo>
                  <a:cubicBezTo>
                    <a:pt x="93" y="44"/>
                    <a:pt x="93" y="44"/>
                    <a:pt x="93" y="44"/>
                  </a:cubicBezTo>
                  <a:cubicBezTo>
                    <a:pt x="93" y="37"/>
                    <a:pt x="93" y="37"/>
                    <a:pt x="93" y="37"/>
                  </a:cubicBezTo>
                  <a:close/>
                  <a:moveTo>
                    <a:pt x="132" y="50"/>
                  </a:moveTo>
                  <a:cubicBezTo>
                    <a:pt x="132" y="148"/>
                    <a:pt x="132" y="148"/>
                    <a:pt x="132" y="148"/>
                  </a:cubicBezTo>
                  <a:cubicBezTo>
                    <a:pt x="94" y="148"/>
                    <a:pt x="94" y="148"/>
                    <a:pt x="94" y="148"/>
                  </a:cubicBezTo>
                  <a:cubicBezTo>
                    <a:pt x="94" y="160"/>
                    <a:pt x="94" y="160"/>
                    <a:pt x="94" y="160"/>
                  </a:cubicBezTo>
                  <a:cubicBezTo>
                    <a:pt x="132" y="160"/>
                    <a:pt x="132" y="160"/>
                    <a:pt x="132" y="160"/>
                  </a:cubicBezTo>
                  <a:cubicBezTo>
                    <a:pt x="132" y="168"/>
                    <a:pt x="132" y="168"/>
                    <a:pt x="132" y="168"/>
                  </a:cubicBezTo>
                  <a:cubicBezTo>
                    <a:pt x="94" y="168"/>
                    <a:pt x="94" y="168"/>
                    <a:pt x="94" y="168"/>
                  </a:cubicBezTo>
                  <a:cubicBezTo>
                    <a:pt x="94" y="179"/>
                    <a:pt x="94" y="179"/>
                    <a:pt x="94" y="179"/>
                  </a:cubicBezTo>
                  <a:cubicBezTo>
                    <a:pt x="132" y="179"/>
                    <a:pt x="132" y="179"/>
                    <a:pt x="132" y="179"/>
                  </a:cubicBezTo>
                  <a:cubicBezTo>
                    <a:pt x="132" y="187"/>
                    <a:pt x="132" y="187"/>
                    <a:pt x="132" y="187"/>
                  </a:cubicBezTo>
                  <a:cubicBezTo>
                    <a:pt x="94" y="187"/>
                    <a:pt x="94" y="187"/>
                    <a:pt x="94" y="187"/>
                  </a:cubicBezTo>
                  <a:cubicBezTo>
                    <a:pt x="94" y="199"/>
                    <a:pt x="94" y="199"/>
                    <a:pt x="94" y="199"/>
                  </a:cubicBezTo>
                  <a:cubicBezTo>
                    <a:pt x="132" y="199"/>
                    <a:pt x="132" y="199"/>
                    <a:pt x="132" y="199"/>
                  </a:cubicBezTo>
                  <a:cubicBezTo>
                    <a:pt x="132" y="221"/>
                    <a:pt x="132" y="221"/>
                    <a:pt x="132" y="221"/>
                  </a:cubicBezTo>
                  <a:cubicBezTo>
                    <a:pt x="93" y="221"/>
                    <a:pt x="93" y="221"/>
                    <a:pt x="93" y="221"/>
                  </a:cubicBezTo>
                  <a:cubicBezTo>
                    <a:pt x="93" y="120"/>
                    <a:pt x="93" y="120"/>
                    <a:pt x="93" y="120"/>
                  </a:cubicBezTo>
                  <a:cubicBezTo>
                    <a:pt x="126" y="120"/>
                    <a:pt x="126" y="120"/>
                    <a:pt x="126" y="120"/>
                  </a:cubicBezTo>
                  <a:cubicBezTo>
                    <a:pt x="126" y="71"/>
                    <a:pt x="126" y="71"/>
                    <a:pt x="126" y="71"/>
                  </a:cubicBezTo>
                  <a:cubicBezTo>
                    <a:pt x="93" y="71"/>
                    <a:pt x="93" y="71"/>
                    <a:pt x="93" y="71"/>
                  </a:cubicBezTo>
                  <a:cubicBezTo>
                    <a:pt x="93" y="50"/>
                    <a:pt x="93" y="50"/>
                    <a:pt x="93" y="50"/>
                  </a:cubicBezTo>
                  <a:lnTo>
                    <a:pt x="132" y="50"/>
                  </a:lnTo>
                  <a:close/>
                  <a:moveTo>
                    <a:pt x="91" y="21"/>
                  </a:moveTo>
                  <a:cubicBezTo>
                    <a:pt x="86" y="21"/>
                    <a:pt x="82" y="24"/>
                    <a:pt x="82" y="29"/>
                  </a:cubicBezTo>
                  <a:cubicBezTo>
                    <a:pt x="82" y="33"/>
                    <a:pt x="86" y="37"/>
                    <a:pt x="91" y="37"/>
                  </a:cubicBezTo>
                  <a:cubicBezTo>
                    <a:pt x="91" y="37"/>
                    <a:pt x="92" y="37"/>
                    <a:pt x="93" y="37"/>
                  </a:cubicBezTo>
                  <a:cubicBezTo>
                    <a:pt x="93" y="44"/>
                    <a:pt x="93" y="44"/>
                    <a:pt x="93" y="44"/>
                  </a:cubicBezTo>
                  <a:cubicBezTo>
                    <a:pt x="66" y="44"/>
                    <a:pt x="66" y="44"/>
                    <a:pt x="66" y="44"/>
                  </a:cubicBezTo>
                  <a:cubicBezTo>
                    <a:pt x="66" y="37"/>
                    <a:pt x="66" y="37"/>
                    <a:pt x="66" y="37"/>
                  </a:cubicBezTo>
                  <a:cubicBezTo>
                    <a:pt x="71" y="37"/>
                    <a:pt x="75" y="33"/>
                    <a:pt x="75" y="29"/>
                  </a:cubicBezTo>
                  <a:cubicBezTo>
                    <a:pt x="75" y="24"/>
                    <a:pt x="71" y="21"/>
                    <a:pt x="66" y="21"/>
                  </a:cubicBezTo>
                  <a:cubicBezTo>
                    <a:pt x="66" y="9"/>
                    <a:pt x="66" y="9"/>
                    <a:pt x="66" y="9"/>
                  </a:cubicBezTo>
                  <a:cubicBezTo>
                    <a:pt x="74" y="7"/>
                    <a:pt x="83" y="5"/>
                    <a:pt x="93" y="3"/>
                  </a:cubicBezTo>
                  <a:cubicBezTo>
                    <a:pt x="93" y="21"/>
                    <a:pt x="93" y="21"/>
                    <a:pt x="93" y="21"/>
                  </a:cubicBezTo>
                  <a:cubicBezTo>
                    <a:pt x="92" y="21"/>
                    <a:pt x="91" y="21"/>
                    <a:pt x="91" y="21"/>
                  </a:cubicBezTo>
                  <a:close/>
                  <a:moveTo>
                    <a:pt x="93" y="50"/>
                  </a:moveTo>
                  <a:cubicBezTo>
                    <a:pt x="93" y="71"/>
                    <a:pt x="93" y="71"/>
                    <a:pt x="93" y="71"/>
                  </a:cubicBezTo>
                  <a:cubicBezTo>
                    <a:pt x="66" y="71"/>
                    <a:pt x="66" y="71"/>
                    <a:pt x="66" y="71"/>
                  </a:cubicBezTo>
                  <a:cubicBezTo>
                    <a:pt x="66" y="50"/>
                    <a:pt x="66" y="50"/>
                    <a:pt x="66" y="50"/>
                  </a:cubicBezTo>
                  <a:cubicBezTo>
                    <a:pt x="93" y="50"/>
                    <a:pt x="93" y="50"/>
                    <a:pt x="93" y="50"/>
                  </a:cubicBezTo>
                  <a:close/>
                  <a:moveTo>
                    <a:pt x="93" y="120"/>
                  </a:moveTo>
                  <a:cubicBezTo>
                    <a:pt x="93" y="221"/>
                    <a:pt x="93" y="221"/>
                    <a:pt x="93" y="221"/>
                  </a:cubicBezTo>
                  <a:cubicBezTo>
                    <a:pt x="66" y="221"/>
                    <a:pt x="66" y="221"/>
                    <a:pt x="66" y="221"/>
                  </a:cubicBezTo>
                  <a:cubicBezTo>
                    <a:pt x="66" y="189"/>
                    <a:pt x="66" y="189"/>
                    <a:pt x="66" y="189"/>
                  </a:cubicBezTo>
                  <a:cubicBezTo>
                    <a:pt x="68" y="186"/>
                    <a:pt x="69" y="183"/>
                    <a:pt x="69" y="180"/>
                  </a:cubicBezTo>
                  <a:cubicBezTo>
                    <a:pt x="69" y="177"/>
                    <a:pt x="68" y="174"/>
                    <a:pt x="66" y="171"/>
                  </a:cubicBezTo>
                  <a:cubicBezTo>
                    <a:pt x="66" y="120"/>
                    <a:pt x="66" y="120"/>
                    <a:pt x="66" y="120"/>
                  </a:cubicBezTo>
                  <a:cubicBezTo>
                    <a:pt x="93" y="120"/>
                    <a:pt x="93" y="120"/>
                    <a:pt x="93" y="120"/>
                  </a:cubicBezTo>
                  <a:close/>
                  <a:moveTo>
                    <a:pt x="66" y="257"/>
                  </a:moveTo>
                  <a:cubicBezTo>
                    <a:pt x="66" y="232"/>
                    <a:pt x="66" y="232"/>
                    <a:pt x="66" y="232"/>
                  </a:cubicBezTo>
                  <a:cubicBezTo>
                    <a:pt x="69" y="232"/>
                    <a:pt x="69" y="232"/>
                    <a:pt x="69" y="232"/>
                  </a:cubicBezTo>
                  <a:cubicBezTo>
                    <a:pt x="69" y="250"/>
                    <a:pt x="69" y="250"/>
                    <a:pt x="69" y="250"/>
                  </a:cubicBezTo>
                  <a:cubicBezTo>
                    <a:pt x="69" y="252"/>
                    <a:pt x="68" y="255"/>
                    <a:pt x="66" y="257"/>
                  </a:cubicBezTo>
                  <a:close/>
                  <a:moveTo>
                    <a:pt x="66" y="9"/>
                  </a:moveTo>
                  <a:cubicBezTo>
                    <a:pt x="66" y="21"/>
                    <a:pt x="66" y="21"/>
                    <a:pt x="66" y="21"/>
                  </a:cubicBezTo>
                  <a:cubicBezTo>
                    <a:pt x="62" y="21"/>
                    <a:pt x="58" y="24"/>
                    <a:pt x="58" y="29"/>
                  </a:cubicBezTo>
                  <a:cubicBezTo>
                    <a:pt x="58" y="33"/>
                    <a:pt x="62" y="37"/>
                    <a:pt x="66" y="37"/>
                  </a:cubicBezTo>
                  <a:cubicBezTo>
                    <a:pt x="66" y="44"/>
                    <a:pt x="66" y="44"/>
                    <a:pt x="66" y="44"/>
                  </a:cubicBezTo>
                  <a:cubicBezTo>
                    <a:pt x="52" y="44"/>
                    <a:pt x="52" y="44"/>
                    <a:pt x="52" y="44"/>
                  </a:cubicBezTo>
                  <a:cubicBezTo>
                    <a:pt x="52" y="15"/>
                    <a:pt x="52" y="15"/>
                    <a:pt x="52" y="15"/>
                  </a:cubicBezTo>
                  <a:cubicBezTo>
                    <a:pt x="56" y="13"/>
                    <a:pt x="61" y="11"/>
                    <a:pt x="66" y="9"/>
                  </a:cubicBezTo>
                  <a:close/>
                  <a:moveTo>
                    <a:pt x="66" y="50"/>
                  </a:moveTo>
                  <a:cubicBezTo>
                    <a:pt x="66" y="71"/>
                    <a:pt x="66" y="71"/>
                    <a:pt x="66" y="71"/>
                  </a:cubicBezTo>
                  <a:cubicBezTo>
                    <a:pt x="60" y="71"/>
                    <a:pt x="60" y="71"/>
                    <a:pt x="60" y="71"/>
                  </a:cubicBezTo>
                  <a:cubicBezTo>
                    <a:pt x="60" y="120"/>
                    <a:pt x="60" y="120"/>
                    <a:pt x="60" y="120"/>
                  </a:cubicBezTo>
                  <a:cubicBezTo>
                    <a:pt x="66" y="120"/>
                    <a:pt x="66" y="120"/>
                    <a:pt x="66" y="120"/>
                  </a:cubicBezTo>
                  <a:cubicBezTo>
                    <a:pt x="66" y="171"/>
                    <a:pt x="66" y="171"/>
                    <a:pt x="66" y="171"/>
                  </a:cubicBezTo>
                  <a:cubicBezTo>
                    <a:pt x="63" y="166"/>
                    <a:pt x="58" y="163"/>
                    <a:pt x="52" y="163"/>
                  </a:cubicBezTo>
                  <a:cubicBezTo>
                    <a:pt x="52" y="50"/>
                    <a:pt x="52" y="50"/>
                    <a:pt x="52" y="50"/>
                  </a:cubicBezTo>
                  <a:cubicBezTo>
                    <a:pt x="66" y="50"/>
                    <a:pt x="66" y="50"/>
                    <a:pt x="66" y="50"/>
                  </a:cubicBezTo>
                  <a:close/>
                  <a:moveTo>
                    <a:pt x="66" y="189"/>
                  </a:moveTo>
                  <a:cubicBezTo>
                    <a:pt x="66" y="221"/>
                    <a:pt x="66" y="221"/>
                    <a:pt x="66" y="221"/>
                  </a:cubicBezTo>
                  <a:cubicBezTo>
                    <a:pt x="52" y="221"/>
                    <a:pt x="52" y="221"/>
                    <a:pt x="52" y="221"/>
                  </a:cubicBezTo>
                  <a:cubicBezTo>
                    <a:pt x="52" y="197"/>
                    <a:pt x="52" y="197"/>
                    <a:pt x="52" y="197"/>
                  </a:cubicBezTo>
                  <a:cubicBezTo>
                    <a:pt x="58" y="197"/>
                    <a:pt x="63" y="194"/>
                    <a:pt x="66" y="189"/>
                  </a:cubicBezTo>
                  <a:close/>
                  <a:moveTo>
                    <a:pt x="66" y="232"/>
                  </a:moveTo>
                  <a:cubicBezTo>
                    <a:pt x="66" y="257"/>
                    <a:pt x="66" y="257"/>
                    <a:pt x="66" y="257"/>
                  </a:cubicBezTo>
                  <a:cubicBezTo>
                    <a:pt x="64" y="261"/>
                    <a:pt x="60" y="263"/>
                    <a:pt x="55" y="263"/>
                  </a:cubicBezTo>
                  <a:cubicBezTo>
                    <a:pt x="52" y="263"/>
                    <a:pt x="52" y="263"/>
                    <a:pt x="52" y="263"/>
                  </a:cubicBezTo>
                  <a:cubicBezTo>
                    <a:pt x="52" y="232"/>
                    <a:pt x="52" y="232"/>
                    <a:pt x="52" y="232"/>
                  </a:cubicBezTo>
                  <a:lnTo>
                    <a:pt x="66"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3"/>
                    <a:pt x="52" y="163"/>
                    <a:pt x="52" y="163"/>
                  </a:cubicBezTo>
                  <a:cubicBezTo>
                    <a:pt x="52" y="163"/>
                    <a:pt x="52" y="163"/>
                    <a:pt x="52" y="163"/>
                  </a:cubicBezTo>
                  <a:cubicBezTo>
                    <a:pt x="42" y="163"/>
                    <a:pt x="35" y="171"/>
                    <a:pt x="35" y="180"/>
                  </a:cubicBezTo>
                  <a:cubicBezTo>
                    <a:pt x="35" y="190"/>
                    <a:pt x="42" y="197"/>
                    <a:pt x="52" y="197"/>
                  </a:cubicBezTo>
                  <a:cubicBezTo>
                    <a:pt x="52" y="197"/>
                    <a:pt x="52" y="197"/>
                    <a:pt x="52" y="197"/>
                  </a:cubicBezTo>
                  <a:cubicBezTo>
                    <a:pt x="52" y="221"/>
                    <a:pt x="52" y="221"/>
                    <a:pt x="52" y="221"/>
                  </a:cubicBezTo>
                  <a:cubicBezTo>
                    <a:pt x="12" y="221"/>
                    <a:pt x="12" y="221"/>
                    <a:pt x="12" y="221"/>
                  </a:cubicBezTo>
                  <a:cubicBezTo>
                    <a:pt x="12" y="155"/>
                    <a:pt x="12" y="155"/>
                    <a:pt x="12" y="155"/>
                  </a:cubicBezTo>
                  <a:cubicBezTo>
                    <a:pt x="15" y="150"/>
                    <a:pt x="20" y="147"/>
                    <a:pt x="27" y="147"/>
                  </a:cubicBezTo>
                  <a:cubicBezTo>
                    <a:pt x="27" y="50"/>
                    <a:pt x="27" y="50"/>
                    <a:pt x="27" y="50"/>
                  </a:cubicBezTo>
                  <a:cubicBezTo>
                    <a:pt x="52" y="50"/>
                    <a:pt x="52" y="50"/>
                    <a:pt x="52" y="50"/>
                  </a:cubicBezTo>
                  <a:close/>
                  <a:moveTo>
                    <a:pt x="52" y="232"/>
                  </a:moveTo>
                  <a:cubicBezTo>
                    <a:pt x="52" y="263"/>
                    <a:pt x="52" y="263"/>
                    <a:pt x="52" y="263"/>
                  </a:cubicBezTo>
                  <a:cubicBezTo>
                    <a:pt x="48" y="263"/>
                    <a:pt x="48" y="263"/>
                    <a:pt x="48" y="263"/>
                  </a:cubicBezTo>
                  <a:cubicBezTo>
                    <a:pt x="41" y="263"/>
                    <a:pt x="35" y="257"/>
                    <a:pt x="35" y="250"/>
                  </a:cubicBezTo>
                  <a:cubicBezTo>
                    <a:pt x="35" y="232"/>
                    <a:pt x="35" y="232"/>
                    <a:pt x="35" y="232"/>
                  </a:cubicBezTo>
                  <a:cubicBezTo>
                    <a:pt x="52" y="232"/>
                    <a:pt x="52" y="232"/>
                    <a:pt x="52" y="232"/>
                  </a:cubicBezTo>
                  <a:close/>
                  <a:moveTo>
                    <a:pt x="12" y="114"/>
                  </a:moveTo>
                  <a:cubicBezTo>
                    <a:pt x="14" y="114"/>
                    <a:pt x="15" y="113"/>
                    <a:pt x="15" y="111"/>
                  </a:cubicBezTo>
                  <a:cubicBezTo>
                    <a:pt x="15" y="76"/>
                    <a:pt x="15" y="76"/>
                    <a:pt x="15" y="76"/>
                  </a:cubicBezTo>
                  <a:cubicBezTo>
                    <a:pt x="15" y="74"/>
                    <a:pt x="14" y="72"/>
                    <a:pt x="12" y="71"/>
                  </a:cubicBezTo>
                  <a:lnTo>
                    <a:pt x="12" y="114"/>
                  </a:lnTo>
                  <a:close/>
                  <a:moveTo>
                    <a:pt x="12" y="71"/>
                  </a:moveTo>
                  <a:cubicBezTo>
                    <a:pt x="12" y="114"/>
                    <a:pt x="12" y="114"/>
                    <a:pt x="12" y="114"/>
                  </a:cubicBezTo>
                  <a:cubicBezTo>
                    <a:pt x="12" y="114"/>
                    <a:pt x="11" y="114"/>
                    <a:pt x="11" y="114"/>
                  </a:cubicBezTo>
                  <a:cubicBezTo>
                    <a:pt x="4" y="111"/>
                    <a:pt x="4" y="111"/>
                    <a:pt x="4" y="111"/>
                  </a:cubicBezTo>
                  <a:cubicBezTo>
                    <a:pt x="2" y="110"/>
                    <a:pt x="0" y="107"/>
                    <a:pt x="0" y="105"/>
                  </a:cubicBezTo>
                  <a:cubicBezTo>
                    <a:pt x="0" y="70"/>
                    <a:pt x="0" y="70"/>
                    <a:pt x="0" y="70"/>
                  </a:cubicBezTo>
                  <a:cubicBezTo>
                    <a:pt x="0" y="68"/>
                    <a:pt x="2" y="66"/>
                    <a:pt x="4" y="67"/>
                  </a:cubicBezTo>
                  <a:cubicBezTo>
                    <a:pt x="11" y="70"/>
                    <a:pt x="11" y="70"/>
                    <a:pt x="11" y="70"/>
                  </a:cubicBezTo>
                  <a:cubicBezTo>
                    <a:pt x="11" y="70"/>
                    <a:pt x="12" y="70"/>
                    <a:pt x="12" y="71"/>
                  </a:cubicBezTo>
                  <a:close/>
                  <a:moveTo>
                    <a:pt x="12" y="155"/>
                  </a:moveTo>
                  <a:cubicBezTo>
                    <a:pt x="12" y="221"/>
                    <a:pt x="12" y="221"/>
                    <a:pt x="12" y="221"/>
                  </a:cubicBezTo>
                  <a:cubicBezTo>
                    <a:pt x="9" y="221"/>
                    <a:pt x="9" y="221"/>
                    <a:pt x="9" y="221"/>
                  </a:cubicBezTo>
                  <a:cubicBezTo>
                    <a:pt x="9" y="164"/>
                    <a:pt x="9" y="164"/>
                    <a:pt x="9" y="164"/>
                  </a:cubicBezTo>
                  <a:cubicBezTo>
                    <a:pt x="9" y="161"/>
                    <a:pt x="10" y="158"/>
                    <a:pt x="12" y="155"/>
                  </a:cubicBez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8"/>
            <p:cNvSpPr>
              <a:spLocks noEditPoints="1"/>
            </p:cNvSpPr>
            <p:nvPr/>
          </p:nvSpPr>
          <p:spPr bwMode="auto">
            <a:xfrm>
              <a:off x="6121882" y="3656297"/>
              <a:ext cx="316037" cy="240206"/>
            </a:xfrm>
            <a:custGeom>
              <a:avLst/>
              <a:gdLst>
                <a:gd name="T0" fmla="*/ 272 w 295"/>
                <a:gd name="T1" fmla="*/ 0 h 224"/>
                <a:gd name="T2" fmla="*/ 278 w 295"/>
                <a:gd name="T3" fmla="*/ 35 h 224"/>
                <a:gd name="T4" fmla="*/ 225 w 295"/>
                <a:gd name="T5" fmla="*/ 224 h 224"/>
                <a:gd name="T6" fmla="*/ 249 w 295"/>
                <a:gd name="T7" fmla="*/ 189 h 224"/>
                <a:gd name="T8" fmla="*/ 249 w 295"/>
                <a:gd name="T9" fmla="*/ 30 h 224"/>
                <a:gd name="T10" fmla="*/ 225 w 295"/>
                <a:gd name="T11" fmla="*/ 195 h 224"/>
                <a:gd name="T12" fmla="*/ 225 w 295"/>
                <a:gd name="T13" fmla="*/ 16 h 224"/>
                <a:gd name="T14" fmla="*/ 225 w 295"/>
                <a:gd name="T15" fmla="*/ 208 h 224"/>
                <a:gd name="T16" fmla="*/ 225 w 295"/>
                <a:gd name="T17" fmla="*/ 179 h 224"/>
                <a:gd name="T18" fmla="*/ 225 w 295"/>
                <a:gd name="T19" fmla="*/ 195 h 224"/>
                <a:gd name="T20" fmla="*/ 201 w 295"/>
                <a:gd name="T21" fmla="*/ 128 h 224"/>
                <a:gd name="T22" fmla="*/ 203 w 295"/>
                <a:gd name="T23" fmla="*/ 98 h 224"/>
                <a:gd name="T24" fmla="*/ 195 w 295"/>
                <a:gd name="T25" fmla="*/ 68 h 224"/>
                <a:gd name="T26" fmla="*/ 188 w 295"/>
                <a:gd name="T27" fmla="*/ 129 h 224"/>
                <a:gd name="T28" fmla="*/ 188 w 295"/>
                <a:gd name="T29" fmla="*/ 101 h 224"/>
                <a:gd name="T30" fmla="*/ 190 w 295"/>
                <a:gd name="T31" fmla="*/ 76 h 224"/>
                <a:gd name="T32" fmla="*/ 188 w 295"/>
                <a:gd name="T33" fmla="*/ 0 h 224"/>
                <a:gd name="T34" fmla="*/ 188 w 295"/>
                <a:gd name="T35" fmla="*/ 0 h 224"/>
                <a:gd name="T36" fmla="*/ 148 w 295"/>
                <a:gd name="T37" fmla="*/ 208 h 224"/>
                <a:gd name="T38" fmla="*/ 182 w 295"/>
                <a:gd name="T39" fmla="*/ 67 h 224"/>
                <a:gd name="T40" fmla="*/ 168 w 295"/>
                <a:gd name="T41" fmla="*/ 109 h 224"/>
                <a:gd name="T42" fmla="*/ 188 w 295"/>
                <a:gd name="T43" fmla="*/ 195 h 224"/>
                <a:gd name="T44" fmla="*/ 148 w 295"/>
                <a:gd name="T45" fmla="*/ 126 h 224"/>
                <a:gd name="T46" fmla="*/ 148 w 295"/>
                <a:gd name="T47" fmla="*/ 107 h 224"/>
                <a:gd name="T48" fmla="*/ 184 w 295"/>
                <a:gd name="T49" fmla="*/ 71 h 224"/>
                <a:gd name="T50" fmla="*/ 188 w 295"/>
                <a:gd name="T51" fmla="*/ 91 h 224"/>
                <a:gd name="T52" fmla="*/ 180 w 295"/>
                <a:gd name="T53" fmla="*/ 117 h 224"/>
                <a:gd name="T54" fmla="*/ 188 w 295"/>
                <a:gd name="T55" fmla="*/ 101 h 224"/>
                <a:gd name="T56" fmla="*/ 148 w 295"/>
                <a:gd name="T57" fmla="*/ 16 h 224"/>
                <a:gd name="T58" fmla="*/ 148 w 295"/>
                <a:gd name="T59" fmla="*/ 208 h 224"/>
                <a:gd name="T60" fmla="*/ 148 w 295"/>
                <a:gd name="T61" fmla="*/ 107 h 224"/>
                <a:gd name="T62" fmla="*/ 127 w 295"/>
                <a:gd name="T63" fmla="*/ 121 h 224"/>
                <a:gd name="T64" fmla="*/ 148 w 295"/>
                <a:gd name="T65" fmla="*/ 137 h 224"/>
                <a:gd name="T66" fmla="*/ 103 w 295"/>
                <a:gd name="T67" fmla="*/ 157 h 224"/>
                <a:gd name="T68" fmla="*/ 110 w 295"/>
                <a:gd name="T69" fmla="*/ 113 h 224"/>
                <a:gd name="T70" fmla="*/ 101 w 295"/>
                <a:gd name="T71" fmla="*/ 93 h 224"/>
                <a:gd name="T72" fmla="*/ 111 w 295"/>
                <a:gd name="T73" fmla="*/ 97 h 224"/>
                <a:gd name="T74" fmla="*/ 100 w 295"/>
                <a:gd name="T75" fmla="*/ 88 h 224"/>
                <a:gd name="T76" fmla="*/ 102 w 295"/>
                <a:gd name="T77" fmla="*/ 150 h 224"/>
                <a:gd name="T78" fmla="*/ 100 w 295"/>
                <a:gd name="T79" fmla="*/ 124 h 224"/>
                <a:gd name="T80" fmla="*/ 0 w 295"/>
                <a:gd name="T81" fmla="*/ 24 h 224"/>
                <a:gd name="T82" fmla="*/ 100 w 295"/>
                <a:gd name="T83" fmla="*/ 208 h 224"/>
                <a:gd name="T84" fmla="*/ 18 w 295"/>
                <a:gd name="T85" fmla="*/ 35 h 224"/>
                <a:gd name="T86" fmla="*/ 100 w 295"/>
                <a:gd name="T87" fmla="*/ 30 h 224"/>
                <a:gd name="T88" fmla="*/ 79 w 295"/>
                <a:gd name="T89" fmla="*/ 129 h 224"/>
                <a:gd name="T90" fmla="*/ 100 w 295"/>
                <a:gd name="T91" fmla="*/ 158 h 224"/>
                <a:gd name="T92" fmla="*/ 31 w 295"/>
                <a:gd name="T93" fmla="*/ 45 h 224"/>
                <a:gd name="T94" fmla="*/ 100 w 295"/>
                <a:gd name="T95" fmla="*/ 115 h 224"/>
                <a:gd name="T96" fmla="*/ 100 w 295"/>
                <a:gd name="T97" fmla="*/ 124 h 224"/>
                <a:gd name="T98" fmla="*/ 92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2" y="224"/>
                  </a:moveTo>
                  <a:cubicBezTo>
                    <a:pt x="285" y="224"/>
                    <a:pt x="295" y="214"/>
                    <a:pt x="295" y="201"/>
                  </a:cubicBezTo>
                  <a:cubicBezTo>
                    <a:pt x="295" y="24"/>
                    <a:pt x="295" y="24"/>
                    <a:pt x="295" y="24"/>
                  </a:cubicBezTo>
                  <a:cubicBezTo>
                    <a:pt x="295" y="11"/>
                    <a:pt x="285" y="0"/>
                    <a:pt x="272" y="0"/>
                  </a:cubicBezTo>
                  <a:cubicBezTo>
                    <a:pt x="225" y="0"/>
                    <a:pt x="225" y="0"/>
                    <a:pt x="225" y="0"/>
                  </a:cubicBezTo>
                  <a:cubicBezTo>
                    <a:pt x="225" y="16"/>
                    <a:pt x="225" y="16"/>
                    <a:pt x="225" y="16"/>
                  </a:cubicBezTo>
                  <a:cubicBezTo>
                    <a:pt x="258" y="16"/>
                    <a:pt x="258" y="16"/>
                    <a:pt x="258" y="16"/>
                  </a:cubicBezTo>
                  <a:cubicBezTo>
                    <a:pt x="269" y="16"/>
                    <a:pt x="278" y="25"/>
                    <a:pt x="278" y="35"/>
                  </a:cubicBezTo>
                  <a:cubicBezTo>
                    <a:pt x="278" y="189"/>
                    <a:pt x="278" y="189"/>
                    <a:pt x="278" y="189"/>
                  </a:cubicBezTo>
                  <a:cubicBezTo>
                    <a:pt x="278" y="200"/>
                    <a:pt x="269" y="208"/>
                    <a:pt x="258" y="208"/>
                  </a:cubicBezTo>
                  <a:cubicBezTo>
                    <a:pt x="225" y="208"/>
                    <a:pt x="225" y="208"/>
                    <a:pt x="225" y="208"/>
                  </a:cubicBezTo>
                  <a:cubicBezTo>
                    <a:pt x="225" y="224"/>
                    <a:pt x="225" y="224"/>
                    <a:pt x="225" y="224"/>
                  </a:cubicBezTo>
                  <a:cubicBezTo>
                    <a:pt x="272" y="224"/>
                    <a:pt x="272" y="224"/>
                    <a:pt x="272" y="224"/>
                  </a:cubicBezTo>
                  <a:close/>
                  <a:moveTo>
                    <a:pt x="225" y="195"/>
                  </a:moveTo>
                  <a:cubicBezTo>
                    <a:pt x="225" y="189"/>
                    <a:pt x="225" y="189"/>
                    <a:pt x="225" y="189"/>
                  </a:cubicBezTo>
                  <a:cubicBezTo>
                    <a:pt x="249" y="189"/>
                    <a:pt x="249" y="189"/>
                    <a:pt x="249" y="189"/>
                  </a:cubicBezTo>
                  <a:cubicBezTo>
                    <a:pt x="249" y="179"/>
                    <a:pt x="249" y="179"/>
                    <a:pt x="249" y="179"/>
                  </a:cubicBezTo>
                  <a:cubicBezTo>
                    <a:pt x="225" y="179"/>
                    <a:pt x="225" y="179"/>
                    <a:pt x="225" y="179"/>
                  </a:cubicBezTo>
                  <a:cubicBezTo>
                    <a:pt x="225" y="30"/>
                    <a:pt x="225" y="30"/>
                    <a:pt x="225" y="30"/>
                  </a:cubicBezTo>
                  <a:cubicBezTo>
                    <a:pt x="249" y="30"/>
                    <a:pt x="249" y="30"/>
                    <a:pt x="249" y="30"/>
                  </a:cubicBezTo>
                  <a:cubicBezTo>
                    <a:pt x="258" y="30"/>
                    <a:pt x="265" y="37"/>
                    <a:pt x="265" y="45"/>
                  </a:cubicBezTo>
                  <a:cubicBezTo>
                    <a:pt x="265" y="179"/>
                    <a:pt x="265" y="179"/>
                    <a:pt x="265" y="179"/>
                  </a:cubicBezTo>
                  <a:cubicBezTo>
                    <a:pt x="265" y="188"/>
                    <a:pt x="258" y="195"/>
                    <a:pt x="249" y="195"/>
                  </a:cubicBezTo>
                  <a:lnTo>
                    <a:pt x="225" y="195"/>
                  </a:lnTo>
                  <a:close/>
                  <a:moveTo>
                    <a:pt x="225" y="0"/>
                  </a:moveTo>
                  <a:cubicBezTo>
                    <a:pt x="188" y="0"/>
                    <a:pt x="188" y="0"/>
                    <a:pt x="188" y="0"/>
                  </a:cubicBezTo>
                  <a:cubicBezTo>
                    <a:pt x="188" y="16"/>
                    <a:pt x="188" y="16"/>
                    <a:pt x="188" y="16"/>
                  </a:cubicBezTo>
                  <a:cubicBezTo>
                    <a:pt x="225" y="16"/>
                    <a:pt x="225" y="16"/>
                    <a:pt x="225" y="16"/>
                  </a:cubicBezTo>
                  <a:cubicBezTo>
                    <a:pt x="225" y="0"/>
                    <a:pt x="225" y="0"/>
                    <a:pt x="225" y="0"/>
                  </a:cubicBezTo>
                  <a:close/>
                  <a:moveTo>
                    <a:pt x="188" y="224"/>
                  </a:moveTo>
                  <a:cubicBezTo>
                    <a:pt x="225" y="224"/>
                    <a:pt x="225" y="224"/>
                    <a:pt x="225" y="224"/>
                  </a:cubicBezTo>
                  <a:cubicBezTo>
                    <a:pt x="225" y="208"/>
                    <a:pt x="225" y="208"/>
                    <a:pt x="225" y="208"/>
                  </a:cubicBezTo>
                  <a:cubicBezTo>
                    <a:pt x="188" y="208"/>
                    <a:pt x="188" y="208"/>
                    <a:pt x="188" y="208"/>
                  </a:cubicBezTo>
                  <a:cubicBezTo>
                    <a:pt x="188" y="224"/>
                    <a:pt x="188" y="224"/>
                    <a:pt x="188" y="224"/>
                  </a:cubicBezTo>
                  <a:close/>
                  <a:moveTo>
                    <a:pt x="225" y="30"/>
                  </a:moveTo>
                  <a:cubicBezTo>
                    <a:pt x="225" y="179"/>
                    <a:pt x="225" y="179"/>
                    <a:pt x="225" y="179"/>
                  </a:cubicBezTo>
                  <a:cubicBezTo>
                    <a:pt x="200" y="179"/>
                    <a:pt x="200" y="179"/>
                    <a:pt x="200" y="179"/>
                  </a:cubicBezTo>
                  <a:cubicBezTo>
                    <a:pt x="200" y="189"/>
                    <a:pt x="200" y="189"/>
                    <a:pt x="200" y="189"/>
                  </a:cubicBezTo>
                  <a:cubicBezTo>
                    <a:pt x="225" y="189"/>
                    <a:pt x="225" y="189"/>
                    <a:pt x="225" y="189"/>
                  </a:cubicBezTo>
                  <a:cubicBezTo>
                    <a:pt x="225" y="195"/>
                    <a:pt x="225" y="195"/>
                    <a:pt x="225" y="195"/>
                  </a:cubicBezTo>
                  <a:cubicBezTo>
                    <a:pt x="188" y="195"/>
                    <a:pt x="188" y="195"/>
                    <a:pt x="188" y="195"/>
                  </a:cubicBezTo>
                  <a:cubicBezTo>
                    <a:pt x="188" y="135"/>
                    <a:pt x="188" y="135"/>
                    <a:pt x="188" y="135"/>
                  </a:cubicBezTo>
                  <a:cubicBezTo>
                    <a:pt x="188" y="135"/>
                    <a:pt x="189" y="135"/>
                    <a:pt x="190" y="135"/>
                  </a:cubicBezTo>
                  <a:cubicBezTo>
                    <a:pt x="194" y="134"/>
                    <a:pt x="198" y="131"/>
                    <a:pt x="201" y="128"/>
                  </a:cubicBezTo>
                  <a:cubicBezTo>
                    <a:pt x="204" y="125"/>
                    <a:pt x="206" y="121"/>
                    <a:pt x="208" y="117"/>
                  </a:cubicBezTo>
                  <a:cubicBezTo>
                    <a:pt x="208" y="115"/>
                    <a:pt x="208" y="113"/>
                    <a:pt x="208" y="111"/>
                  </a:cubicBezTo>
                  <a:cubicBezTo>
                    <a:pt x="209" y="109"/>
                    <a:pt x="208" y="107"/>
                    <a:pt x="208" y="105"/>
                  </a:cubicBezTo>
                  <a:cubicBezTo>
                    <a:pt x="207" y="102"/>
                    <a:pt x="206" y="100"/>
                    <a:pt x="203" y="98"/>
                  </a:cubicBezTo>
                  <a:cubicBezTo>
                    <a:pt x="201" y="96"/>
                    <a:pt x="198" y="95"/>
                    <a:pt x="194" y="95"/>
                  </a:cubicBezTo>
                  <a:cubicBezTo>
                    <a:pt x="198" y="92"/>
                    <a:pt x="200" y="88"/>
                    <a:pt x="201" y="85"/>
                  </a:cubicBezTo>
                  <a:cubicBezTo>
                    <a:pt x="202" y="82"/>
                    <a:pt x="203" y="78"/>
                    <a:pt x="202" y="75"/>
                  </a:cubicBezTo>
                  <a:cubicBezTo>
                    <a:pt x="201" y="72"/>
                    <a:pt x="199" y="69"/>
                    <a:pt x="195" y="68"/>
                  </a:cubicBezTo>
                  <a:cubicBezTo>
                    <a:pt x="193" y="67"/>
                    <a:pt x="191" y="66"/>
                    <a:pt x="188" y="66"/>
                  </a:cubicBezTo>
                  <a:cubicBezTo>
                    <a:pt x="188" y="30"/>
                    <a:pt x="188" y="30"/>
                    <a:pt x="188" y="30"/>
                  </a:cubicBezTo>
                  <a:cubicBezTo>
                    <a:pt x="225" y="30"/>
                    <a:pt x="225" y="30"/>
                    <a:pt x="225" y="30"/>
                  </a:cubicBezTo>
                  <a:close/>
                  <a:moveTo>
                    <a:pt x="188" y="129"/>
                  </a:moveTo>
                  <a:cubicBezTo>
                    <a:pt x="188" y="129"/>
                    <a:pt x="188" y="129"/>
                    <a:pt x="188" y="129"/>
                  </a:cubicBezTo>
                  <a:cubicBezTo>
                    <a:pt x="191" y="128"/>
                    <a:pt x="193" y="126"/>
                    <a:pt x="195" y="122"/>
                  </a:cubicBezTo>
                  <a:cubicBezTo>
                    <a:pt x="196" y="119"/>
                    <a:pt x="196" y="115"/>
                    <a:pt x="195" y="111"/>
                  </a:cubicBezTo>
                  <a:cubicBezTo>
                    <a:pt x="194" y="107"/>
                    <a:pt x="191" y="103"/>
                    <a:pt x="188" y="101"/>
                  </a:cubicBezTo>
                  <a:cubicBezTo>
                    <a:pt x="188" y="129"/>
                    <a:pt x="188" y="129"/>
                    <a:pt x="188" y="129"/>
                  </a:cubicBezTo>
                  <a:close/>
                  <a:moveTo>
                    <a:pt x="188" y="91"/>
                  </a:moveTo>
                  <a:cubicBezTo>
                    <a:pt x="190" y="88"/>
                    <a:pt x="191" y="84"/>
                    <a:pt x="191" y="80"/>
                  </a:cubicBezTo>
                  <a:cubicBezTo>
                    <a:pt x="191" y="79"/>
                    <a:pt x="191" y="77"/>
                    <a:pt x="190" y="76"/>
                  </a:cubicBezTo>
                  <a:cubicBezTo>
                    <a:pt x="190" y="74"/>
                    <a:pt x="189" y="73"/>
                    <a:pt x="188" y="72"/>
                  </a:cubicBezTo>
                  <a:cubicBezTo>
                    <a:pt x="188" y="72"/>
                    <a:pt x="188" y="72"/>
                    <a:pt x="188" y="71"/>
                  </a:cubicBezTo>
                  <a:lnTo>
                    <a:pt x="188" y="91"/>
                  </a:lnTo>
                  <a:close/>
                  <a:moveTo>
                    <a:pt x="188" y="0"/>
                  </a:moveTo>
                  <a:cubicBezTo>
                    <a:pt x="148" y="0"/>
                    <a:pt x="148" y="0"/>
                    <a:pt x="148" y="0"/>
                  </a:cubicBezTo>
                  <a:cubicBezTo>
                    <a:pt x="148" y="16"/>
                    <a:pt x="148" y="16"/>
                    <a:pt x="148" y="16"/>
                  </a:cubicBezTo>
                  <a:cubicBezTo>
                    <a:pt x="188" y="16"/>
                    <a:pt x="188" y="16"/>
                    <a:pt x="188" y="16"/>
                  </a:cubicBezTo>
                  <a:cubicBezTo>
                    <a:pt x="188" y="0"/>
                    <a:pt x="188" y="0"/>
                    <a:pt x="188" y="0"/>
                  </a:cubicBezTo>
                  <a:close/>
                  <a:moveTo>
                    <a:pt x="148" y="224"/>
                  </a:moveTo>
                  <a:cubicBezTo>
                    <a:pt x="188" y="224"/>
                    <a:pt x="188" y="224"/>
                    <a:pt x="188" y="224"/>
                  </a:cubicBezTo>
                  <a:cubicBezTo>
                    <a:pt x="188" y="208"/>
                    <a:pt x="188" y="208"/>
                    <a:pt x="188" y="208"/>
                  </a:cubicBezTo>
                  <a:cubicBezTo>
                    <a:pt x="148" y="208"/>
                    <a:pt x="148" y="208"/>
                    <a:pt x="148" y="208"/>
                  </a:cubicBezTo>
                  <a:cubicBezTo>
                    <a:pt x="148" y="224"/>
                    <a:pt x="148" y="224"/>
                    <a:pt x="148" y="224"/>
                  </a:cubicBezTo>
                  <a:close/>
                  <a:moveTo>
                    <a:pt x="188" y="30"/>
                  </a:moveTo>
                  <a:cubicBezTo>
                    <a:pt x="188" y="66"/>
                    <a:pt x="188" y="66"/>
                    <a:pt x="188" y="66"/>
                  </a:cubicBezTo>
                  <a:cubicBezTo>
                    <a:pt x="186" y="66"/>
                    <a:pt x="184" y="67"/>
                    <a:pt x="182" y="67"/>
                  </a:cubicBezTo>
                  <a:cubicBezTo>
                    <a:pt x="177" y="69"/>
                    <a:pt x="173" y="71"/>
                    <a:pt x="170" y="76"/>
                  </a:cubicBezTo>
                  <a:cubicBezTo>
                    <a:pt x="167" y="80"/>
                    <a:pt x="166" y="85"/>
                    <a:pt x="167" y="89"/>
                  </a:cubicBezTo>
                  <a:cubicBezTo>
                    <a:pt x="169" y="94"/>
                    <a:pt x="172" y="97"/>
                    <a:pt x="178" y="99"/>
                  </a:cubicBezTo>
                  <a:cubicBezTo>
                    <a:pt x="173" y="102"/>
                    <a:pt x="170" y="105"/>
                    <a:pt x="168" y="109"/>
                  </a:cubicBezTo>
                  <a:cubicBezTo>
                    <a:pt x="166" y="114"/>
                    <a:pt x="166" y="118"/>
                    <a:pt x="167" y="122"/>
                  </a:cubicBezTo>
                  <a:cubicBezTo>
                    <a:pt x="168" y="127"/>
                    <a:pt x="171" y="130"/>
                    <a:pt x="175" y="133"/>
                  </a:cubicBezTo>
                  <a:cubicBezTo>
                    <a:pt x="179" y="135"/>
                    <a:pt x="183" y="136"/>
                    <a:pt x="188" y="135"/>
                  </a:cubicBezTo>
                  <a:cubicBezTo>
                    <a:pt x="188" y="195"/>
                    <a:pt x="188" y="195"/>
                    <a:pt x="188" y="195"/>
                  </a:cubicBezTo>
                  <a:cubicBezTo>
                    <a:pt x="148" y="195"/>
                    <a:pt x="148" y="195"/>
                    <a:pt x="148" y="195"/>
                  </a:cubicBezTo>
                  <a:cubicBezTo>
                    <a:pt x="148" y="137"/>
                    <a:pt x="148" y="137"/>
                    <a:pt x="148" y="137"/>
                  </a:cubicBezTo>
                  <a:cubicBezTo>
                    <a:pt x="149" y="137"/>
                    <a:pt x="149" y="137"/>
                    <a:pt x="149" y="137"/>
                  </a:cubicBezTo>
                  <a:cubicBezTo>
                    <a:pt x="148" y="126"/>
                    <a:pt x="148" y="126"/>
                    <a:pt x="148" y="126"/>
                  </a:cubicBezTo>
                  <a:cubicBezTo>
                    <a:pt x="160" y="123"/>
                    <a:pt x="160" y="123"/>
                    <a:pt x="160" y="123"/>
                  </a:cubicBezTo>
                  <a:cubicBezTo>
                    <a:pt x="159" y="113"/>
                    <a:pt x="159" y="113"/>
                    <a:pt x="159" y="113"/>
                  </a:cubicBezTo>
                  <a:cubicBezTo>
                    <a:pt x="148" y="116"/>
                    <a:pt x="148" y="116"/>
                    <a:pt x="148" y="116"/>
                  </a:cubicBezTo>
                  <a:cubicBezTo>
                    <a:pt x="148" y="107"/>
                    <a:pt x="148" y="107"/>
                    <a:pt x="148" y="107"/>
                  </a:cubicBezTo>
                  <a:cubicBezTo>
                    <a:pt x="148" y="30"/>
                    <a:pt x="148" y="30"/>
                    <a:pt x="148" y="30"/>
                  </a:cubicBezTo>
                  <a:cubicBezTo>
                    <a:pt x="188" y="30"/>
                    <a:pt x="188" y="30"/>
                    <a:pt x="188" y="30"/>
                  </a:cubicBezTo>
                  <a:close/>
                  <a:moveTo>
                    <a:pt x="188" y="71"/>
                  </a:moveTo>
                  <a:cubicBezTo>
                    <a:pt x="187" y="71"/>
                    <a:pt x="186" y="71"/>
                    <a:pt x="184" y="71"/>
                  </a:cubicBezTo>
                  <a:cubicBezTo>
                    <a:pt x="182" y="72"/>
                    <a:pt x="180" y="73"/>
                    <a:pt x="179" y="76"/>
                  </a:cubicBezTo>
                  <a:cubicBezTo>
                    <a:pt x="178" y="79"/>
                    <a:pt x="177" y="81"/>
                    <a:pt x="178" y="84"/>
                  </a:cubicBezTo>
                  <a:cubicBezTo>
                    <a:pt x="179" y="89"/>
                    <a:pt x="182" y="92"/>
                    <a:pt x="186" y="94"/>
                  </a:cubicBezTo>
                  <a:cubicBezTo>
                    <a:pt x="186" y="93"/>
                    <a:pt x="187" y="92"/>
                    <a:pt x="188" y="91"/>
                  </a:cubicBezTo>
                  <a:cubicBezTo>
                    <a:pt x="188" y="71"/>
                    <a:pt x="188" y="71"/>
                    <a:pt x="188" y="71"/>
                  </a:cubicBezTo>
                  <a:close/>
                  <a:moveTo>
                    <a:pt x="188" y="101"/>
                  </a:moveTo>
                  <a:cubicBezTo>
                    <a:pt x="187" y="100"/>
                    <a:pt x="187" y="100"/>
                    <a:pt x="186" y="100"/>
                  </a:cubicBezTo>
                  <a:cubicBezTo>
                    <a:pt x="182" y="105"/>
                    <a:pt x="180" y="110"/>
                    <a:pt x="180" y="117"/>
                  </a:cubicBezTo>
                  <a:cubicBezTo>
                    <a:pt x="180" y="118"/>
                    <a:pt x="180" y="120"/>
                    <a:pt x="180" y="121"/>
                  </a:cubicBezTo>
                  <a:cubicBezTo>
                    <a:pt x="181" y="124"/>
                    <a:pt x="182" y="126"/>
                    <a:pt x="184" y="127"/>
                  </a:cubicBezTo>
                  <a:cubicBezTo>
                    <a:pt x="185" y="128"/>
                    <a:pt x="186" y="129"/>
                    <a:pt x="188" y="129"/>
                  </a:cubicBezTo>
                  <a:lnTo>
                    <a:pt x="188" y="101"/>
                  </a:lnTo>
                  <a:close/>
                  <a:moveTo>
                    <a:pt x="148" y="0"/>
                  </a:moveTo>
                  <a:cubicBezTo>
                    <a:pt x="100" y="0"/>
                    <a:pt x="100" y="0"/>
                    <a:pt x="100" y="0"/>
                  </a:cubicBezTo>
                  <a:cubicBezTo>
                    <a:pt x="100" y="16"/>
                    <a:pt x="100" y="16"/>
                    <a:pt x="100" y="16"/>
                  </a:cubicBezTo>
                  <a:cubicBezTo>
                    <a:pt x="148" y="16"/>
                    <a:pt x="148" y="16"/>
                    <a:pt x="148" y="16"/>
                  </a:cubicBezTo>
                  <a:cubicBezTo>
                    <a:pt x="148" y="0"/>
                    <a:pt x="148" y="0"/>
                    <a:pt x="148" y="0"/>
                  </a:cubicBezTo>
                  <a:close/>
                  <a:moveTo>
                    <a:pt x="100" y="224"/>
                  </a:moveTo>
                  <a:cubicBezTo>
                    <a:pt x="148" y="224"/>
                    <a:pt x="148" y="224"/>
                    <a:pt x="148" y="224"/>
                  </a:cubicBezTo>
                  <a:cubicBezTo>
                    <a:pt x="148" y="208"/>
                    <a:pt x="148" y="208"/>
                    <a:pt x="148" y="208"/>
                  </a:cubicBezTo>
                  <a:cubicBezTo>
                    <a:pt x="100" y="208"/>
                    <a:pt x="100" y="208"/>
                    <a:pt x="100" y="208"/>
                  </a:cubicBezTo>
                  <a:cubicBezTo>
                    <a:pt x="100" y="224"/>
                    <a:pt x="100" y="224"/>
                    <a:pt x="100" y="224"/>
                  </a:cubicBezTo>
                  <a:close/>
                  <a:moveTo>
                    <a:pt x="148" y="30"/>
                  </a:moveTo>
                  <a:cubicBezTo>
                    <a:pt x="148" y="107"/>
                    <a:pt x="148" y="107"/>
                    <a:pt x="148" y="107"/>
                  </a:cubicBezTo>
                  <a:cubicBezTo>
                    <a:pt x="148" y="105"/>
                    <a:pt x="148" y="105"/>
                    <a:pt x="148" y="105"/>
                  </a:cubicBezTo>
                  <a:cubicBezTo>
                    <a:pt x="138" y="107"/>
                    <a:pt x="138" y="107"/>
                    <a:pt x="138" y="107"/>
                  </a:cubicBezTo>
                  <a:cubicBezTo>
                    <a:pt x="138" y="118"/>
                    <a:pt x="138" y="118"/>
                    <a:pt x="138" y="118"/>
                  </a:cubicBezTo>
                  <a:cubicBezTo>
                    <a:pt x="127" y="121"/>
                    <a:pt x="127" y="121"/>
                    <a:pt x="127" y="121"/>
                  </a:cubicBezTo>
                  <a:cubicBezTo>
                    <a:pt x="128" y="131"/>
                    <a:pt x="128" y="131"/>
                    <a:pt x="128" y="131"/>
                  </a:cubicBezTo>
                  <a:cubicBezTo>
                    <a:pt x="139" y="128"/>
                    <a:pt x="139" y="128"/>
                    <a:pt x="139" y="128"/>
                  </a:cubicBezTo>
                  <a:cubicBezTo>
                    <a:pt x="139" y="140"/>
                    <a:pt x="139" y="140"/>
                    <a:pt x="139" y="140"/>
                  </a:cubicBezTo>
                  <a:cubicBezTo>
                    <a:pt x="148" y="137"/>
                    <a:pt x="148" y="137"/>
                    <a:pt x="148" y="137"/>
                  </a:cubicBezTo>
                  <a:cubicBezTo>
                    <a:pt x="148" y="195"/>
                    <a:pt x="148" y="195"/>
                    <a:pt x="148" y="195"/>
                  </a:cubicBezTo>
                  <a:cubicBezTo>
                    <a:pt x="100" y="195"/>
                    <a:pt x="100" y="195"/>
                    <a:pt x="100" y="195"/>
                  </a:cubicBezTo>
                  <a:cubicBezTo>
                    <a:pt x="100" y="158"/>
                    <a:pt x="100" y="158"/>
                    <a:pt x="100" y="158"/>
                  </a:cubicBezTo>
                  <a:cubicBezTo>
                    <a:pt x="101" y="157"/>
                    <a:pt x="102" y="157"/>
                    <a:pt x="103" y="157"/>
                  </a:cubicBezTo>
                  <a:cubicBezTo>
                    <a:pt x="109" y="155"/>
                    <a:pt x="114" y="151"/>
                    <a:pt x="117" y="145"/>
                  </a:cubicBezTo>
                  <a:cubicBezTo>
                    <a:pt x="121" y="139"/>
                    <a:pt x="121" y="132"/>
                    <a:pt x="120" y="125"/>
                  </a:cubicBezTo>
                  <a:cubicBezTo>
                    <a:pt x="119" y="121"/>
                    <a:pt x="117" y="118"/>
                    <a:pt x="114" y="116"/>
                  </a:cubicBezTo>
                  <a:cubicBezTo>
                    <a:pt x="113" y="115"/>
                    <a:pt x="112" y="114"/>
                    <a:pt x="110" y="113"/>
                  </a:cubicBezTo>
                  <a:cubicBezTo>
                    <a:pt x="108" y="113"/>
                    <a:pt x="106" y="113"/>
                    <a:pt x="103" y="114"/>
                  </a:cubicBezTo>
                  <a:cubicBezTo>
                    <a:pt x="102" y="114"/>
                    <a:pt x="101" y="115"/>
                    <a:pt x="100" y="115"/>
                  </a:cubicBezTo>
                  <a:cubicBezTo>
                    <a:pt x="100" y="94"/>
                    <a:pt x="100" y="94"/>
                    <a:pt x="100" y="94"/>
                  </a:cubicBezTo>
                  <a:cubicBezTo>
                    <a:pt x="100" y="94"/>
                    <a:pt x="101" y="93"/>
                    <a:pt x="101" y="93"/>
                  </a:cubicBezTo>
                  <a:cubicBezTo>
                    <a:pt x="102" y="93"/>
                    <a:pt x="103" y="93"/>
                    <a:pt x="104" y="94"/>
                  </a:cubicBezTo>
                  <a:cubicBezTo>
                    <a:pt x="105" y="95"/>
                    <a:pt x="106" y="96"/>
                    <a:pt x="106" y="97"/>
                  </a:cubicBezTo>
                  <a:cubicBezTo>
                    <a:pt x="107" y="98"/>
                    <a:pt x="107" y="99"/>
                    <a:pt x="106" y="100"/>
                  </a:cubicBezTo>
                  <a:cubicBezTo>
                    <a:pt x="108" y="100"/>
                    <a:pt x="110" y="99"/>
                    <a:pt x="111" y="97"/>
                  </a:cubicBezTo>
                  <a:cubicBezTo>
                    <a:pt x="112" y="96"/>
                    <a:pt x="112" y="94"/>
                    <a:pt x="112" y="92"/>
                  </a:cubicBezTo>
                  <a:cubicBezTo>
                    <a:pt x="112" y="91"/>
                    <a:pt x="110" y="89"/>
                    <a:pt x="108" y="88"/>
                  </a:cubicBezTo>
                  <a:cubicBezTo>
                    <a:pt x="106" y="87"/>
                    <a:pt x="103" y="87"/>
                    <a:pt x="100" y="88"/>
                  </a:cubicBezTo>
                  <a:cubicBezTo>
                    <a:pt x="100" y="88"/>
                    <a:pt x="100" y="88"/>
                    <a:pt x="100" y="88"/>
                  </a:cubicBezTo>
                  <a:cubicBezTo>
                    <a:pt x="100" y="30"/>
                    <a:pt x="100" y="30"/>
                    <a:pt x="100" y="30"/>
                  </a:cubicBezTo>
                  <a:cubicBezTo>
                    <a:pt x="148" y="30"/>
                    <a:pt x="148" y="30"/>
                    <a:pt x="148" y="30"/>
                  </a:cubicBezTo>
                  <a:close/>
                  <a:moveTo>
                    <a:pt x="100" y="150"/>
                  </a:moveTo>
                  <a:cubicBezTo>
                    <a:pt x="101" y="150"/>
                    <a:pt x="101" y="150"/>
                    <a:pt x="102" y="150"/>
                  </a:cubicBezTo>
                  <a:cubicBezTo>
                    <a:pt x="105" y="149"/>
                    <a:pt x="108" y="147"/>
                    <a:pt x="109" y="142"/>
                  </a:cubicBezTo>
                  <a:cubicBezTo>
                    <a:pt x="111" y="138"/>
                    <a:pt x="111" y="133"/>
                    <a:pt x="110" y="129"/>
                  </a:cubicBezTo>
                  <a:cubicBezTo>
                    <a:pt x="109" y="123"/>
                    <a:pt x="106" y="121"/>
                    <a:pt x="103" y="121"/>
                  </a:cubicBezTo>
                  <a:cubicBezTo>
                    <a:pt x="102" y="122"/>
                    <a:pt x="101" y="122"/>
                    <a:pt x="100" y="124"/>
                  </a:cubicBezTo>
                  <a:lnTo>
                    <a:pt x="100" y="150"/>
                  </a:lnTo>
                  <a:close/>
                  <a:moveTo>
                    <a:pt x="100" y="0"/>
                  </a:moveTo>
                  <a:cubicBezTo>
                    <a:pt x="24" y="0"/>
                    <a:pt x="24" y="0"/>
                    <a:pt x="24" y="0"/>
                  </a:cubicBezTo>
                  <a:cubicBezTo>
                    <a:pt x="11" y="0"/>
                    <a:pt x="0" y="11"/>
                    <a:pt x="0" y="24"/>
                  </a:cubicBezTo>
                  <a:cubicBezTo>
                    <a:pt x="0" y="201"/>
                    <a:pt x="0" y="201"/>
                    <a:pt x="0" y="201"/>
                  </a:cubicBezTo>
                  <a:cubicBezTo>
                    <a:pt x="0" y="214"/>
                    <a:pt x="11" y="224"/>
                    <a:pt x="24" y="224"/>
                  </a:cubicBezTo>
                  <a:cubicBezTo>
                    <a:pt x="100" y="224"/>
                    <a:pt x="100" y="224"/>
                    <a:pt x="100" y="224"/>
                  </a:cubicBezTo>
                  <a:cubicBezTo>
                    <a:pt x="100" y="208"/>
                    <a:pt x="100" y="208"/>
                    <a:pt x="100" y="208"/>
                  </a:cubicBezTo>
                  <a:cubicBezTo>
                    <a:pt x="37" y="208"/>
                    <a:pt x="37" y="208"/>
                    <a:pt x="37" y="208"/>
                  </a:cubicBezTo>
                  <a:cubicBezTo>
                    <a:pt x="37" y="208"/>
                    <a:pt x="37" y="208"/>
                    <a:pt x="37" y="208"/>
                  </a:cubicBezTo>
                  <a:cubicBezTo>
                    <a:pt x="26" y="208"/>
                    <a:pt x="18" y="200"/>
                    <a:pt x="18" y="189"/>
                  </a:cubicBezTo>
                  <a:cubicBezTo>
                    <a:pt x="18" y="35"/>
                    <a:pt x="18" y="35"/>
                    <a:pt x="18" y="35"/>
                  </a:cubicBezTo>
                  <a:cubicBezTo>
                    <a:pt x="18" y="25"/>
                    <a:pt x="26" y="16"/>
                    <a:pt x="37" y="16"/>
                  </a:cubicBezTo>
                  <a:cubicBezTo>
                    <a:pt x="100" y="16"/>
                    <a:pt x="100" y="16"/>
                    <a:pt x="100" y="16"/>
                  </a:cubicBezTo>
                  <a:cubicBezTo>
                    <a:pt x="100" y="0"/>
                    <a:pt x="100" y="0"/>
                    <a:pt x="100" y="0"/>
                  </a:cubicBezTo>
                  <a:close/>
                  <a:moveTo>
                    <a:pt x="100" y="30"/>
                  </a:moveTo>
                  <a:cubicBezTo>
                    <a:pt x="100" y="88"/>
                    <a:pt x="100" y="88"/>
                    <a:pt x="100" y="88"/>
                  </a:cubicBezTo>
                  <a:cubicBezTo>
                    <a:pt x="94" y="90"/>
                    <a:pt x="89" y="93"/>
                    <a:pt x="86" y="98"/>
                  </a:cubicBezTo>
                  <a:cubicBezTo>
                    <a:pt x="82" y="103"/>
                    <a:pt x="80" y="109"/>
                    <a:pt x="79" y="117"/>
                  </a:cubicBezTo>
                  <a:cubicBezTo>
                    <a:pt x="79" y="120"/>
                    <a:pt x="79" y="125"/>
                    <a:pt x="79" y="129"/>
                  </a:cubicBezTo>
                  <a:cubicBezTo>
                    <a:pt x="80" y="134"/>
                    <a:pt x="80" y="139"/>
                    <a:pt x="81" y="143"/>
                  </a:cubicBezTo>
                  <a:cubicBezTo>
                    <a:pt x="82" y="144"/>
                    <a:pt x="82" y="144"/>
                    <a:pt x="82" y="144"/>
                  </a:cubicBezTo>
                  <a:cubicBezTo>
                    <a:pt x="82" y="147"/>
                    <a:pt x="83" y="149"/>
                    <a:pt x="84" y="151"/>
                  </a:cubicBezTo>
                  <a:cubicBezTo>
                    <a:pt x="87" y="156"/>
                    <a:pt x="92" y="159"/>
                    <a:pt x="100" y="158"/>
                  </a:cubicBezTo>
                  <a:cubicBezTo>
                    <a:pt x="100" y="195"/>
                    <a:pt x="100" y="195"/>
                    <a:pt x="100" y="195"/>
                  </a:cubicBezTo>
                  <a:cubicBezTo>
                    <a:pt x="46" y="195"/>
                    <a:pt x="46" y="195"/>
                    <a:pt x="46" y="195"/>
                  </a:cubicBezTo>
                  <a:cubicBezTo>
                    <a:pt x="38" y="195"/>
                    <a:pt x="31" y="188"/>
                    <a:pt x="31" y="179"/>
                  </a:cubicBezTo>
                  <a:cubicBezTo>
                    <a:pt x="31" y="45"/>
                    <a:pt x="31" y="45"/>
                    <a:pt x="31" y="45"/>
                  </a:cubicBezTo>
                  <a:cubicBezTo>
                    <a:pt x="31" y="37"/>
                    <a:pt x="38" y="30"/>
                    <a:pt x="46" y="30"/>
                  </a:cubicBezTo>
                  <a:cubicBezTo>
                    <a:pt x="100" y="30"/>
                    <a:pt x="100" y="30"/>
                    <a:pt x="100" y="30"/>
                  </a:cubicBezTo>
                  <a:close/>
                  <a:moveTo>
                    <a:pt x="100" y="94"/>
                  </a:moveTo>
                  <a:cubicBezTo>
                    <a:pt x="100" y="115"/>
                    <a:pt x="100" y="115"/>
                    <a:pt x="100" y="115"/>
                  </a:cubicBezTo>
                  <a:cubicBezTo>
                    <a:pt x="99" y="116"/>
                    <a:pt x="97" y="117"/>
                    <a:pt x="96" y="118"/>
                  </a:cubicBezTo>
                  <a:cubicBezTo>
                    <a:pt x="94" y="120"/>
                    <a:pt x="94" y="123"/>
                    <a:pt x="94" y="126"/>
                  </a:cubicBezTo>
                  <a:cubicBezTo>
                    <a:pt x="95" y="127"/>
                    <a:pt x="96" y="128"/>
                    <a:pt x="97" y="130"/>
                  </a:cubicBezTo>
                  <a:cubicBezTo>
                    <a:pt x="98" y="127"/>
                    <a:pt x="99" y="125"/>
                    <a:pt x="100" y="124"/>
                  </a:cubicBezTo>
                  <a:cubicBezTo>
                    <a:pt x="100" y="150"/>
                    <a:pt x="100" y="150"/>
                    <a:pt x="100" y="150"/>
                  </a:cubicBezTo>
                  <a:cubicBezTo>
                    <a:pt x="99" y="150"/>
                    <a:pt x="98" y="150"/>
                    <a:pt x="97" y="149"/>
                  </a:cubicBezTo>
                  <a:cubicBezTo>
                    <a:pt x="96" y="148"/>
                    <a:pt x="94" y="146"/>
                    <a:pt x="94" y="143"/>
                  </a:cubicBezTo>
                  <a:cubicBezTo>
                    <a:pt x="93" y="141"/>
                    <a:pt x="92" y="138"/>
                    <a:pt x="92" y="133"/>
                  </a:cubicBezTo>
                  <a:cubicBezTo>
                    <a:pt x="91" y="129"/>
                    <a:pt x="91" y="124"/>
                    <a:pt x="91" y="120"/>
                  </a:cubicBezTo>
                  <a:cubicBezTo>
                    <a:pt x="91" y="111"/>
                    <a:pt x="92" y="105"/>
                    <a:pt x="94" y="101"/>
                  </a:cubicBezTo>
                  <a:cubicBezTo>
                    <a:pt x="95" y="97"/>
                    <a:pt x="97" y="95"/>
                    <a:pt x="100" y="9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9"/>
            <p:cNvSpPr/>
            <p:nvPr/>
          </p:nvSpPr>
          <p:spPr bwMode="auto">
            <a:xfrm>
              <a:off x="6231315" y="3305295"/>
              <a:ext cx="104892" cy="79463"/>
            </a:xfrm>
            <a:custGeom>
              <a:avLst/>
              <a:gdLst>
                <a:gd name="T0" fmla="*/ 29 w 98"/>
                <a:gd name="T1" fmla="*/ 0 h 74"/>
                <a:gd name="T2" fmla="*/ 49 w 98"/>
                <a:gd name="T3" fmla="*/ 7 h 74"/>
                <a:gd name="T4" fmla="*/ 69 w 98"/>
                <a:gd name="T5" fmla="*/ 0 h 74"/>
                <a:gd name="T6" fmla="*/ 98 w 98"/>
                <a:gd name="T7" fmla="*/ 28 h 74"/>
                <a:gd name="T8" fmla="*/ 47 w 98"/>
                <a:gd name="T9" fmla="*/ 74 h 74"/>
                <a:gd name="T10" fmla="*/ 0 w 98"/>
                <a:gd name="T11" fmla="*/ 28 h 74"/>
                <a:gd name="T12" fmla="*/ 2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29" y="0"/>
                  </a:moveTo>
                  <a:cubicBezTo>
                    <a:pt x="37" y="0"/>
                    <a:pt x="44" y="3"/>
                    <a:pt x="49" y="7"/>
                  </a:cubicBezTo>
                  <a:cubicBezTo>
                    <a:pt x="54" y="3"/>
                    <a:pt x="61" y="0"/>
                    <a:pt x="69" y="0"/>
                  </a:cubicBezTo>
                  <a:cubicBezTo>
                    <a:pt x="85" y="0"/>
                    <a:pt x="98" y="13"/>
                    <a:pt x="98" y="28"/>
                  </a:cubicBezTo>
                  <a:cubicBezTo>
                    <a:pt x="98" y="46"/>
                    <a:pt x="83" y="74"/>
                    <a:pt x="47" y="74"/>
                  </a:cubicBezTo>
                  <a:cubicBezTo>
                    <a:pt x="11" y="74"/>
                    <a:pt x="0" y="45"/>
                    <a:pt x="0" y="28"/>
                  </a:cubicBezTo>
                  <a:cubicBezTo>
                    <a:pt x="0" y="13"/>
                    <a:pt x="13" y="0"/>
                    <a:pt x="29" y="0"/>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80"/>
            <p:cNvSpPr/>
            <p:nvPr/>
          </p:nvSpPr>
          <p:spPr bwMode="auto">
            <a:xfrm>
              <a:off x="6259922" y="3285316"/>
              <a:ext cx="29061" cy="36326"/>
            </a:xfrm>
            <a:custGeom>
              <a:avLst/>
              <a:gdLst>
                <a:gd name="T0" fmla="*/ 21 w 27"/>
                <a:gd name="T1" fmla="*/ 34 h 34"/>
                <a:gd name="T2" fmla="*/ 14 w 27"/>
                <a:gd name="T3" fmla="*/ 0 h 34"/>
                <a:gd name="T4" fmla="*/ 0 w 27"/>
                <a:gd name="T5" fmla="*/ 2 h 34"/>
                <a:gd name="T6" fmla="*/ 21 w 27"/>
                <a:gd name="T7" fmla="*/ 34 h 34"/>
              </a:gdLst>
              <a:ahLst/>
              <a:cxnLst>
                <a:cxn ang="0">
                  <a:pos x="T0" y="T1"/>
                </a:cxn>
                <a:cxn ang="0">
                  <a:pos x="T2" y="T3"/>
                </a:cxn>
                <a:cxn ang="0">
                  <a:pos x="T4" y="T5"/>
                </a:cxn>
                <a:cxn ang="0">
                  <a:pos x="T6" y="T7"/>
                </a:cxn>
              </a:cxnLst>
              <a:rect l="0" t="0" r="r" b="b"/>
              <a:pathLst>
                <a:path w="27" h="34">
                  <a:moveTo>
                    <a:pt x="21" y="34"/>
                  </a:moveTo>
                  <a:cubicBezTo>
                    <a:pt x="27" y="22"/>
                    <a:pt x="24" y="9"/>
                    <a:pt x="14" y="0"/>
                  </a:cubicBezTo>
                  <a:cubicBezTo>
                    <a:pt x="0" y="2"/>
                    <a:pt x="0" y="2"/>
                    <a:pt x="0" y="2"/>
                  </a:cubicBezTo>
                  <a:cubicBezTo>
                    <a:pt x="14" y="10"/>
                    <a:pt x="22" y="17"/>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81"/>
            <p:cNvSpPr>
              <a:spLocks noEditPoints="1"/>
            </p:cNvSpPr>
            <p:nvPr/>
          </p:nvSpPr>
          <p:spPr bwMode="auto">
            <a:xfrm>
              <a:off x="6342564" y="3943727"/>
              <a:ext cx="111703" cy="152116"/>
            </a:xfrm>
            <a:custGeom>
              <a:avLst/>
              <a:gdLst>
                <a:gd name="T0" fmla="*/ 76 w 104"/>
                <a:gd name="T1" fmla="*/ 67 h 142"/>
                <a:gd name="T2" fmla="*/ 92 w 104"/>
                <a:gd name="T3" fmla="*/ 42 h 142"/>
                <a:gd name="T4" fmla="*/ 92 w 104"/>
                <a:gd name="T5" fmla="*/ 36 h 142"/>
                <a:gd name="T6" fmla="*/ 98 w 104"/>
                <a:gd name="T7" fmla="*/ 26 h 142"/>
                <a:gd name="T8" fmla="*/ 94 w 104"/>
                <a:gd name="T9" fmla="*/ 4 h 142"/>
                <a:gd name="T10" fmla="*/ 76 w 104"/>
                <a:gd name="T11" fmla="*/ 4 h 142"/>
                <a:gd name="T12" fmla="*/ 76 w 104"/>
                <a:gd name="T13" fmla="*/ 23 h 142"/>
                <a:gd name="T14" fmla="*/ 83 w 104"/>
                <a:gd name="T15" fmla="*/ 30 h 142"/>
                <a:gd name="T16" fmla="*/ 76 w 104"/>
                <a:gd name="T17" fmla="*/ 26 h 142"/>
                <a:gd name="T18" fmla="*/ 76 w 104"/>
                <a:gd name="T19" fmla="*/ 45 h 142"/>
                <a:gd name="T20" fmla="*/ 81 w 104"/>
                <a:gd name="T21" fmla="*/ 37 h 142"/>
                <a:gd name="T22" fmla="*/ 81 w 104"/>
                <a:gd name="T23" fmla="*/ 32 h 142"/>
                <a:gd name="T24" fmla="*/ 88 w 104"/>
                <a:gd name="T25" fmla="*/ 37 h 142"/>
                <a:gd name="T26" fmla="*/ 89 w 104"/>
                <a:gd name="T27" fmla="*/ 43 h 142"/>
                <a:gd name="T28" fmla="*/ 76 w 104"/>
                <a:gd name="T29" fmla="*/ 62 h 142"/>
                <a:gd name="T30" fmla="*/ 76 w 104"/>
                <a:gd name="T31" fmla="*/ 67 h 142"/>
                <a:gd name="T32" fmla="*/ 30 w 104"/>
                <a:gd name="T33" fmla="*/ 131 h 142"/>
                <a:gd name="T34" fmla="*/ 71 w 104"/>
                <a:gd name="T35" fmla="*/ 70 h 142"/>
                <a:gd name="T36" fmla="*/ 75 w 104"/>
                <a:gd name="T37" fmla="*/ 67 h 142"/>
                <a:gd name="T38" fmla="*/ 76 w 104"/>
                <a:gd name="T39" fmla="*/ 67 h 142"/>
                <a:gd name="T40" fmla="*/ 76 w 104"/>
                <a:gd name="T41" fmla="*/ 62 h 142"/>
                <a:gd name="T42" fmla="*/ 74 w 104"/>
                <a:gd name="T43" fmla="*/ 64 h 142"/>
                <a:gd name="T44" fmla="*/ 69 w 104"/>
                <a:gd name="T45" fmla="*/ 65 h 142"/>
                <a:gd name="T46" fmla="*/ 62 w 104"/>
                <a:gd name="T47" fmla="*/ 61 h 142"/>
                <a:gd name="T48" fmla="*/ 62 w 104"/>
                <a:gd name="T49" fmla="*/ 61 h 142"/>
                <a:gd name="T50" fmla="*/ 66 w 104"/>
                <a:gd name="T51" fmla="*/ 59 h 142"/>
                <a:gd name="T52" fmla="*/ 76 w 104"/>
                <a:gd name="T53" fmla="*/ 45 h 142"/>
                <a:gd name="T54" fmla="*/ 76 w 104"/>
                <a:gd name="T55" fmla="*/ 26 h 142"/>
                <a:gd name="T56" fmla="*/ 65 w 104"/>
                <a:gd name="T57" fmla="*/ 18 h 142"/>
                <a:gd name="T58" fmla="*/ 59 w 104"/>
                <a:gd name="T59" fmla="*/ 20 h 142"/>
                <a:gd name="T60" fmla="*/ 42 w 104"/>
                <a:gd name="T61" fmla="*/ 45 h 142"/>
                <a:gd name="T62" fmla="*/ 42 w 104"/>
                <a:gd name="T63" fmla="*/ 50 h 142"/>
                <a:gd name="T64" fmla="*/ 16 w 104"/>
                <a:gd name="T65" fmla="*/ 88 h 142"/>
                <a:gd name="T66" fmla="*/ 16 w 104"/>
                <a:gd name="T67" fmla="*/ 114 h 142"/>
                <a:gd name="T68" fmla="*/ 19 w 104"/>
                <a:gd name="T69" fmla="*/ 115 h 142"/>
                <a:gd name="T70" fmla="*/ 21 w 104"/>
                <a:gd name="T71" fmla="*/ 121 h 142"/>
                <a:gd name="T72" fmla="*/ 28 w 104"/>
                <a:gd name="T73" fmla="*/ 121 h 142"/>
                <a:gd name="T74" fmla="*/ 29 w 104"/>
                <a:gd name="T75" fmla="*/ 128 h 142"/>
                <a:gd name="T76" fmla="*/ 28 w 104"/>
                <a:gd name="T77" fmla="*/ 129 h 142"/>
                <a:gd name="T78" fmla="*/ 16 w 104"/>
                <a:gd name="T79" fmla="*/ 134 h 142"/>
                <a:gd name="T80" fmla="*/ 16 w 104"/>
                <a:gd name="T81" fmla="*/ 136 h 142"/>
                <a:gd name="T82" fmla="*/ 30 w 104"/>
                <a:gd name="T83" fmla="*/ 131 h 142"/>
                <a:gd name="T84" fmla="*/ 76 w 104"/>
                <a:gd name="T85" fmla="*/ 4 h 142"/>
                <a:gd name="T86" fmla="*/ 76 w 104"/>
                <a:gd name="T87" fmla="*/ 23 h 142"/>
                <a:gd name="T88" fmla="*/ 67 w 104"/>
                <a:gd name="T89" fmla="*/ 14 h 142"/>
                <a:gd name="T90" fmla="*/ 71 w 104"/>
                <a:gd name="T91" fmla="*/ 8 h 142"/>
                <a:gd name="T92" fmla="*/ 76 w 104"/>
                <a:gd name="T93" fmla="*/ 4 h 142"/>
                <a:gd name="T94" fmla="*/ 16 w 104"/>
                <a:gd name="T95" fmla="*/ 88 h 142"/>
                <a:gd name="T96" fmla="*/ 0 w 104"/>
                <a:gd name="T97" fmla="*/ 112 h 142"/>
                <a:gd name="T98" fmla="*/ 1 w 104"/>
                <a:gd name="T99" fmla="*/ 142 h 142"/>
                <a:gd name="T100" fmla="*/ 16 w 104"/>
                <a:gd name="T101" fmla="*/ 136 h 142"/>
                <a:gd name="T102" fmla="*/ 16 w 104"/>
                <a:gd name="T103" fmla="*/ 134 h 142"/>
                <a:gd name="T104" fmla="*/ 12 w 104"/>
                <a:gd name="T105" fmla="*/ 136 h 142"/>
                <a:gd name="T106" fmla="*/ 3 w 104"/>
                <a:gd name="T107" fmla="*/ 130 h 142"/>
                <a:gd name="T108" fmla="*/ 3 w 104"/>
                <a:gd name="T109" fmla="*/ 112 h 142"/>
                <a:gd name="T110" fmla="*/ 3 w 104"/>
                <a:gd name="T111" fmla="*/ 112 h 142"/>
                <a:gd name="T112" fmla="*/ 4 w 104"/>
                <a:gd name="T113" fmla="*/ 111 h 142"/>
                <a:gd name="T114" fmla="*/ 11 w 104"/>
                <a:gd name="T115" fmla="*/ 109 h 142"/>
                <a:gd name="T116" fmla="*/ 13 w 104"/>
                <a:gd name="T117" fmla="*/ 116 h 142"/>
                <a:gd name="T118" fmla="*/ 16 w 104"/>
                <a:gd name="T119" fmla="*/ 114 h 142"/>
                <a:gd name="T120" fmla="*/ 16 w 104"/>
                <a:gd name="T121" fmla="*/ 8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142">
                  <a:moveTo>
                    <a:pt x="76" y="67"/>
                  </a:moveTo>
                  <a:cubicBezTo>
                    <a:pt x="92" y="42"/>
                    <a:pt x="92" y="42"/>
                    <a:pt x="92" y="42"/>
                  </a:cubicBezTo>
                  <a:cubicBezTo>
                    <a:pt x="93" y="40"/>
                    <a:pt x="93" y="38"/>
                    <a:pt x="92" y="36"/>
                  </a:cubicBezTo>
                  <a:cubicBezTo>
                    <a:pt x="98" y="26"/>
                    <a:pt x="98" y="26"/>
                    <a:pt x="98" y="26"/>
                  </a:cubicBezTo>
                  <a:cubicBezTo>
                    <a:pt x="104" y="19"/>
                    <a:pt x="101" y="9"/>
                    <a:pt x="94" y="4"/>
                  </a:cubicBezTo>
                  <a:cubicBezTo>
                    <a:pt x="88" y="0"/>
                    <a:pt x="81" y="0"/>
                    <a:pt x="76" y="4"/>
                  </a:cubicBezTo>
                  <a:cubicBezTo>
                    <a:pt x="76" y="23"/>
                    <a:pt x="76" y="23"/>
                    <a:pt x="76" y="23"/>
                  </a:cubicBezTo>
                  <a:cubicBezTo>
                    <a:pt x="83" y="30"/>
                    <a:pt x="83" y="30"/>
                    <a:pt x="83" y="30"/>
                  </a:cubicBezTo>
                  <a:cubicBezTo>
                    <a:pt x="76" y="26"/>
                    <a:pt x="76" y="26"/>
                    <a:pt x="76" y="26"/>
                  </a:cubicBezTo>
                  <a:cubicBezTo>
                    <a:pt x="76" y="45"/>
                    <a:pt x="76" y="45"/>
                    <a:pt x="76" y="45"/>
                  </a:cubicBezTo>
                  <a:cubicBezTo>
                    <a:pt x="81" y="37"/>
                    <a:pt x="81" y="37"/>
                    <a:pt x="81" y="37"/>
                  </a:cubicBezTo>
                  <a:cubicBezTo>
                    <a:pt x="82" y="35"/>
                    <a:pt x="82" y="34"/>
                    <a:pt x="81" y="32"/>
                  </a:cubicBezTo>
                  <a:cubicBezTo>
                    <a:pt x="88" y="37"/>
                    <a:pt x="88" y="37"/>
                    <a:pt x="88" y="37"/>
                  </a:cubicBezTo>
                  <a:cubicBezTo>
                    <a:pt x="90" y="38"/>
                    <a:pt x="90" y="41"/>
                    <a:pt x="89" y="43"/>
                  </a:cubicBezTo>
                  <a:cubicBezTo>
                    <a:pt x="76" y="62"/>
                    <a:pt x="76" y="62"/>
                    <a:pt x="76" y="62"/>
                  </a:cubicBezTo>
                  <a:lnTo>
                    <a:pt x="76" y="67"/>
                  </a:lnTo>
                  <a:close/>
                  <a:moveTo>
                    <a:pt x="30" y="131"/>
                  </a:moveTo>
                  <a:cubicBezTo>
                    <a:pt x="71" y="70"/>
                    <a:pt x="71" y="70"/>
                    <a:pt x="71" y="70"/>
                  </a:cubicBezTo>
                  <a:cubicBezTo>
                    <a:pt x="73" y="70"/>
                    <a:pt x="74" y="69"/>
                    <a:pt x="75" y="67"/>
                  </a:cubicBezTo>
                  <a:cubicBezTo>
                    <a:pt x="76" y="67"/>
                    <a:pt x="76" y="67"/>
                    <a:pt x="76" y="67"/>
                  </a:cubicBezTo>
                  <a:cubicBezTo>
                    <a:pt x="76" y="62"/>
                    <a:pt x="76" y="62"/>
                    <a:pt x="76" y="62"/>
                  </a:cubicBezTo>
                  <a:cubicBezTo>
                    <a:pt x="74" y="64"/>
                    <a:pt x="74" y="64"/>
                    <a:pt x="74" y="64"/>
                  </a:cubicBezTo>
                  <a:cubicBezTo>
                    <a:pt x="73" y="66"/>
                    <a:pt x="71" y="67"/>
                    <a:pt x="69" y="65"/>
                  </a:cubicBezTo>
                  <a:cubicBezTo>
                    <a:pt x="62" y="61"/>
                    <a:pt x="62" y="61"/>
                    <a:pt x="62" y="61"/>
                  </a:cubicBezTo>
                  <a:cubicBezTo>
                    <a:pt x="62" y="61"/>
                    <a:pt x="62" y="61"/>
                    <a:pt x="62" y="61"/>
                  </a:cubicBezTo>
                  <a:cubicBezTo>
                    <a:pt x="63" y="61"/>
                    <a:pt x="65" y="60"/>
                    <a:pt x="66" y="59"/>
                  </a:cubicBezTo>
                  <a:cubicBezTo>
                    <a:pt x="76" y="45"/>
                    <a:pt x="76" y="45"/>
                    <a:pt x="76" y="45"/>
                  </a:cubicBezTo>
                  <a:cubicBezTo>
                    <a:pt x="76" y="26"/>
                    <a:pt x="76" y="26"/>
                    <a:pt x="76" y="26"/>
                  </a:cubicBezTo>
                  <a:cubicBezTo>
                    <a:pt x="65" y="18"/>
                    <a:pt x="65" y="18"/>
                    <a:pt x="65" y="18"/>
                  </a:cubicBezTo>
                  <a:cubicBezTo>
                    <a:pt x="63" y="17"/>
                    <a:pt x="60" y="18"/>
                    <a:pt x="59" y="20"/>
                  </a:cubicBezTo>
                  <a:cubicBezTo>
                    <a:pt x="42" y="45"/>
                    <a:pt x="42" y="45"/>
                    <a:pt x="42" y="45"/>
                  </a:cubicBezTo>
                  <a:cubicBezTo>
                    <a:pt x="41" y="47"/>
                    <a:pt x="41" y="48"/>
                    <a:pt x="42" y="50"/>
                  </a:cubicBezTo>
                  <a:cubicBezTo>
                    <a:pt x="16" y="88"/>
                    <a:pt x="16" y="88"/>
                    <a:pt x="16" y="88"/>
                  </a:cubicBezTo>
                  <a:cubicBezTo>
                    <a:pt x="16" y="114"/>
                    <a:pt x="16" y="114"/>
                    <a:pt x="16" y="114"/>
                  </a:cubicBezTo>
                  <a:cubicBezTo>
                    <a:pt x="17" y="114"/>
                    <a:pt x="18" y="114"/>
                    <a:pt x="19" y="115"/>
                  </a:cubicBezTo>
                  <a:cubicBezTo>
                    <a:pt x="21" y="116"/>
                    <a:pt x="22" y="119"/>
                    <a:pt x="21" y="121"/>
                  </a:cubicBezTo>
                  <a:cubicBezTo>
                    <a:pt x="23" y="120"/>
                    <a:pt x="26" y="119"/>
                    <a:pt x="28" y="121"/>
                  </a:cubicBezTo>
                  <a:cubicBezTo>
                    <a:pt x="30" y="122"/>
                    <a:pt x="31" y="126"/>
                    <a:pt x="29" y="128"/>
                  </a:cubicBezTo>
                  <a:cubicBezTo>
                    <a:pt x="28" y="129"/>
                    <a:pt x="28" y="129"/>
                    <a:pt x="28" y="129"/>
                  </a:cubicBezTo>
                  <a:cubicBezTo>
                    <a:pt x="16" y="134"/>
                    <a:pt x="16" y="134"/>
                    <a:pt x="16" y="134"/>
                  </a:cubicBezTo>
                  <a:cubicBezTo>
                    <a:pt x="16" y="136"/>
                    <a:pt x="16" y="136"/>
                    <a:pt x="16" y="136"/>
                  </a:cubicBezTo>
                  <a:cubicBezTo>
                    <a:pt x="30" y="131"/>
                    <a:pt x="30" y="131"/>
                    <a:pt x="30" y="131"/>
                  </a:cubicBezTo>
                  <a:close/>
                  <a:moveTo>
                    <a:pt x="76" y="4"/>
                  </a:moveTo>
                  <a:cubicBezTo>
                    <a:pt x="76" y="23"/>
                    <a:pt x="76" y="23"/>
                    <a:pt x="76" y="23"/>
                  </a:cubicBezTo>
                  <a:cubicBezTo>
                    <a:pt x="67" y="14"/>
                    <a:pt x="67" y="14"/>
                    <a:pt x="67" y="14"/>
                  </a:cubicBezTo>
                  <a:cubicBezTo>
                    <a:pt x="71" y="8"/>
                    <a:pt x="71" y="8"/>
                    <a:pt x="71" y="8"/>
                  </a:cubicBezTo>
                  <a:cubicBezTo>
                    <a:pt x="73" y="6"/>
                    <a:pt x="74" y="5"/>
                    <a:pt x="76" y="4"/>
                  </a:cubicBezTo>
                  <a:close/>
                  <a:moveTo>
                    <a:pt x="16" y="88"/>
                  </a:moveTo>
                  <a:cubicBezTo>
                    <a:pt x="0" y="112"/>
                    <a:pt x="0" y="112"/>
                    <a:pt x="0" y="112"/>
                  </a:cubicBezTo>
                  <a:cubicBezTo>
                    <a:pt x="1" y="142"/>
                    <a:pt x="1" y="142"/>
                    <a:pt x="1" y="142"/>
                  </a:cubicBezTo>
                  <a:cubicBezTo>
                    <a:pt x="16" y="136"/>
                    <a:pt x="16" y="136"/>
                    <a:pt x="16" y="136"/>
                  </a:cubicBezTo>
                  <a:cubicBezTo>
                    <a:pt x="16" y="134"/>
                    <a:pt x="16" y="134"/>
                    <a:pt x="16" y="134"/>
                  </a:cubicBezTo>
                  <a:cubicBezTo>
                    <a:pt x="12" y="136"/>
                    <a:pt x="12" y="136"/>
                    <a:pt x="12" y="136"/>
                  </a:cubicBezTo>
                  <a:cubicBezTo>
                    <a:pt x="3" y="130"/>
                    <a:pt x="3" y="130"/>
                    <a:pt x="3" y="130"/>
                  </a:cubicBezTo>
                  <a:cubicBezTo>
                    <a:pt x="3" y="112"/>
                    <a:pt x="3" y="112"/>
                    <a:pt x="3" y="112"/>
                  </a:cubicBezTo>
                  <a:cubicBezTo>
                    <a:pt x="3" y="112"/>
                    <a:pt x="3" y="112"/>
                    <a:pt x="3" y="112"/>
                  </a:cubicBezTo>
                  <a:cubicBezTo>
                    <a:pt x="4" y="111"/>
                    <a:pt x="4" y="111"/>
                    <a:pt x="4" y="111"/>
                  </a:cubicBezTo>
                  <a:cubicBezTo>
                    <a:pt x="5" y="109"/>
                    <a:pt x="9" y="108"/>
                    <a:pt x="11" y="109"/>
                  </a:cubicBezTo>
                  <a:cubicBezTo>
                    <a:pt x="13" y="111"/>
                    <a:pt x="14" y="113"/>
                    <a:pt x="13" y="116"/>
                  </a:cubicBezTo>
                  <a:cubicBezTo>
                    <a:pt x="14" y="115"/>
                    <a:pt x="15" y="114"/>
                    <a:pt x="16" y="114"/>
                  </a:cubicBezTo>
                  <a:lnTo>
                    <a:pt x="16" y="88"/>
                  </a:ln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82"/>
            <p:cNvSpPr>
              <a:spLocks noEditPoints="1"/>
            </p:cNvSpPr>
            <p:nvPr/>
          </p:nvSpPr>
          <p:spPr bwMode="auto">
            <a:xfrm>
              <a:off x="5462109" y="3154088"/>
              <a:ext cx="139402" cy="151207"/>
            </a:xfrm>
            <a:custGeom>
              <a:avLst/>
              <a:gdLst>
                <a:gd name="T0" fmla="*/ 102 w 130"/>
                <a:gd name="T1" fmla="*/ 65 h 141"/>
                <a:gd name="T2" fmla="*/ 98 w 130"/>
                <a:gd name="T3" fmla="*/ 49 h 141"/>
                <a:gd name="T4" fmla="*/ 98 w 130"/>
                <a:gd name="T5" fmla="*/ 94 h 141"/>
                <a:gd name="T6" fmla="*/ 100 w 130"/>
                <a:gd name="T7" fmla="*/ 95 h 141"/>
                <a:gd name="T8" fmla="*/ 111 w 130"/>
                <a:gd name="T9" fmla="*/ 111 h 141"/>
                <a:gd name="T10" fmla="*/ 98 w 130"/>
                <a:gd name="T11" fmla="*/ 102 h 141"/>
                <a:gd name="T12" fmla="*/ 98 w 130"/>
                <a:gd name="T13" fmla="*/ 27 h 141"/>
                <a:gd name="T14" fmla="*/ 111 w 130"/>
                <a:gd name="T15" fmla="*/ 19 h 141"/>
                <a:gd name="T16" fmla="*/ 100 w 130"/>
                <a:gd name="T17" fmla="*/ 35 h 141"/>
                <a:gd name="T18" fmla="*/ 98 w 130"/>
                <a:gd name="T19" fmla="*/ 36 h 141"/>
                <a:gd name="T20" fmla="*/ 108 w 130"/>
                <a:gd name="T21" fmla="*/ 65 h 141"/>
                <a:gd name="T22" fmla="*/ 127 w 130"/>
                <a:gd name="T23" fmla="*/ 62 h 141"/>
                <a:gd name="T24" fmla="*/ 127 w 130"/>
                <a:gd name="T25" fmla="*/ 68 h 141"/>
                <a:gd name="T26" fmla="*/ 108 w 130"/>
                <a:gd name="T27" fmla="*/ 65 h 141"/>
                <a:gd name="T28" fmla="*/ 98 w 130"/>
                <a:gd name="T29" fmla="*/ 49 h 141"/>
                <a:gd name="T30" fmla="*/ 85 w 130"/>
                <a:gd name="T31" fmla="*/ 95 h 141"/>
                <a:gd name="T32" fmla="*/ 67 w 130"/>
                <a:gd name="T33" fmla="*/ 141 h 141"/>
                <a:gd name="T34" fmla="*/ 65 w 130"/>
                <a:gd name="T35" fmla="*/ 109 h 141"/>
                <a:gd name="T36" fmla="*/ 78 w 130"/>
                <a:gd name="T37" fmla="*/ 93 h 141"/>
                <a:gd name="T38" fmla="*/ 94 w 130"/>
                <a:gd name="T39" fmla="*/ 65 h 141"/>
                <a:gd name="T40" fmla="*/ 65 w 130"/>
                <a:gd name="T41" fmla="*/ 36 h 141"/>
                <a:gd name="T42" fmla="*/ 65 w 130"/>
                <a:gd name="T43" fmla="*/ 29 h 141"/>
                <a:gd name="T44" fmla="*/ 98 w 130"/>
                <a:gd name="T45" fmla="*/ 27 h 141"/>
                <a:gd name="T46" fmla="*/ 95 w 130"/>
                <a:gd name="T47" fmla="*/ 35 h 141"/>
                <a:gd name="T48" fmla="*/ 98 w 130"/>
                <a:gd name="T49" fmla="*/ 27 h 141"/>
                <a:gd name="T50" fmla="*/ 95 w 130"/>
                <a:gd name="T51" fmla="*/ 95 h 141"/>
                <a:gd name="T52" fmla="*/ 98 w 130"/>
                <a:gd name="T53" fmla="*/ 102 h 141"/>
                <a:gd name="T54" fmla="*/ 65 w 130"/>
                <a:gd name="T55" fmla="*/ 22 h 141"/>
                <a:gd name="T56" fmla="*/ 68 w 130"/>
                <a:gd name="T57" fmla="*/ 3 h 141"/>
                <a:gd name="T58" fmla="*/ 65 w 130"/>
                <a:gd name="T59" fmla="*/ 22 h 141"/>
                <a:gd name="T60" fmla="*/ 63 w 130"/>
                <a:gd name="T61" fmla="*/ 141 h 141"/>
                <a:gd name="T62" fmla="*/ 45 w 130"/>
                <a:gd name="T63" fmla="*/ 95 h 141"/>
                <a:gd name="T64" fmla="*/ 33 w 130"/>
                <a:gd name="T65" fmla="*/ 50 h 141"/>
                <a:gd name="T66" fmla="*/ 65 w 130"/>
                <a:gd name="T67" fmla="*/ 36 h 141"/>
                <a:gd name="T68" fmla="*/ 37 w 130"/>
                <a:gd name="T69" fmla="*/ 65 h 141"/>
                <a:gd name="T70" fmla="*/ 51 w 130"/>
                <a:gd name="T71" fmla="*/ 89 h 141"/>
                <a:gd name="T72" fmla="*/ 52 w 130"/>
                <a:gd name="T73" fmla="*/ 109 h 141"/>
                <a:gd name="T74" fmla="*/ 65 w 130"/>
                <a:gd name="T75" fmla="*/ 141 h 141"/>
                <a:gd name="T76" fmla="*/ 65 w 130"/>
                <a:gd name="T77" fmla="*/ 22 h 141"/>
                <a:gd name="T78" fmla="*/ 65 w 130"/>
                <a:gd name="T79" fmla="*/ 22 h 141"/>
                <a:gd name="T80" fmla="*/ 62 w 130"/>
                <a:gd name="T81" fmla="*/ 3 h 141"/>
                <a:gd name="T82" fmla="*/ 65 w 130"/>
                <a:gd name="T83" fmla="*/ 0 h 141"/>
                <a:gd name="T84" fmla="*/ 35 w 130"/>
                <a:gd name="T85" fmla="*/ 100 h 141"/>
                <a:gd name="T86" fmla="*/ 33 w 130"/>
                <a:gd name="T87" fmla="*/ 94 h 141"/>
                <a:gd name="T88" fmla="*/ 33 w 130"/>
                <a:gd name="T89" fmla="*/ 36 h 141"/>
                <a:gd name="T90" fmla="*/ 35 w 130"/>
                <a:gd name="T91" fmla="*/ 30 h 141"/>
                <a:gd name="T92" fmla="*/ 33 w 130"/>
                <a:gd name="T93" fmla="*/ 36 h 141"/>
                <a:gd name="T94" fmla="*/ 29 w 130"/>
                <a:gd name="T95" fmla="*/ 65 h 141"/>
                <a:gd name="T96" fmla="*/ 33 w 130"/>
                <a:gd name="T97" fmla="*/ 80 h 141"/>
                <a:gd name="T98" fmla="*/ 33 w 130"/>
                <a:gd name="T99" fmla="*/ 36 h 141"/>
                <a:gd name="T100" fmla="*/ 30 w 130"/>
                <a:gd name="T101" fmla="*/ 35 h 141"/>
                <a:gd name="T102" fmla="*/ 19 w 130"/>
                <a:gd name="T103" fmla="*/ 19 h 141"/>
                <a:gd name="T104" fmla="*/ 33 w 130"/>
                <a:gd name="T105" fmla="*/ 28 h 141"/>
                <a:gd name="T106" fmla="*/ 33 w 130"/>
                <a:gd name="T107" fmla="*/ 102 h 141"/>
                <a:gd name="T108" fmla="*/ 19 w 130"/>
                <a:gd name="T109" fmla="*/ 111 h 141"/>
                <a:gd name="T110" fmla="*/ 30 w 130"/>
                <a:gd name="T111" fmla="*/ 95 h 141"/>
                <a:gd name="T112" fmla="*/ 33 w 130"/>
                <a:gd name="T113" fmla="*/ 94 h 141"/>
                <a:gd name="T114" fmla="*/ 3 w 130"/>
                <a:gd name="T115" fmla="*/ 62 h 141"/>
                <a:gd name="T116" fmla="*/ 23 w 130"/>
                <a:gd name="T117" fmla="*/ 65 h 141"/>
                <a:gd name="T118" fmla="*/ 3 w 130"/>
                <a:gd name="T119" fmla="*/ 68 h 141"/>
                <a:gd name="T120" fmla="*/ 3 w 130"/>
                <a:gd name="T121"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1">
                  <a:moveTo>
                    <a:pt x="98" y="49"/>
                  </a:moveTo>
                  <a:cubicBezTo>
                    <a:pt x="100" y="54"/>
                    <a:pt x="102" y="59"/>
                    <a:pt x="102" y="65"/>
                  </a:cubicBezTo>
                  <a:cubicBezTo>
                    <a:pt x="102" y="71"/>
                    <a:pt x="100" y="76"/>
                    <a:pt x="98" y="81"/>
                  </a:cubicBezTo>
                  <a:cubicBezTo>
                    <a:pt x="98" y="49"/>
                    <a:pt x="98" y="49"/>
                    <a:pt x="98" y="49"/>
                  </a:cubicBezTo>
                  <a:close/>
                  <a:moveTo>
                    <a:pt x="98" y="102"/>
                  </a:moveTo>
                  <a:cubicBezTo>
                    <a:pt x="98" y="94"/>
                    <a:pt x="98" y="94"/>
                    <a:pt x="98" y="94"/>
                  </a:cubicBezTo>
                  <a:cubicBezTo>
                    <a:pt x="99" y="94"/>
                    <a:pt x="99" y="94"/>
                    <a:pt x="100" y="95"/>
                  </a:cubicBezTo>
                  <a:cubicBezTo>
                    <a:pt x="100" y="95"/>
                    <a:pt x="100" y="95"/>
                    <a:pt x="100" y="95"/>
                  </a:cubicBezTo>
                  <a:cubicBezTo>
                    <a:pt x="111" y="106"/>
                    <a:pt x="111" y="106"/>
                    <a:pt x="111" y="106"/>
                  </a:cubicBezTo>
                  <a:cubicBezTo>
                    <a:pt x="113" y="108"/>
                    <a:pt x="113" y="110"/>
                    <a:pt x="111" y="111"/>
                  </a:cubicBezTo>
                  <a:cubicBezTo>
                    <a:pt x="110" y="112"/>
                    <a:pt x="108" y="112"/>
                    <a:pt x="107" y="111"/>
                  </a:cubicBezTo>
                  <a:cubicBezTo>
                    <a:pt x="98" y="102"/>
                    <a:pt x="98" y="102"/>
                    <a:pt x="98" y="102"/>
                  </a:cubicBezTo>
                  <a:close/>
                  <a:moveTo>
                    <a:pt x="98" y="36"/>
                  </a:moveTo>
                  <a:cubicBezTo>
                    <a:pt x="98" y="27"/>
                    <a:pt x="98" y="27"/>
                    <a:pt x="98" y="27"/>
                  </a:cubicBezTo>
                  <a:cubicBezTo>
                    <a:pt x="107" y="19"/>
                    <a:pt x="107" y="19"/>
                    <a:pt x="107" y="19"/>
                  </a:cubicBezTo>
                  <a:cubicBezTo>
                    <a:pt x="108" y="17"/>
                    <a:pt x="110" y="17"/>
                    <a:pt x="111" y="19"/>
                  </a:cubicBezTo>
                  <a:cubicBezTo>
                    <a:pt x="113" y="20"/>
                    <a:pt x="113" y="22"/>
                    <a:pt x="111" y="23"/>
                  </a:cubicBezTo>
                  <a:cubicBezTo>
                    <a:pt x="100" y="35"/>
                    <a:pt x="100" y="35"/>
                    <a:pt x="100" y="35"/>
                  </a:cubicBezTo>
                  <a:cubicBezTo>
                    <a:pt x="100" y="35"/>
                    <a:pt x="100" y="35"/>
                    <a:pt x="100" y="35"/>
                  </a:cubicBezTo>
                  <a:cubicBezTo>
                    <a:pt x="99" y="35"/>
                    <a:pt x="99" y="36"/>
                    <a:pt x="98" y="36"/>
                  </a:cubicBezTo>
                  <a:close/>
                  <a:moveTo>
                    <a:pt x="108" y="65"/>
                  </a:moveTo>
                  <a:cubicBezTo>
                    <a:pt x="108" y="65"/>
                    <a:pt x="108" y="65"/>
                    <a:pt x="108" y="65"/>
                  </a:cubicBezTo>
                  <a:cubicBezTo>
                    <a:pt x="108" y="63"/>
                    <a:pt x="109" y="62"/>
                    <a:pt x="111" y="62"/>
                  </a:cubicBezTo>
                  <a:cubicBezTo>
                    <a:pt x="127" y="62"/>
                    <a:pt x="127" y="62"/>
                    <a:pt x="127" y="62"/>
                  </a:cubicBezTo>
                  <a:cubicBezTo>
                    <a:pt x="129" y="62"/>
                    <a:pt x="130" y="63"/>
                    <a:pt x="130" y="65"/>
                  </a:cubicBezTo>
                  <a:cubicBezTo>
                    <a:pt x="130" y="67"/>
                    <a:pt x="129" y="68"/>
                    <a:pt x="127" y="68"/>
                  </a:cubicBezTo>
                  <a:cubicBezTo>
                    <a:pt x="111" y="68"/>
                    <a:pt x="111" y="68"/>
                    <a:pt x="111" y="68"/>
                  </a:cubicBezTo>
                  <a:cubicBezTo>
                    <a:pt x="109" y="68"/>
                    <a:pt x="108" y="67"/>
                    <a:pt x="108" y="65"/>
                  </a:cubicBezTo>
                  <a:close/>
                  <a:moveTo>
                    <a:pt x="65" y="29"/>
                  </a:moveTo>
                  <a:cubicBezTo>
                    <a:pt x="80" y="29"/>
                    <a:pt x="92" y="37"/>
                    <a:pt x="98" y="49"/>
                  </a:cubicBezTo>
                  <a:cubicBezTo>
                    <a:pt x="98" y="81"/>
                    <a:pt x="98" y="81"/>
                    <a:pt x="98" y="81"/>
                  </a:cubicBezTo>
                  <a:cubicBezTo>
                    <a:pt x="95" y="87"/>
                    <a:pt x="91" y="92"/>
                    <a:pt x="85" y="95"/>
                  </a:cubicBezTo>
                  <a:cubicBezTo>
                    <a:pt x="85" y="123"/>
                    <a:pt x="85" y="123"/>
                    <a:pt x="85" y="123"/>
                  </a:cubicBezTo>
                  <a:cubicBezTo>
                    <a:pt x="85" y="133"/>
                    <a:pt x="77" y="141"/>
                    <a:pt x="67" y="141"/>
                  </a:cubicBezTo>
                  <a:cubicBezTo>
                    <a:pt x="65" y="141"/>
                    <a:pt x="65" y="141"/>
                    <a:pt x="65" y="141"/>
                  </a:cubicBezTo>
                  <a:cubicBezTo>
                    <a:pt x="65" y="109"/>
                    <a:pt x="65" y="109"/>
                    <a:pt x="65" y="109"/>
                  </a:cubicBezTo>
                  <a:cubicBezTo>
                    <a:pt x="78" y="109"/>
                    <a:pt x="78" y="109"/>
                    <a:pt x="78" y="109"/>
                  </a:cubicBezTo>
                  <a:cubicBezTo>
                    <a:pt x="78" y="93"/>
                    <a:pt x="78" y="93"/>
                    <a:pt x="78" y="93"/>
                  </a:cubicBezTo>
                  <a:cubicBezTo>
                    <a:pt x="78" y="92"/>
                    <a:pt x="78" y="90"/>
                    <a:pt x="80" y="90"/>
                  </a:cubicBezTo>
                  <a:cubicBezTo>
                    <a:pt x="88" y="85"/>
                    <a:pt x="94" y="76"/>
                    <a:pt x="94" y="65"/>
                  </a:cubicBezTo>
                  <a:cubicBezTo>
                    <a:pt x="94" y="57"/>
                    <a:pt x="91" y="50"/>
                    <a:pt x="86" y="45"/>
                  </a:cubicBezTo>
                  <a:cubicBezTo>
                    <a:pt x="80" y="39"/>
                    <a:pt x="73" y="36"/>
                    <a:pt x="65" y="36"/>
                  </a:cubicBezTo>
                  <a:cubicBezTo>
                    <a:pt x="65" y="36"/>
                    <a:pt x="65" y="36"/>
                    <a:pt x="65" y="36"/>
                  </a:cubicBezTo>
                  <a:cubicBezTo>
                    <a:pt x="65" y="29"/>
                    <a:pt x="65" y="29"/>
                    <a:pt x="65" y="29"/>
                  </a:cubicBezTo>
                  <a:cubicBezTo>
                    <a:pt x="65" y="29"/>
                    <a:pt x="65" y="29"/>
                    <a:pt x="65" y="29"/>
                  </a:cubicBezTo>
                  <a:close/>
                  <a:moveTo>
                    <a:pt x="98" y="27"/>
                  </a:moveTo>
                  <a:cubicBezTo>
                    <a:pt x="95" y="30"/>
                    <a:pt x="95" y="30"/>
                    <a:pt x="95" y="30"/>
                  </a:cubicBezTo>
                  <a:cubicBezTo>
                    <a:pt x="94" y="31"/>
                    <a:pt x="94" y="34"/>
                    <a:pt x="95" y="35"/>
                  </a:cubicBezTo>
                  <a:cubicBezTo>
                    <a:pt x="96" y="36"/>
                    <a:pt x="97" y="36"/>
                    <a:pt x="98" y="36"/>
                  </a:cubicBezTo>
                  <a:cubicBezTo>
                    <a:pt x="98" y="27"/>
                    <a:pt x="98" y="27"/>
                    <a:pt x="98" y="27"/>
                  </a:cubicBezTo>
                  <a:close/>
                  <a:moveTo>
                    <a:pt x="98" y="94"/>
                  </a:moveTo>
                  <a:cubicBezTo>
                    <a:pt x="97" y="94"/>
                    <a:pt x="96" y="94"/>
                    <a:pt x="95" y="95"/>
                  </a:cubicBezTo>
                  <a:cubicBezTo>
                    <a:pt x="94" y="96"/>
                    <a:pt x="94" y="98"/>
                    <a:pt x="95" y="100"/>
                  </a:cubicBezTo>
                  <a:cubicBezTo>
                    <a:pt x="98" y="102"/>
                    <a:pt x="98" y="102"/>
                    <a:pt x="98" y="102"/>
                  </a:cubicBezTo>
                  <a:cubicBezTo>
                    <a:pt x="98" y="94"/>
                    <a:pt x="98" y="94"/>
                    <a:pt x="98" y="94"/>
                  </a:cubicBezTo>
                  <a:close/>
                  <a:moveTo>
                    <a:pt x="65" y="22"/>
                  </a:moveTo>
                  <a:cubicBezTo>
                    <a:pt x="65" y="0"/>
                    <a:pt x="65" y="0"/>
                    <a:pt x="65" y="0"/>
                  </a:cubicBezTo>
                  <a:cubicBezTo>
                    <a:pt x="67" y="0"/>
                    <a:pt x="68" y="1"/>
                    <a:pt x="68" y="3"/>
                  </a:cubicBezTo>
                  <a:cubicBezTo>
                    <a:pt x="68" y="19"/>
                    <a:pt x="68" y="19"/>
                    <a:pt x="68" y="19"/>
                  </a:cubicBezTo>
                  <a:cubicBezTo>
                    <a:pt x="68" y="21"/>
                    <a:pt x="67" y="22"/>
                    <a:pt x="65" y="22"/>
                  </a:cubicBezTo>
                  <a:close/>
                  <a:moveTo>
                    <a:pt x="65" y="141"/>
                  </a:moveTo>
                  <a:cubicBezTo>
                    <a:pt x="63" y="141"/>
                    <a:pt x="63" y="141"/>
                    <a:pt x="63" y="141"/>
                  </a:cubicBezTo>
                  <a:cubicBezTo>
                    <a:pt x="53" y="141"/>
                    <a:pt x="45" y="133"/>
                    <a:pt x="45" y="123"/>
                  </a:cubicBezTo>
                  <a:cubicBezTo>
                    <a:pt x="45" y="95"/>
                    <a:pt x="45" y="95"/>
                    <a:pt x="45" y="95"/>
                  </a:cubicBezTo>
                  <a:cubicBezTo>
                    <a:pt x="40" y="91"/>
                    <a:pt x="35" y="86"/>
                    <a:pt x="33" y="80"/>
                  </a:cubicBezTo>
                  <a:cubicBezTo>
                    <a:pt x="33" y="50"/>
                    <a:pt x="33" y="50"/>
                    <a:pt x="33" y="50"/>
                  </a:cubicBezTo>
                  <a:cubicBezTo>
                    <a:pt x="38" y="37"/>
                    <a:pt x="51" y="29"/>
                    <a:pt x="65" y="29"/>
                  </a:cubicBezTo>
                  <a:cubicBezTo>
                    <a:pt x="65" y="36"/>
                    <a:pt x="65" y="36"/>
                    <a:pt x="65" y="36"/>
                  </a:cubicBezTo>
                  <a:cubicBezTo>
                    <a:pt x="57" y="36"/>
                    <a:pt x="50" y="39"/>
                    <a:pt x="45" y="45"/>
                  </a:cubicBezTo>
                  <a:cubicBezTo>
                    <a:pt x="40" y="50"/>
                    <a:pt x="37" y="57"/>
                    <a:pt x="37" y="65"/>
                  </a:cubicBezTo>
                  <a:cubicBezTo>
                    <a:pt x="37" y="75"/>
                    <a:pt x="42" y="84"/>
                    <a:pt x="51" y="89"/>
                  </a:cubicBezTo>
                  <a:cubicBezTo>
                    <a:pt x="51" y="89"/>
                    <a:pt x="51" y="89"/>
                    <a:pt x="51" y="89"/>
                  </a:cubicBezTo>
                  <a:cubicBezTo>
                    <a:pt x="52" y="90"/>
                    <a:pt x="52" y="91"/>
                    <a:pt x="52" y="93"/>
                  </a:cubicBezTo>
                  <a:cubicBezTo>
                    <a:pt x="52" y="109"/>
                    <a:pt x="52" y="109"/>
                    <a:pt x="52" y="109"/>
                  </a:cubicBezTo>
                  <a:cubicBezTo>
                    <a:pt x="65" y="109"/>
                    <a:pt x="65" y="109"/>
                    <a:pt x="65" y="109"/>
                  </a:cubicBezTo>
                  <a:cubicBezTo>
                    <a:pt x="65" y="141"/>
                    <a:pt x="65" y="141"/>
                    <a:pt x="65" y="141"/>
                  </a:cubicBezTo>
                  <a:close/>
                  <a:moveTo>
                    <a:pt x="65" y="0"/>
                  </a:moveTo>
                  <a:cubicBezTo>
                    <a:pt x="65" y="22"/>
                    <a:pt x="65" y="22"/>
                    <a:pt x="65" y="22"/>
                  </a:cubicBezTo>
                  <a:cubicBezTo>
                    <a:pt x="65" y="22"/>
                    <a:pt x="65" y="22"/>
                    <a:pt x="65" y="22"/>
                  </a:cubicBezTo>
                  <a:cubicBezTo>
                    <a:pt x="65" y="22"/>
                    <a:pt x="65" y="22"/>
                    <a:pt x="65" y="22"/>
                  </a:cubicBezTo>
                  <a:cubicBezTo>
                    <a:pt x="63" y="22"/>
                    <a:pt x="62" y="21"/>
                    <a:pt x="62" y="19"/>
                  </a:cubicBezTo>
                  <a:cubicBezTo>
                    <a:pt x="62" y="3"/>
                    <a:pt x="62" y="3"/>
                    <a:pt x="62" y="3"/>
                  </a:cubicBezTo>
                  <a:cubicBezTo>
                    <a:pt x="62" y="1"/>
                    <a:pt x="63" y="0"/>
                    <a:pt x="65" y="0"/>
                  </a:cubicBezTo>
                  <a:cubicBezTo>
                    <a:pt x="65" y="0"/>
                    <a:pt x="65" y="0"/>
                    <a:pt x="65" y="0"/>
                  </a:cubicBezTo>
                  <a:close/>
                  <a:moveTo>
                    <a:pt x="33" y="102"/>
                  </a:moveTo>
                  <a:cubicBezTo>
                    <a:pt x="35" y="100"/>
                    <a:pt x="35" y="100"/>
                    <a:pt x="35" y="100"/>
                  </a:cubicBezTo>
                  <a:cubicBezTo>
                    <a:pt x="36" y="98"/>
                    <a:pt x="36" y="96"/>
                    <a:pt x="35" y="95"/>
                  </a:cubicBezTo>
                  <a:cubicBezTo>
                    <a:pt x="34" y="94"/>
                    <a:pt x="34" y="94"/>
                    <a:pt x="33" y="94"/>
                  </a:cubicBezTo>
                  <a:cubicBezTo>
                    <a:pt x="33" y="102"/>
                    <a:pt x="33" y="102"/>
                    <a:pt x="33" y="102"/>
                  </a:cubicBezTo>
                  <a:close/>
                  <a:moveTo>
                    <a:pt x="33" y="36"/>
                  </a:moveTo>
                  <a:cubicBezTo>
                    <a:pt x="34" y="36"/>
                    <a:pt x="34" y="35"/>
                    <a:pt x="35" y="35"/>
                  </a:cubicBezTo>
                  <a:cubicBezTo>
                    <a:pt x="36" y="34"/>
                    <a:pt x="36" y="31"/>
                    <a:pt x="35" y="30"/>
                  </a:cubicBezTo>
                  <a:cubicBezTo>
                    <a:pt x="33" y="28"/>
                    <a:pt x="33" y="28"/>
                    <a:pt x="33" y="28"/>
                  </a:cubicBezTo>
                  <a:lnTo>
                    <a:pt x="33" y="36"/>
                  </a:lnTo>
                  <a:close/>
                  <a:moveTo>
                    <a:pt x="33" y="80"/>
                  </a:moveTo>
                  <a:cubicBezTo>
                    <a:pt x="30" y="75"/>
                    <a:pt x="29" y="70"/>
                    <a:pt x="29" y="65"/>
                  </a:cubicBezTo>
                  <a:cubicBezTo>
                    <a:pt x="29" y="59"/>
                    <a:pt x="30" y="54"/>
                    <a:pt x="33" y="50"/>
                  </a:cubicBezTo>
                  <a:cubicBezTo>
                    <a:pt x="33" y="80"/>
                    <a:pt x="33" y="80"/>
                    <a:pt x="33" y="80"/>
                  </a:cubicBezTo>
                  <a:close/>
                  <a:moveTo>
                    <a:pt x="33" y="28"/>
                  </a:moveTo>
                  <a:cubicBezTo>
                    <a:pt x="33" y="36"/>
                    <a:pt x="33" y="36"/>
                    <a:pt x="33" y="36"/>
                  </a:cubicBezTo>
                  <a:cubicBezTo>
                    <a:pt x="32" y="36"/>
                    <a:pt x="31" y="35"/>
                    <a:pt x="30" y="35"/>
                  </a:cubicBezTo>
                  <a:cubicBezTo>
                    <a:pt x="30" y="35"/>
                    <a:pt x="30" y="35"/>
                    <a:pt x="30" y="35"/>
                  </a:cubicBezTo>
                  <a:cubicBezTo>
                    <a:pt x="19" y="23"/>
                    <a:pt x="19" y="23"/>
                    <a:pt x="19" y="23"/>
                  </a:cubicBezTo>
                  <a:cubicBezTo>
                    <a:pt x="18" y="22"/>
                    <a:pt x="18" y="20"/>
                    <a:pt x="19" y="19"/>
                  </a:cubicBezTo>
                  <a:cubicBezTo>
                    <a:pt x="20" y="17"/>
                    <a:pt x="22" y="17"/>
                    <a:pt x="24" y="19"/>
                  </a:cubicBezTo>
                  <a:cubicBezTo>
                    <a:pt x="33" y="28"/>
                    <a:pt x="33" y="28"/>
                    <a:pt x="33" y="28"/>
                  </a:cubicBezTo>
                  <a:close/>
                  <a:moveTo>
                    <a:pt x="33" y="94"/>
                  </a:moveTo>
                  <a:cubicBezTo>
                    <a:pt x="33" y="102"/>
                    <a:pt x="33" y="102"/>
                    <a:pt x="33" y="102"/>
                  </a:cubicBezTo>
                  <a:cubicBezTo>
                    <a:pt x="24" y="111"/>
                    <a:pt x="24" y="111"/>
                    <a:pt x="24" y="111"/>
                  </a:cubicBezTo>
                  <a:cubicBezTo>
                    <a:pt x="22" y="112"/>
                    <a:pt x="20" y="112"/>
                    <a:pt x="19" y="111"/>
                  </a:cubicBezTo>
                  <a:cubicBezTo>
                    <a:pt x="18" y="110"/>
                    <a:pt x="18" y="108"/>
                    <a:pt x="19" y="106"/>
                  </a:cubicBezTo>
                  <a:cubicBezTo>
                    <a:pt x="30" y="95"/>
                    <a:pt x="30" y="95"/>
                    <a:pt x="30" y="95"/>
                  </a:cubicBezTo>
                  <a:cubicBezTo>
                    <a:pt x="30" y="95"/>
                    <a:pt x="30" y="95"/>
                    <a:pt x="30" y="95"/>
                  </a:cubicBezTo>
                  <a:cubicBezTo>
                    <a:pt x="31" y="94"/>
                    <a:pt x="32" y="94"/>
                    <a:pt x="33" y="94"/>
                  </a:cubicBezTo>
                  <a:close/>
                  <a:moveTo>
                    <a:pt x="3" y="62"/>
                  </a:moveTo>
                  <a:cubicBezTo>
                    <a:pt x="3" y="62"/>
                    <a:pt x="3" y="62"/>
                    <a:pt x="3" y="62"/>
                  </a:cubicBezTo>
                  <a:cubicBezTo>
                    <a:pt x="19" y="62"/>
                    <a:pt x="19" y="62"/>
                    <a:pt x="19" y="62"/>
                  </a:cubicBezTo>
                  <a:cubicBezTo>
                    <a:pt x="21" y="62"/>
                    <a:pt x="23" y="63"/>
                    <a:pt x="23" y="65"/>
                  </a:cubicBezTo>
                  <a:cubicBezTo>
                    <a:pt x="23" y="67"/>
                    <a:pt x="21" y="68"/>
                    <a:pt x="19" y="68"/>
                  </a:cubicBezTo>
                  <a:cubicBezTo>
                    <a:pt x="3" y="68"/>
                    <a:pt x="3" y="68"/>
                    <a:pt x="3" y="68"/>
                  </a:cubicBezTo>
                  <a:cubicBezTo>
                    <a:pt x="1" y="68"/>
                    <a:pt x="0" y="67"/>
                    <a:pt x="0" y="65"/>
                  </a:cubicBezTo>
                  <a:cubicBezTo>
                    <a:pt x="0" y="63"/>
                    <a:pt x="1" y="62"/>
                    <a:pt x="3" y="62"/>
                  </a:cubicBez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3"/>
            <p:cNvSpPr>
              <a:spLocks noEditPoints="1"/>
            </p:cNvSpPr>
            <p:nvPr/>
          </p:nvSpPr>
          <p:spPr bwMode="auto">
            <a:xfrm>
              <a:off x="6087373" y="2948391"/>
              <a:ext cx="209329" cy="302415"/>
            </a:xfrm>
            <a:custGeom>
              <a:avLst/>
              <a:gdLst>
                <a:gd name="T0" fmla="*/ 128 w 195"/>
                <a:gd name="T1" fmla="*/ 15 h 282"/>
                <a:gd name="T2" fmla="*/ 97 w 195"/>
                <a:gd name="T3" fmla="*/ 5 h 282"/>
                <a:gd name="T4" fmla="*/ 97 w 195"/>
                <a:gd name="T5" fmla="*/ 112 h 282"/>
                <a:gd name="T6" fmla="*/ 103 w 195"/>
                <a:gd name="T7" fmla="*/ 93 h 282"/>
                <a:gd name="T8" fmla="*/ 162 w 195"/>
                <a:gd name="T9" fmla="*/ 157 h 282"/>
                <a:gd name="T10" fmla="*/ 97 w 195"/>
                <a:gd name="T11" fmla="*/ 222 h 282"/>
                <a:gd name="T12" fmla="*/ 97 w 195"/>
                <a:gd name="T13" fmla="*/ 222 h 282"/>
                <a:gd name="T14" fmla="*/ 97 w 195"/>
                <a:gd name="T15" fmla="*/ 242 h 282"/>
                <a:gd name="T16" fmla="*/ 110 w 195"/>
                <a:gd name="T17" fmla="*/ 255 h 282"/>
                <a:gd name="T18" fmla="*/ 97 w 195"/>
                <a:gd name="T19" fmla="*/ 269 h 282"/>
                <a:gd name="T20" fmla="*/ 97 w 195"/>
                <a:gd name="T21" fmla="*/ 282 h 282"/>
                <a:gd name="T22" fmla="*/ 168 w 195"/>
                <a:gd name="T23" fmla="*/ 282 h 282"/>
                <a:gd name="T24" fmla="*/ 168 w 195"/>
                <a:gd name="T25" fmla="*/ 267 h 282"/>
                <a:gd name="T26" fmla="*/ 134 w 195"/>
                <a:gd name="T27" fmla="*/ 248 h 282"/>
                <a:gd name="T28" fmla="*/ 195 w 195"/>
                <a:gd name="T29" fmla="*/ 157 h 282"/>
                <a:gd name="T30" fmla="*/ 113 w 195"/>
                <a:gd name="T31" fmla="*/ 61 h 282"/>
                <a:gd name="T32" fmla="*/ 128 w 195"/>
                <a:gd name="T33" fmla="*/ 15 h 282"/>
                <a:gd name="T34" fmla="*/ 97 w 195"/>
                <a:gd name="T35" fmla="*/ 5 h 282"/>
                <a:gd name="T36" fmla="*/ 82 w 195"/>
                <a:gd name="T37" fmla="*/ 0 h 282"/>
                <a:gd name="T38" fmla="*/ 41 w 195"/>
                <a:gd name="T39" fmla="*/ 129 h 282"/>
                <a:gd name="T40" fmla="*/ 87 w 195"/>
                <a:gd name="T41" fmla="*/ 144 h 282"/>
                <a:gd name="T42" fmla="*/ 97 w 195"/>
                <a:gd name="T43" fmla="*/ 112 h 282"/>
                <a:gd name="T44" fmla="*/ 97 w 195"/>
                <a:gd name="T45" fmla="*/ 5 h 282"/>
                <a:gd name="T46" fmla="*/ 97 w 195"/>
                <a:gd name="T47" fmla="*/ 222 h 282"/>
                <a:gd name="T48" fmla="*/ 59 w 195"/>
                <a:gd name="T49" fmla="*/ 210 h 282"/>
                <a:gd name="T50" fmla="*/ 88 w 195"/>
                <a:gd name="T51" fmla="*/ 210 h 282"/>
                <a:gd name="T52" fmla="*/ 88 w 195"/>
                <a:gd name="T53" fmla="*/ 192 h 282"/>
                <a:gd name="T54" fmla="*/ 43 w 195"/>
                <a:gd name="T55" fmla="*/ 192 h 282"/>
                <a:gd name="T56" fmla="*/ 7 w 195"/>
                <a:gd name="T57" fmla="*/ 192 h 282"/>
                <a:gd name="T58" fmla="*/ 0 w 195"/>
                <a:gd name="T59" fmla="*/ 192 h 282"/>
                <a:gd name="T60" fmla="*/ 0 w 195"/>
                <a:gd name="T61" fmla="*/ 210 h 282"/>
                <a:gd name="T62" fmla="*/ 16 w 195"/>
                <a:gd name="T63" fmla="*/ 210 h 282"/>
                <a:gd name="T64" fmla="*/ 61 w 195"/>
                <a:gd name="T65" fmla="*/ 248 h 282"/>
                <a:gd name="T66" fmla="*/ 26 w 195"/>
                <a:gd name="T67" fmla="*/ 267 h 282"/>
                <a:gd name="T68" fmla="*/ 26 w 195"/>
                <a:gd name="T69" fmla="*/ 282 h 282"/>
                <a:gd name="T70" fmla="*/ 97 w 195"/>
                <a:gd name="T71" fmla="*/ 282 h 282"/>
                <a:gd name="T72" fmla="*/ 97 w 195"/>
                <a:gd name="T73" fmla="*/ 269 h 282"/>
                <a:gd name="T74" fmla="*/ 84 w 195"/>
                <a:gd name="T75" fmla="*/ 255 h 282"/>
                <a:gd name="T76" fmla="*/ 97 w 195"/>
                <a:gd name="T77" fmla="*/ 242 h 282"/>
                <a:gd name="T78" fmla="*/ 97 w 195"/>
                <a:gd name="T79" fmla="*/ 22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 h="282">
                  <a:moveTo>
                    <a:pt x="128" y="15"/>
                  </a:moveTo>
                  <a:cubicBezTo>
                    <a:pt x="97" y="5"/>
                    <a:pt x="97" y="5"/>
                    <a:pt x="97" y="5"/>
                  </a:cubicBezTo>
                  <a:cubicBezTo>
                    <a:pt x="97" y="112"/>
                    <a:pt x="97" y="112"/>
                    <a:pt x="97" y="112"/>
                  </a:cubicBezTo>
                  <a:cubicBezTo>
                    <a:pt x="103" y="93"/>
                    <a:pt x="103" y="93"/>
                    <a:pt x="103" y="93"/>
                  </a:cubicBezTo>
                  <a:cubicBezTo>
                    <a:pt x="136" y="95"/>
                    <a:pt x="162" y="123"/>
                    <a:pt x="162" y="157"/>
                  </a:cubicBezTo>
                  <a:cubicBezTo>
                    <a:pt x="162" y="193"/>
                    <a:pt x="133" y="222"/>
                    <a:pt x="97" y="222"/>
                  </a:cubicBezTo>
                  <a:cubicBezTo>
                    <a:pt x="97" y="222"/>
                    <a:pt x="97" y="222"/>
                    <a:pt x="97" y="222"/>
                  </a:cubicBezTo>
                  <a:cubicBezTo>
                    <a:pt x="97" y="242"/>
                    <a:pt x="97" y="242"/>
                    <a:pt x="97" y="242"/>
                  </a:cubicBezTo>
                  <a:cubicBezTo>
                    <a:pt x="104" y="242"/>
                    <a:pt x="110" y="248"/>
                    <a:pt x="110" y="255"/>
                  </a:cubicBezTo>
                  <a:cubicBezTo>
                    <a:pt x="110" y="263"/>
                    <a:pt x="104" y="269"/>
                    <a:pt x="97" y="269"/>
                  </a:cubicBezTo>
                  <a:cubicBezTo>
                    <a:pt x="97" y="282"/>
                    <a:pt x="97" y="282"/>
                    <a:pt x="97" y="282"/>
                  </a:cubicBezTo>
                  <a:cubicBezTo>
                    <a:pt x="168" y="282"/>
                    <a:pt x="168" y="282"/>
                    <a:pt x="168" y="282"/>
                  </a:cubicBezTo>
                  <a:cubicBezTo>
                    <a:pt x="168" y="267"/>
                    <a:pt x="168" y="267"/>
                    <a:pt x="168" y="267"/>
                  </a:cubicBezTo>
                  <a:cubicBezTo>
                    <a:pt x="168" y="258"/>
                    <a:pt x="154" y="251"/>
                    <a:pt x="134" y="248"/>
                  </a:cubicBezTo>
                  <a:cubicBezTo>
                    <a:pt x="170" y="233"/>
                    <a:pt x="195" y="198"/>
                    <a:pt x="195" y="157"/>
                  </a:cubicBezTo>
                  <a:cubicBezTo>
                    <a:pt x="195" y="109"/>
                    <a:pt x="160" y="69"/>
                    <a:pt x="113" y="61"/>
                  </a:cubicBezTo>
                  <a:lnTo>
                    <a:pt x="128" y="15"/>
                  </a:lnTo>
                  <a:close/>
                  <a:moveTo>
                    <a:pt x="97" y="5"/>
                  </a:moveTo>
                  <a:cubicBezTo>
                    <a:pt x="82" y="0"/>
                    <a:pt x="82" y="0"/>
                    <a:pt x="82" y="0"/>
                  </a:cubicBezTo>
                  <a:cubicBezTo>
                    <a:pt x="41" y="129"/>
                    <a:pt x="41" y="129"/>
                    <a:pt x="41" y="129"/>
                  </a:cubicBezTo>
                  <a:cubicBezTo>
                    <a:pt x="87" y="144"/>
                    <a:pt x="87" y="144"/>
                    <a:pt x="87" y="144"/>
                  </a:cubicBezTo>
                  <a:cubicBezTo>
                    <a:pt x="97" y="112"/>
                    <a:pt x="97" y="112"/>
                    <a:pt x="97" y="112"/>
                  </a:cubicBezTo>
                  <a:cubicBezTo>
                    <a:pt x="97" y="5"/>
                    <a:pt x="97" y="5"/>
                    <a:pt x="97" y="5"/>
                  </a:cubicBezTo>
                  <a:close/>
                  <a:moveTo>
                    <a:pt x="97" y="222"/>
                  </a:moveTo>
                  <a:cubicBezTo>
                    <a:pt x="83" y="222"/>
                    <a:pt x="70" y="218"/>
                    <a:pt x="59" y="210"/>
                  </a:cubicBezTo>
                  <a:cubicBezTo>
                    <a:pt x="88" y="210"/>
                    <a:pt x="88" y="210"/>
                    <a:pt x="88" y="210"/>
                  </a:cubicBezTo>
                  <a:cubicBezTo>
                    <a:pt x="88" y="192"/>
                    <a:pt x="88" y="192"/>
                    <a:pt x="88" y="192"/>
                  </a:cubicBezTo>
                  <a:cubicBezTo>
                    <a:pt x="43" y="192"/>
                    <a:pt x="43" y="192"/>
                    <a:pt x="43" y="192"/>
                  </a:cubicBezTo>
                  <a:cubicBezTo>
                    <a:pt x="7" y="192"/>
                    <a:pt x="7" y="192"/>
                    <a:pt x="7" y="192"/>
                  </a:cubicBezTo>
                  <a:cubicBezTo>
                    <a:pt x="0" y="192"/>
                    <a:pt x="0" y="192"/>
                    <a:pt x="0" y="192"/>
                  </a:cubicBezTo>
                  <a:cubicBezTo>
                    <a:pt x="0" y="210"/>
                    <a:pt x="0" y="210"/>
                    <a:pt x="0" y="210"/>
                  </a:cubicBezTo>
                  <a:cubicBezTo>
                    <a:pt x="16" y="210"/>
                    <a:pt x="16" y="210"/>
                    <a:pt x="16" y="210"/>
                  </a:cubicBezTo>
                  <a:cubicBezTo>
                    <a:pt x="26" y="227"/>
                    <a:pt x="42" y="240"/>
                    <a:pt x="61" y="248"/>
                  </a:cubicBezTo>
                  <a:cubicBezTo>
                    <a:pt x="41" y="251"/>
                    <a:pt x="26" y="258"/>
                    <a:pt x="26" y="267"/>
                  </a:cubicBezTo>
                  <a:cubicBezTo>
                    <a:pt x="26" y="282"/>
                    <a:pt x="26" y="282"/>
                    <a:pt x="26" y="282"/>
                  </a:cubicBezTo>
                  <a:cubicBezTo>
                    <a:pt x="97" y="282"/>
                    <a:pt x="97" y="282"/>
                    <a:pt x="97" y="282"/>
                  </a:cubicBezTo>
                  <a:cubicBezTo>
                    <a:pt x="97" y="269"/>
                    <a:pt x="97" y="269"/>
                    <a:pt x="97" y="269"/>
                  </a:cubicBezTo>
                  <a:cubicBezTo>
                    <a:pt x="90" y="269"/>
                    <a:pt x="84" y="263"/>
                    <a:pt x="84" y="255"/>
                  </a:cubicBezTo>
                  <a:cubicBezTo>
                    <a:pt x="84" y="248"/>
                    <a:pt x="90" y="242"/>
                    <a:pt x="97" y="242"/>
                  </a:cubicBezTo>
                  <a:lnTo>
                    <a:pt x="97" y="222"/>
                  </a:lnTo>
                  <a:close/>
                </a:path>
              </a:pathLst>
            </a:custGeom>
            <a:solidFill>
              <a:srgbClr val="85D3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84"/>
            <p:cNvSpPr>
              <a:spLocks noEditPoints="1"/>
            </p:cNvSpPr>
            <p:nvPr/>
          </p:nvSpPr>
          <p:spPr bwMode="auto">
            <a:xfrm>
              <a:off x="6250386" y="2906616"/>
              <a:ext cx="121238" cy="106254"/>
            </a:xfrm>
            <a:custGeom>
              <a:avLst/>
              <a:gdLst>
                <a:gd name="T0" fmla="*/ 56 w 113"/>
                <a:gd name="T1" fmla="*/ 0 h 99"/>
                <a:gd name="T2" fmla="*/ 75 w 113"/>
                <a:gd name="T3" fmla="*/ 3 h 99"/>
                <a:gd name="T4" fmla="*/ 103 w 113"/>
                <a:gd name="T5" fmla="*/ 68 h 99"/>
                <a:gd name="T6" fmla="*/ 56 w 113"/>
                <a:gd name="T7" fmla="*/ 99 h 99"/>
                <a:gd name="T8" fmla="*/ 56 w 113"/>
                <a:gd name="T9" fmla="*/ 90 h 99"/>
                <a:gd name="T10" fmla="*/ 94 w 113"/>
                <a:gd name="T11" fmla="*/ 64 h 99"/>
                <a:gd name="T12" fmla="*/ 94 w 113"/>
                <a:gd name="T13" fmla="*/ 64 h 99"/>
                <a:gd name="T14" fmla="*/ 71 w 113"/>
                <a:gd name="T15" fmla="*/ 12 h 99"/>
                <a:gd name="T16" fmla="*/ 56 w 113"/>
                <a:gd name="T17" fmla="*/ 9 h 99"/>
                <a:gd name="T18" fmla="*/ 56 w 113"/>
                <a:gd name="T19" fmla="*/ 0 h 99"/>
                <a:gd name="T20" fmla="*/ 10 w 113"/>
                <a:gd name="T21" fmla="*/ 31 h 99"/>
                <a:gd name="T22" fmla="*/ 56 w 113"/>
                <a:gd name="T23" fmla="*/ 0 h 99"/>
                <a:gd name="T24" fmla="*/ 56 w 113"/>
                <a:gd name="T25" fmla="*/ 9 h 99"/>
                <a:gd name="T26" fmla="*/ 19 w 113"/>
                <a:gd name="T27" fmla="*/ 34 h 99"/>
                <a:gd name="T28" fmla="*/ 41 w 113"/>
                <a:gd name="T29" fmla="*/ 87 h 99"/>
                <a:gd name="T30" fmla="*/ 56 w 113"/>
                <a:gd name="T31" fmla="*/ 90 h 99"/>
                <a:gd name="T32" fmla="*/ 56 w 113"/>
                <a:gd name="T33" fmla="*/ 99 h 99"/>
                <a:gd name="T34" fmla="*/ 38 w 113"/>
                <a:gd name="T35" fmla="*/ 96 h 99"/>
                <a:gd name="T36" fmla="*/ 10 w 113"/>
                <a:gd name="T37" fmla="*/ 3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99">
                  <a:moveTo>
                    <a:pt x="56" y="0"/>
                  </a:moveTo>
                  <a:cubicBezTo>
                    <a:pt x="62" y="0"/>
                    <a:pt x="69" y="1"/>
                    <a:pt x="75" y="3"/>
                  </a:cubicBezTo>
                  <a:cubicBezTo>
                    <a:pt x="100" y="13"/>
                    <a:pt x="113" y="42"/>
                    <a:pt x="103" y="68"/>
                  </a:cubicBezTo>
                  <a:cubicBezTo>
                    <a:pt x="95" y="87"/>
                    <a:pt x="76" y="99"/>
                    <a:pt x="56" y="99"/>
                  </a:cubicBezTo>
                  <a:cubicBezTo>
                    <a:pt x="56" y="90"/>
                    <a:pt x="56" y="90"/>
                    <a:pt x="56" y="90"/>
                  </a:cubicBezTo>
                  <a:cubicBezTo>
                    <a:pt x="72" y="90"/>
                    <a:pt x="88" y="80"/>
                    <a:pt x="94" y="64"/>
                  </a:cubicBezTo>
                  <a:cubicBezTo>
                    <a:pt x="94" y="64"/>
                    <a:pt x="94" y="64"/>
                    <a:pt x="94" y="64"/>
                  </a:cubicBezTo>
                  <a:cubicBezTo>
                    <a:pt x="102" y="44"/>
                    <a:pt x="92" y="20"/>
                    <a:pt x="71" y="12"/>
                  </a:cubicBezTo>
                  <a:cubicBezTo>
                    <a:pt x="66" y="10"/>
                    <a:pt x="61" y="9"/>
                    <a:pt x="56" y="9"/>
                  </a:cubicBezTo>
                  <a:lnTo>
                    <a:pt x="56" y="0"/>
                  </a:lnTo>
                  <a:close/>
                  <a:moveTo>
                    <a:pt x="10" y="31"/>
                  </a:moveTo>
                  <a:cubicBezTo>
                    <a:pt x="18" y="11"/>
                    <a:pt x="36" y="0"/>
                    <a:pt x="56" y="0"/>
                  </a:cubicBezTo>
                  <a:cubicBezTo>
                    <a:pt x="56" y="9"/>
                    <a:pt x="56" y="9"/>
                    <a:pt x="56" y="9"/>
                  </a:cubicBezTo>
                  <a:cubicBezTo>
                    <a:pt x="40" y="9"/>
                    <a:pt x="25" y="18"/>
                    <a:pt x="19" y="34"/>
                  </a:cubicBezTo>
                  <a:cubicBezTo>
                    <a:pt x="10" y="55"/>
                    <a:pt x="20" y="79"/>
                    <a:pt x="41" y="87"/>
                  </a:cubicBezTo>
                  <a:cubicBezTo>
                    <a:pt x="46" y="89"/>
                    <a:pt x="51" y="90"/>
                    <a:pt x="56" y="90"/>
                  </a:cubicBezTo>
                  <a:cubicBezTo>
                    <a:pt x="56" y="99"/>
                    <a:pt x="56" y="99"/>
                    <a:pt x="56" y="99"/>
                  </a:cubicBezTo>
                  <a:cubicBezTo>
                    <a:pt x="50" y="99"/>
                    <a:pt x="44" y="98"/>
                    <a:pt x="38" y="96"/>
                  </a:cubicBezTo>
                  <a:cubicBezTo>
                    <a:pt x="12" y="86"/>
                    <a:pt x="0" y="56"/>
                    <a:pt x="10" y="31"/>
                  </a:cubicBez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5"/>
            <p:cNvSpPr/>
            <p:nvPr/>
          </p:nvSpPr>
          <p:spPr bwMode="auto">
            <a:xfrm>
              <a:off x="6352099" y="2970641"/>
              <a:ext cx="54035" cy="32239"/>
            </a:xfrm>
            <a:custGeom>
              <a:avLst/>
              <a:gdLst>
                <a:gd name="T0" fmla="*/ 107 w 119"/>
                <a:gd name="T1" fmla="*/ 71 h 71"/>
                <a:gd name="T2" fmla="*/ 119 w 119"/>
                <a:gd name="T3" fmla="*/ 43 h 71"/>
                <a:gd name="T4" fmla="*/ 12 w 119"/>
                <a:gd name="T5" fmla="*/ 0 h 71"/>
                <a:gd name="T6" fmla="*/ 0 w 119"/>
                <a:gd name="T7" fmla="*/ 29 h 71"/>
                <a:gd name="T8" fmla="*/ 107 w 119"/>
                <a:gd name="T9" fmla="*/ 71 h 71"/>
              </a:gdLst>
              <a:ahLst/>
              <a:cxnLst>
                <a:cxn ang="0">
                  <a:pos x="T0" y="T1"/>
                </a:cxn>
                <a:cxn ang="0">
                  <a:pos x="T2" y="T3"/>
                </a:cxn>
                <a:cxn ang="0">
                  <a:pos x="T4" y="T5"/>
                </a:cxn>
                <a:cxn ang="0">
                  <a:pos x="T6" y="T7"/>
                </a:cxn>
                <a:cxn ang="0">
                  <a:pos x="T8" y="T9"/>
                </a:cxn>
              </a:cxnLst>
              <a:rect l="0" t="0" r="r" b="b"/>
              <a:pathLst>
                <a:path w="119" h="71">
                  <a:moveTo>
                    <a:pt x="107" y="71"/>
                  </a:moveTo>
                  <a:lnTo>
                    <a:pt x="119" y="43"/>
                  </a:lnTo>
                  <a:lnTo>
                    <a:pt x="12" y="0"/>
                  </a:lnTo>
                  <a:lnTo>
                    <a:pt x="0" y="29"/>
                  </a:lnTo>
                  <a:lnTo>
                    <a:pt x="107" y="71"/>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6"/>
            <p:cNvSpPr/>
            <p:nvPr/>
          </p:nvSpPr>
          <p:spPr bwMode="auto">
            <a:xfrm>
              <a:off x="6368446" y="2973820"/>
              <a:ext cx="71744" cy="45408"/>
            </a:xfrm>
            <a:custGeom>
              <a:avLst/>
              <a:gdLst>
                <a:gd name="T0" fmla="*/ 50 w 67"/>
                <a:gd name="T1" fmla="*/ 40 h 42"/>
                <a:gd name="T2" fmla="*/ 64 w 67"/>
                <a:gd name="T3" fmla="*/ 34 h 42"/>
                <a:gd name="T4" fmla="*/ 58 w 67"/>
                <a:gd name="T5" fmla="*/ 20 h 42"/>
                <a:gd name="T6" fmla="*/ 16 w 67"/>
                <a:gd name="T7" fmla="*/ 3 h 42"/>
                <a:gd name="T8" fmla="*/ 2 w 67"/>
                <a:gd name="T9" fmla="*/ 9 h 42"/>
                <a:gd name="T10" fmla="*/ 8 w 67"/>
                <a:gd name="T11" fmla="*/ 23 h 42"/>
                <a:gd name="T12" fmla="*/ 50 w 67"/>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67" h="42">
                  <a:moveTo>
                    <a:pt x="50" y="40"/>
                  </a:moveTo>
                  <a:cubicBezTo>
                    <a:pt x="56" y="42"/>
                    <a:pt x="62" y="39"/>
                    <a:pt x="64" y="34"/>
                  </a:cubicBezTo>
                  <a:cubicBezTo>
                    <a:pt x="67" y="28"/>
                    <a:pt x="64" y="22"/>
                    <a:pt x="58" y="20"/>
                  </a:cubicBezTo>
                  <a:cubicBezTo>
                    <a:pt x="16" y="3"/>
                    <a:pt x="16" y="3"/>
                    <a:pt x="16" y="3"/>
                  </a:cubicBezTo>
                  <a:cubicBezTo>
                    <a:pt x="10" y="0"/>
                    <a:pt x="4" y="3"/>
                    <a:pt x="2" y="9"/>
                  </a:cubicBezTo>
                  <a:cubicBezTo>
                    <a:pt x="0" y="14"/>
                    <a:pt x="2" y="20"/>
                    <a:pt x="8" y="23"/>
                  </a:cubicBezTo>
                  <a:lnTo>
                    <a:pt x="50" y="40"/>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7"/>
            <p:cNvSpPr>
              <a:spLocks noEditPoints="1"/>
            </p:cNvSpPr>
            <p:nvPr/>
          </p:nvSpPr>
          <p:spPr bwMode="auto">
            <a:xfrm>
              <a:off x="6262192" y="3544594"/>
              <a:ext cx="218865" cy="79463"/>
            </a:xfrm>
            <a:custGeom>
              <a:avLst/>
              <a:gdLst>
                <a:gd name="T0" fmla="*/ 178 w 204"/>
                <a:gd name="T1" fmla="*/ 31 h 74"/>
                <a:gd name="T2" fmla="*/ 177 w 204"/>
                <a:gd name="T3" fmla="*/ 31 h 74"/>
                <a:gd name="T4" fmla="*/ 177 w 204"/>
                <a:gd name="T5" fmla="*/ 34 h 74"/>
                <a:gd name="T6" fmla="*/ 191 w 204"/>
                <a:gd name="T7" fmla="*/ 50 h 74"/>
                <a:gd name="T8" fmla="*/ 189 w 204"/>
                <a:gd name="T9" fmla="*/ 62 h 74"/>
                <a:gd name="T10" fmla="*/ 177 w 204"/>
                <a:gd name="T11" fmla="*/ 67 h 74"/>
                <a:gd name="T12" fmla="*/ 177 w 204"/>
                <a:gd name="T13" fmla="*/ 71 h 74"/>
                <a:gd name="T14" fmla="*/ 204 w 204"/>
                <a:gd name="T15" fmla="*/ 59 h 74"/>
                <a:gd name="T16" fmla="*/ 178 w 204"/>
                <a:gd name="T17" fmla="*/ 31 h 74"/>
                <a:gd name="T18" fmla="*/ 177 w 204"/>
                <a:gd name="T19" fmla="*/ 31 h 74"/>
                <a:gd name="T20" fmla="*/ 88 w 204"/>
                <a:gd name="T21" fmla="*/ 13 h 74"/>
                <a:gd name="T22" fmla="*/ 83 w 204"/>
                <a:gd name="T23" fmla="*/ 10 h 74"/>
                <a:gd name="T24" fmla="*/ 63 w 204"/>
                <a:gd name="T25" fmla="*/ 5 h 74"/>
                <a:gd name="T26" fmla="*/ 63 w 204"/>
                <a:gd name="T27" fmla="*/ 8 h 74"/>
                <a:gd name="T28" fmla="*/ 80 w 204"/>
                <a:gd name="T29" fmla="*/ 12 h 74"/>
                <a:gd name="T30" fmla="*/ 84 w 204"/>
                <a:gd name="T31" fmla="*/ 18 h 74"/>
                <a:gd name="T32" fmla="*/ 82 w 204"/>
                <a:gd name="T33" fmla="*/ 28 h 74"/>
                <a:gd name="T34" fmla="*/ 82 w 204"/>
                <a:gd name="T35" fmla="*/ 28 h 74"/>
                <a:gd name="T36" fmla="*/ 78 w 204"/>
                <a:gd name="T37" fmla="*/ 24 h 74"/>
                <a:gd name="T38" fmla="*/ 63 w 204"/>
                <a:gd name="T39" fmla="*/ 21 h 74"/>
                <a:gd name="T40" fmla="*/ 63 w 204"/>
                <a:gd name="T41" fmla="*/ 56 h 74"/>
                <a:gd name="T42" fmla="*/ 74 w 204"/>
                <a:gd name="T43" fmla="*/ 58 h 74"/>
                <a:gd name="T44" fmla="*/ 79 w 204"/>
                <a:gd name="T45" fmla="*/ 56 h 74"/>
                <a:gd name="T46" fmla="*/ 169 w 204"/>
                <a:gd name="T47" fmla="*/ 74 h 74"/>
                <a:gd name="T48" fmla="*/ 177 w 204"/>
                <a:gd name="T49" fmla="*/ 71 h 74"/>
                <a:gd name="T50" fmla="*/ 177 w 204"/>
                <a:gd name="T51" fmla="*/ 67 h 74"/>
                <a:gd name="T52" fmla="*/ 169 w 204"/>
                <a:gd name="T53" fmla="*/ 71 h 74"/>
                <a:gd name="T54" fmla="*/ 169 w 204"/>
                <a:gd name="T55" fmla="*/ 71 h 74"/>
                <a:gd name="T56" fmla="*/ 167 w 204"/>
                <a:gd name="T57" fmla="*/ 70 h 74"/>
                <a:gd name="T58" fmla="*/ 162 w 204"/>
                <a:gd name="T59" fmla="*/ 63 h 74"/>
                <a:gd name="T60" fmla="*/ 168 w 204"/>
                <a:gd name="T61" fmla="*/ 58 h 74"/>
                <a:gd name="T62" fmla="*/ 164 w 204"/>
                <a:gd name="T63" fmla="*/ 51 h 74"/>
                <a:gd name="T64" fmla="*/ 171 w 204"/>
                <a:gd name="T65" fmla="*/ 46 h 74"/>
                <a:gd name="T66" fmla="*/ 167 w 204"/>
                <a:gd name="T67" fmla="*/ 38 h 74"/>
                <a:gd name="T68" fmla="*/ 174 w 204"/>
                <a:gd name="T69" fmla="*/ 33 h 74"/>
                <a:gd name="T70" fmla="*/ 176 w 204"/>
                <a:gd name="T71" fmla="*/ 34 h 74"/>
                <a:gd name="T72" fmla="*/ 177 w 204"/>
                <a:gd name="T73" fmla="*/ 34 h 74"/>
                <a:gd name="T74" fmla="*/ 177 w 204"/>
                <a:gd name="T75" fmla="*/ 31 h 74"/>
                <a:gd name="T76" fmla="*/ 63 w 204"/>
                <a:gd name="T77" fmla="*/ 5 h 74"/>
                <a:gd name="T78" fmla="*/ 47 w 204"/>
                <a:gd name="T79" fmla="*/ 2 h 74"/>
                <a:gd name="T80" fmla="*/ 40 w 204"/>
                <a:gd name="T81" fmla="*/ 6 h 74"/>
                <a:gd name="T82" fmla="*/ 25 w 204"/>
                <a:gd name="T83" fmla="*/ 3 h 74"/>
                <a:gd name="T84" fmla="*/ 2 w 204"/>
                <a:gd name="T85" fmla="*/ 18 h 74"/>
                <a:gd name="T86" fmla="*/ 18 w 204"/>
                <a:gd name="T87" fmla="*/ 42 h 74"/>
                <a:gd name="T88" fmla="*/ 27 w 204"/>
                <a:gd name="T89" fmla="*/ 44 h 74"/>
                <a:gd name="T90" fmla="*/ 38 w 204"/>
                <a:gd name="T91" fmla="*/ 19 h 74"/>
                <a:gd name="T92" fmla="*/ 32 w 204"/>
                <a:gd name="T93" fmla="*/ 45 h 74"/>
                <a:gd name="T94" fmla="*/ 37 w 204"/>
                <a:gd name="T95" fmla="*/ 51 h 74"/>
                <a:gd name="T96" fmla="*/ 63 w 204"/>
                <a:gd name="T97" fmla="*/ 56 h 74"/>
                <a:gd name="T98" fmla="*/ 63 w 204"/>
                <a:gd name="T99" fmla="*/ 21 h 74"/>
                <a:gd name="T100" fmla="*/ 46 w 204"/>
                <a:gd name="T101" fmla="*/ 18 h 74"/>
                <a:gd name="T102" fmla="*/ 41 w 204"/>
                <a:gd name="T103" fmla="*/ 20 h 74"/>
                <a:gd name="T104" fmla="*/ 43 w 204"/>
                <a:gd name="T105" fmla="*/ 10 h 74"/>
                <a:gd name="T106" fmla="*/ 49 w 204"/>
                <a:gd name="T107" fmla="*/ 6 h 74"/>
                <a:gd name="T108" fmla="*/ 63 w 204"/>
                <a:gd name="T109" fmla="*/ 8 h 74"/>
                <a:gd name="T110" fmla="*/ 63 w 204"/>
                <a:gd name="T111"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4" h="74">
                  <a:moveTo>
                    <a:pt x="178" y="31"/>
                  </a:moveTo>
                  <a:cubicBezTo>
                    <a:pt x="177" y="31"/>
                    <a:pt x="177" y="31"/>
                    <a:pt x="177" y="31"/>
                  </a:cubicBezTo>
                  <a:cubicBezTo>
                    <a:pt x="177" y="34"/>
                    <a:pt x="177" y="34"/>
                    <a:pt x="177" y="34"/>
                  </a:cubicBezTo>
                  <a:cubicBezTo>
                    <a:pt x="191" y="50"/>
                    <a:pt x="191" y="50"/>
                    <a:pt x="191" y="50"/>
                  </a:cubicBezTo>
                  <a:cubicBezTo>
                    <a:pt x="189" y="62"/>
                    <a:pt x="189" y="62"/>
                    <a:pt x="189" y="62"/>
                  </a:cubicBezTo>
                  <a:cubicBezTo>
                    <a:pt x="177" y="67"/>
                    <a:pt x="177" y="67"/>
                    <a:pt x="177" y="67"/>
                  </a:cubicBezTo>
                  <a:cubicBezTo>
                    <a:pt x="177" y="71"/>
                    <a:pt x="177" y="71"/>
                    <a:pt x="177" y="71"/>
                  </a:cubicBezTo>
                  <a:cubicBezTo>
                    <a:pt x="204" y="59"/>
                    <a:pt x="204" y="59"/>
                    <a:pt x="204" y="59"/>
                  </a:cubicBezTo>
                  <a:lnTo>
                    <a:pt x="178" y="31"/>
                  </a:lnTo>
                  <a:close/>
                  <a:moveTo>
                    <a:pt x="177" y="31"/>
                  </a:moveTo>
                  <a:cubicBezTo>
                    <a:pt x="88" y="13"/>
                    <a:pt x="88" y="13"/>
                    <a:pt x="88" y="13"/>
                  </a:cubicBezTo>
                  <a:cubicBezTo>
                    <a:pt x="87" y="11"/>
                    <a:pt x="86" y="10"/>
                    <a:pt x="83" y="10"/>
                  </a:cubicBezTo>
                  <a:cubicBezTo>
                    <a:pt x="63" y="5"/>
                    <a:pt x="63" y="5"/>
                    <a:pt x="63" y="5"/>
                  </a:cubicBezTo>
                  <a:cubicBezTo>
                    <a:pt x="63" y="8"/>
                    <a:pt x="63" y="8"/>
                    <a:pt x="63" y="8"/>
                  </a:cubicBezTo>
                  <a:cubicBezTo>
                    <a:pt x="80" y="12"/>
                    <a:pt x="80" y="12"/>
                    <a:pt x="80" y="12"/>
                  </a:cubicBezTo>
                  <a:cubicBezTo>
                    <a:pt x="83" y="13"/>
                    <a:pt x="85" y="15"/>
                    <a:pt x="84" y="18"/>
                  </a:cubicBezTo>
                  <a:cubicBezTo>
                    <a:pt x="82" y="28"/>
                    <a:pt x="82" y="28"/>
                    <a:pt x="82" y="28"/>
                  </a:cubicBezTo>
                  <a:cubicBezTo>
                    <a:pt x="82" y="28"/>
                    <a:pt x="82" y="28"/>
                    <a:pt x="82" y="28"/>
                  </a:cubicBezTo>
                  <a:cubicBezTo>
                    <a:pt x="82" y="26"/>
                    <a:pt x="80" y="25"/>
                    <a:pt x="78" y="24"/>
                  </a:cubicBezTo>
                  <a:cubicBezTo>
                    <a:pt x="63" y="21"/>
                    <a:pt x="63" y="21"/>
                    <a:pt x="63" y="21"/>
                  </a:cubicBezTo>
                  <a:cubicBezTo>
                    <a:pt x="63" y="56"/>
                    <a:pt x="63" y="56"/>
                    <a:pt x="63" y="56"/>
                  </a:cubicBezTo>
                  <a:cubicBezTo>
                    <a:pt x="74" y="58"/>
                    <a:pt x="74" y="58"/>
                    <a:pt x="74" y="58"/>
                  </a:cubicBezTo>
                  <a:cubicBezTo>
                    <a:pt x="76" y="58"/>
                    <a:pt x="78" y="58"/>
                    <a:pt x="79" y="56"/>
                  </a:cubicBezTo>
                  <a:cubicBezTo>
                    <a:pt x="169" y="74"/>
                    <a:pt x="169" y="74"/>
                    <a:pt x="169" y="74"/>
                  </a:cubicBezTo>
                  <a:cubicBezTo>
                    <a:pt x="177" y="71"/>
                    <a:pt x="177" y="71"/>
                    <a:pt x="177" y="71"/>
                  </a:cubicBezTo>
                  <a:cubicBezTo>
                    <a:pt x="177" y="67"/>
                    <a:pt x="177" y="67"/>
                    <a:pt x="177" y="67"/>
                  </a:cubicBezTo>
                  <a:cubicBezTo>
                    <a:pt x="169" y="71"/>
                    <a:pt x="169" y="71"/>
                    <a:pt x="169" y="71"/>
                  </a:cubicBezTo>
                  <a:cubicBezTo>
                    <a:pt x="169" y="71"/>
                    <a:pt x="169" y="71"/>
                    <a:pt x="169" y="71"/>
                  </a:cubicBezTo>
                  <a:cubicBezTo>
                    <a:pt x="167" y="70"/>
                    <a:pt x="167" y="70"/>
                    <a:pt x="167" y="70"/>
                  </a:cubicBezTo>
                  <a:cubicBezTo>
                    <a:pt x="164" y="70"/>
                    <a:pt x="161" y="66"/>
                    <a:pt x="162" y="63"/>
                  </a:cubicBezTo>
                  <a:cubicBezTo>
                    <a:pt x="163" y="60"/>
                    <a:pt x="165" y="58"/>
                    <a:pt x="168" y="58"/>
                  </a:cubicBezTo>
                  <a:cubicBezTo>
                    <a:pt x="165" y="57"/>
                    <a:pt x="164" y="54"/>
                    <a:pt x="164" y="51"/>
                  </a:cubicBezTo>
                  <a:cubicBezTo>
                    <a:pt x="165" y="48"/>
                    <a:pt x="168" y="46"/>
                    <a:pt x="171" y="46"/>
                  </a:cubicBezTo>
                  <a:cubicBezTo>
                    <a:pt x="168" y="44"/>
                    <a:pt x="166" y="41"/>
                    <a:pt x="167" y="38"/>
                  </a:cubicBezTo>
                  <a:cubicBezTo>
                    <a:pt x="168" y="35"/>
                    <a:pt x="171" y="33"/>
                    <a:pt x="174" y="33"/>
                  </a:cubicBezTo>
                  <a:cubicBezTo>
                    <a:pt x="176" y="34"/>
                    <a:pt x="176" y="34"/>
                    <a:pt x="176" y="34"/>
                  </a:cubicBezTo>
                  <a:cubicBezTo>
                    <a:pt x="177" y="34"/>
                    <a:pt x="177" y="34"/>
                    <a:pt x="177" y="34"/>
                  </a:cubicBezTo>
                  <a:lnTo>
                    <a:pt x="177" y="31"/>
                  </a:lnTo>
                  <a:close/>
                  <a:moveTo>
                    <a:pt x="63" y="5"/>
                  </a:moveTo>
                  <a:cubicBezTo>
                    <a:pt x="47" y="2"/>
                    <a:pt x="47" y="2"/>
                    <a:pt x="47" y="2"/>
                  </a:cubicBezTo>
                  <a:cubicBezTo>
                    <a:pt x="44" y="2"/>
                    <a:pt x="41" y="3"/>
                    <a:pt x="40" y="6"/>
                  </a:cubicBezTo>
                  <a:cubicBezTo>
                    <a:pt x="25" y="3"/>
                    <a:pt x="25" y="3"/>
                    <a:pt x="25" y="3"/>
                  </a:cubicBezTo>
                  <a:cubicBezTo>
                    <a:pt x="15" y="0"/>
                    <a:pt x="4" y="8"/>
                    <a:pt x="2" y="18"/>
                  </a:cubicBezTo>
                  <a:cubicBezTo>
                    <a:pt x="0" y="29"/>
                    <a:pt x="7" y="40"/>
                    <a:pt x="18" y="42"/>
                  </a:cubicBezTo>
                  <a:cubicBezTo>
                    <a:pt x="27" y="44"/>
                    <a:pt x="27" y="44"/>
                    <a:pt x="27" y="44"/>
                  </a:cubicBezTo>
                  <a:cubicBezTo>
                    <a:pt x="38" y="19"/>
                    <a:pt x="38" y="19"/>
                    <a:pt x="38" y="19"/>
                  </a:cubicBezTo>
                  <a:cubicBezTo>
                    <a:pt x="32" y="45"/>
                    <a:pt x="32" y="45"/>
                    <a:pt x="32" y="45"/>
                  </a:cubicBezTo>
                  <a:cubicBezTo>
                    <a:pt x="33" y="48"/>
                    <a:pt x="34" y="50"/>
                    <a:pt x="37" y="51"/>
                  </a:cubicBezTo>
                  <a:cubicBezTo>
                    <a:pt x="63" y="56"/>
                    <a:pt x="63" y="56"/>
                    <a:pt x="63" y="56"/>
                  </a:cubicBezTo>
                  <a:cubicBezTo>
                    <a:pt x="63" y="21"/>
                    <a:pt x="63" y="21"/>
                    <a:pt x="63" y="21"/>
                  </a:cubicBezTo>
                  <a:cubicBezTo>
                    <a:pt x="46" y="18"/>
                    <a:pt x="46" y="18"/>
                    <a:pt x="46" y="18"/>
                  </a:cubicBezTo>
                  <a:cubicBezTo>
                    <a:pt x="44" y="17"/>
                    <a:pt x="42" y="18"/>
                    <a:pt x="41" y="20"/>
                  </a:cubicBezTo>
                  <a:cubicBezTo>
                    <a:pt x="43" y="10"/>
                    <a:pt x="43" y="10"/>
                    <a:pt x="43" y="10"/>
                  </a:cubicBezTo>
                  <a:cubicBezTo>
                    <a:pt x="43" y="7"/>
                    <a:pt x="46" y="5"/>
                    <a:pt x="49" y="6"/>
                  </a:cubicBezTo>
                  <a:cubicBezTo>
                    <a:pt x="63" y="8"/>
                    <a:pt x="63" y="8"/>
                    <a:pt x="63" y="8"/>
                  </a:cubicBezTo>
                  <a:lnTo>
                    <a:pt x="63" y="5"/>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8"/>
            <p:cNvSpPr/>
            <p:nvPr/>
          </p:nvSpPr>
          <p:spPr bwMode="auto">
            <a:xfrm>
              <a:off x="5445019" y="3742484"/>
              <a:ext cx="123075" cy="156406"/>
            </a:xfrm>
            <a:custGeom>
              <a:avLst/>
              <a:gdLst/>
              <a:ahLst/>
              <a:cxnLst/>
              <a:rect l="l" t="t" r="r" b="b"/>
              <a:pathLst>
                <a:path w="123075" h="156406">
                  <a:moveTo>
                    <a:pt x="28969" y="31873"/>
                  </a:moveTo>
                  <a:cubicBezTo>
                    <a:pt x="92195" y="132425"/>
                    <a:pt x="92195" y="132425"/>
                    <a:pt x="92195" y="132425"/>
                  </a:cubicBezTo>
                  <a:cubicBezTo>
                    <a:pt x="94338" y="136704"/>
                    <a:pt x="98625" y="138843"/>
                    <a:pt x="102911" y="138843"/>
                  </a:cubicBezTo>
                  <a:cubicBezTo>
                    <a:pt x="95410" y="143122"/>
                    <a:pt x="87908" y="140983"/>
                    <a:pt x="84694" y="135634"/>
                  </a:cubicBezTo>
                  <a:lnTo>
                    <a:pt x="22539" y="36152"/>
                  </a:lnTo>
                  <a:lnTo>
                    <a:pt x="28165" y="32408"/>
                  </a:lnTo>
                  <a:cubicBezTo>
                    <a:pt x="28969" y="31873"/>
                    <a:pt x="28969" y="31873"/>
                    <a:pt x="28969" y="31873"/>
                  </a:cubicBezTo>
                  <a:close/>
                  <a:moveTo>
                    <a:pt x="46855" y="13054"/>
                  </a:moveTo>
                  <a:cubicBezTo>
                    <a:pt x="41130" y="16598"/>
                    <a:pt x="31247" y="22715"/>
                    <a:pt x="14187" y="33275"/>
                  </a:cubicBezTo>
                  <a:cubicBezTo>
                    <a:pt x="81460" y="141242"/>
                    <a:pt x="81460" y="141242"/>
                    <a:pt x="81460" y="141242"/>
                  </a:cubicBezTo>
                  <a:cubicBezTo>
                    <a:pt x="85752" y="149819"/>
                    <a:pt x="97554" y="151963"/>
                    <a:pt x="106137" y="145531"/>
                  </a:cubicBezTo>
                  <a:cubicBezTo>
                    <a:pt x="115793" y="140170"/>
                    <a:pt x="119012" y="129449"/>
                    <a:pt x="113647" y="120872"/>
                  </a:cubicBezTo>
                  <a:cubicBezTo>
                    <a:pt x="68197" y="47504"/>
                    <a:pt x="52367" y="21953"/>
                    <a:pt x="46855" y="13054"/>
                  </a:cubicBezTo>
                  <a:close/>
                  <a:moveTo>
                    <a:pt x="50444" y="701"/>
                  </a:moveTo>
                  <a:cubicBezTo>
                    <a:pt x="52591" y="-367"/>
                    <a:pt x="54737" y="-367"/>
                    <a:pt x="55811" y="1768"/>
                  </a:cubicBezTo>
                  <a:cubicBezTo>
                    <a:pt x="57957" y="3904"/>
                    <a:pt x="56884" y="7107"/>
                    <a:pt x="54737" y="8175"/>
                  </a:cubicBezTo>
                  <a:cubicBezTo>
                    <a:pt x="54734" y="8177"/>
                    <a:pt x="54632" y="8240"/>
                    <a:pt x="51423" y="10226"/>
                  </a:cubicBezTo>
                  <a:cubicBezTo>
                    <a:pt x="120085" y="119800"/>
                    <a:pt x="120085" y="119800"/>
                    <a:pt x="120085" y="119800"/>
                  </a:cubicBezTo>
                  <a:cubicBezTo>
                    <a:pt x="126522" y="130521"/>
                    <a:pt x="122231" y="144458"/>
                    <a:pt x="110429" y="151963"/>
                  </a:cubicBezTo>
                  <a:cubicBezTo>
                    <a:pt x="98627" y="159468"/>
                    <a:pt x="83606" y="157324"/>
                    <a:pt x="77169" y="146603"/>
                  </a:cubicBezTo>
                  <a:lnTo>
                    <a:pt x="8400" y="36857"/>
                  </a:lnTo>
                  <a:lnTo>
                    <a:pt x="6440" y="38070"/>
                  </a:lnTo>
                  <a:cubicBezTo>
                    <a:pt x="4293" y="39138"/>
                    <a:pt x="1073" y="39138"/>
                    <a:pt x="0" y="37003"/>
                  </a:cubicBezTo>
                  <a:lnTo>
                    <a:pt x="1073" y="30597"/>
                  </a:lnTo>
                  <a:cubicBezTo>
                    <a:pt x="1079" y="30593"/>
                    <a:pt x="1596" y="30280"/>
                    <a:pt x="50444" y="701"/>
                  </a:cubicBezTo>
                  <a:close/>
                </a:path>
              </a:pathLst>
            </a:custGeom>
            <a:solidFill>
              <a:srgbClr val="7DC9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91"/>
            <p:cNvSpPr>
              <a:spLocks noEditPoints="1"/>
            </p:cNvSpPr>
            <p:nvPr/>
          </p:nvSpPr>
          <p:spPr bwMode="auto">
            <a:xfrm>
              <a:off x="5626031" y="3137287"/>
              <a:ext cx="109432" cy="80372"/>
            </a:xfrm>
            <a:custGeom>
              <a:avLst/>
              <a:gdLst>
                <a:gd name="T0" fmla="*/ 84 w 102"/>
                <a:gd name="T1" fmla="*/ 13 h 75"/>
                <a:gd name="T2" fmla="*/ 80 w 102"/>
                <a:gd name="T3" fmla="*/ 27 h 75"/>
                <a:gd name="T4" fmla="*/ 90 w 102"/>
                <a:gd name="T5" fmla="*/ 43 h 75"/>
                <a:gd name="T6" fmla="*/ 80 w 102"/>
                <a:gd name="T7" fmla="*/ 58 h 75"/>
                <a:gd name="T8" fmla="*/ 80 w 102"/>
                <a:gd name="T9" fmla="*/ 11 h 75"/>
                <a:gd name="T10" fmla="*/ 36 w 102"/>
                <a:gd name="T11" fmla="*/ 6 h 75"/>
                <a:gd name="T12" fmla="*/ 38 w 102"/>
                <a:gd name="T13" fmla="*/ 6 h 75"/>
                <a:gd name="T14" fmla="*/ 36 w 102"/>
                <a:gd name="T15" fmla="*/ 17 h 75"/>
                <a:gd name="T16" fmla="*/ 36 w 102"/>
                <a:gd name="T17" fmla="*/ 64 h 75"/>
                <a:gd name="T18" fmla="*/ 65 w 102"/>
                <a:gd name="T19" fmla="*/ 58 h 75"/>
                <a:gd name="T20" fmla="*/ 80 w 102"/>
                <a:gd name="T21" fmla="*/ 49 h 75"/>
                <a:gd name="T22" fmla="*/ 75 w 102"/>
                <a:gd name="T23" fmla="*/ 48 h 75"/>
                <a:gd name="T24" fmla="*/ 80 w 102"/>
                <a:gd name="T25" fmla="*/ 27 h 75"/>
                <a:gd name="T26" fmla="*/ 36 w 102"/>
                <a:gd name="T27" fmla="*/ 3 h 75"/>
                <a:gd name="T28" fmla="*/ 31 w 102"/>
                <a:gd name="T29" fmla="*/ 10 h 75"/>
                <a:gd name="T30" fmla="*/ 36 w 102"/>
                <a:gd name="T31" fmla="*/ 6 h 75"/>
                <a:gd name="T32" fmla="*/ 31 w 102"/>
                <a:gd name="T33" fmla="*/ 74 h 75"/>
                <a:gd name="T34" fmla="*/ 36 w 102"/>
                <a:gd name="T35" fmla="*/ 64 h 75"/>
                <a:gd name="T36" fmla="*/ 31 w 102"/>
                <a:gd name="T37" fmla="*/ 70 h 75"/>
                <a:gd name="T38" fmla="*/ 36 w 102"/>
                <a:gd name="T39" fmla="*/ 17 h 75"/>
                <a:gd name="T40" fmla="*/ 31 w 102"/>
                <a:gd name="T41" fmla="*/ 53 h 75"/>
                <a:gd name="T42" fmla="*/ 31 w 102"/>
                <a:gd name="T43" fmla="*/ 26 h 75"/>
                <a:gd name="T44" fmla="*/ 31 w 102"/>
                <a:gd name="T45" fmla="*/ 13 h 75"/>
                <a:gd name="T46" fmla="*/ 36 w 102"/>
                <a:gd name="T47" fmla="*/ 17 h 75"/>
                <a:gd name="T48" fmla="*/ 24 w 102"/>
                <a:gd name="T49" fmla="*/ 7 h 75"/>
                <a:gd name="T50" fmla="*/ 27 w 102"/>
                <a:gd name="T51" fmla="*/ 17 h 75"/>
                <a:gd name="T52" fmla="*/ 31 w 102"/>
                <a:gd name="T53" fmla="*/ 13 h 75"/>
                <a:gd name="T54" fmla="*/ 31 w 102"/>
                <a:gd name="T55" fmla="*/ 4 h 75"/>
                <a:gd name="T56" fmla="*/ 31 w 102"/>
                <a:gd name="T57" fmla="*/ 74 h 75"/>
                <a:gd name="T58" fmla="*/ 24 w 102"/>
                <a:gd name="T59" fmla="*/ 69 h 75"/>
                <a:gd name="T60" fmla="*/ 31 w 102"/>
                <a:gd name="T61" fmla="*/ 26 h 75"/>
                <a:gd name="T62" fmla="*/ 24 w 102"/>
                <a:gd name="T63" fmla="*/ 53 h 75"/>
                <a:gd name="T64" fmla="*/ 27 w 102"/>
                <a:gd name="T65" fmla="*/ 46 h 75"/>
                <a:gd name="T66" fmla="*/ 24 w 102"/>
                <a:gd name="T67" fmla="*/ 34 h 75"/>
                <a:gd name="T68" fmla="*/ 30 w 102"/>
                <a:gd name="T69" fmla="*/ 27 h 75"/>
                <a:gd name="T70" fmla="*/ 24 w 102"/>
                <a:gd name="T71" fmla="*/ 7 h 75"/>
                <a:gd name="T72" fmla="*/ 24 w 102"/>
                <a:gd name="T73" fmla="*/ 74 h 75"/>
                <a:gd name="T74" fmla="*/ 23 w 102"/>
                <a:gd name="T75" fmla="*/ 69 h 75"/>
                <a:gd name="T76" fmla="*/ 19 w 102"/>
                <a:gd name="T77" fmla="*/ 57 h 75"/>
                <a:gd name="T78" fmla="*/ 24 w 102"/>
                <a:gd name="T79" fmla="*/ 50 h 75"/>
                <a:gd name="T80" fmla="*/ 16 w 102"/>
                <a:gd name="T81" fmla="*/ 50 h 75"/>
                <a:gd name="T82" fmla="*/ 24 w 102"/>
                <a:gd name="T83" fmla="*/ 34 h 75"/>
                <a:gd name="T84" fmla="*/ 20 w 102"/>
                <a:gd name="T85" fmla="*/ 30 h 75"/>
                <a:gd name="T86" fmla="*/ 17 w 102"/>
                <a:gd name="T87" fmla="*/ 20 h 75"/>
                <a:gd name="T88" fmla="*/ 24 w 102"/>
                <a:gd name="T89"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5">
                  <a:moveTo>
                    <a:pt x="100" y="41"/>
                  </a:moveTo>
                  <a:cubicBezTo>
                    <a:pt x="102" y="24"/>
                    <a:pt x="84" y="13"/>
                    <a:pt x="84" y="13"/>
                  </a:cubicBezTo>
                  <a:cubicBezTo>
                    <a:pt x="83" y="12"/>
                    <a:pt x="81" y="12"/>
                    <a:pt x="80" y="11"/>
                  </a:cubicBezTo>
                  <a:cubicBezTo>
                    <a:pt x="80" y="27"/>
                    <a:pt x="80" y="27"/>
                    <a:pt x="80" y="27"/>
                  </a:cubicBezTo>
                  <a:cubicBezTo>
                    <a:pt x="82" y="27"/>
                    <a:pt x="84" y="28"/>
                    <a:pt x="85" y="29"/>
                  </a:cubicBezTo>
                  <a:cubicBezTo>
                    <a:pt x="90" y="31"/>
                    <a:pt x="93" y="38"/>
                    <a:pt x="90" y="43"/>
                  </a:cubicBezTo>
                  <a:cubicBezTo>
                    <a:pt x="88" y="47"/>
                    <a:pt x="84" y="49"/>
                    <a:pt x="80" y="49"/>
                  </a:cubicBezTo>
                  <a:cubicBezTo>
                    <a:pt x="80" y="58"/>
                    <a:pt x="80" y="58"/>
                    <a:pt x="80" y="58"/>
                  </a:cubicBezTo>
                  <a:cubicBezTo>
                    <a:pt x="90" y="57"/>
                    <a:pt x="98" y="53"/>
                    <a:pt x="100" y="41"/>
                  </a:cubicBezTo>
                  <a:close/>
                  <a:moveTo>
                    <a:pt x="80" y="11"/>
                  </a:moveTo>
                  <a:cubicBezTo>
                    <a:pt x="61" y="2"/>
                    <a:pt x="47" y="0"/>
                    <a:pt x="36" y="3"/>
                  </a:cubicBezTo>
                  <a:cubicBezTo>
                    <a:pt x="36" y="6"/>
                    <a:pt x="36" y="6"/>
                    <a:pt x="36" y="6"/>
                  </a:cubicBezTo>
                  <a:cubicBezTo>
                    <a:pt x="37" y="6"/>
                    <a:pt x="37" y="6"/>
                    <a:pt x="38" y="6"/>
                  </a:cubicBezTo>
                  <a:cubicBezTo>
                    <a:pt x="38" y="6"/>
                    <a:pt x="38" y="6"/>
                    <a:pt x="38" y="6"/>
                  </a:cubicBezTo>
                  <a:cubicBezTo>
                    <a:pt x="41" y="8"/>
                    <a:pt x="42" y="11"/>
                    <a:pt x="41" y="14"/>
                  </a:cubicBezTo>
                  <a:cubicBezTo>
                    <a:pt x="40" y="16"/>
                    <a:pt x="38" y="17"/>
                    <a:pt x="36" y="17"/>
                  </a:cubicBezTo>
                  <a:cubicBezTo>
                    <a:pt x="36" y="58"/>
                    <a:pt x="36" y="58"/>
                    <a:pt x="36" y="58"/>
                  </a:cubicBezTo>
                  <a:cubicBezTo>
                    <a:pt x="37" y="60"/>
                    <a:pt x="37" y="62"/>
                    <a:pt x="36" y="64"/>
                  </a:cubicBezTo>
                  <a:cubicBezTo>
                    <a:pt x="36" y="73"/>
                    <a:pt x="36" y="73"/>
                    <a:pt x="36" y="73"/>
                  </a:cubicBezTo>
                  <a:cubicBezTo>
                    <a:pt x="46" y="69"/>
                    <a:pt x="54" y="57"/>
                    <a:pt x="65" y="58"/>
                  </a:cubicBezTo>
                  <a:cubicBezTo>
                    <a:pt x="71" y="58"/>
                    <a:pt x="76" y="58"/>
                    <a:pt x="80" y="58"/>
                  </a:cubicBezTo>
                  <a:cubicBezTo>
                    <a:pt x="80" y="49"/>
                    <a:pt x="80" y="49"/>
                    <a:pt x="80" y="49"/>
                  </a:cubicBezTo>
                  <a:cubicBezTo>
                    <a:pt x="79" y="49"/>
                    <a:pt x="77" y="49"/>
                    <a:pt x="75" y="48"/>
                  </a:cubicBezTo>
                  <a:cubicBezTo>
                    <a:pt x="75" y="48"/>
                    <a:pt x="75" y="48"/>
                    <a:pt x="75" y="48"/>
                  </a:cubicBezTo>
                  <a:cubicBezTo>
                    <a:pt x="70" y="45"/>
                    <a:pt x="68" y="39"/>
                    <a:pt x="70" y="33"/>
                  </a:cubicBezTo>
                  <a:cubicBezTo>
                    <a:pt x="72" y="30"/>
                    <a:pt x="76" y="27"/>
                    <a:pt x="80" y="27"/>
                  </a:cubicBezTo>
                  <a:lnTo>
                    <a:pt x="80" y="11"/>
                  </a:lnTo>
                  <a:close/>
                  <a:moveTo>
                    <a:pt x="36" y="3"/>
                  </a:moveTo>
                  <a:cubicBezTo>
                    <a:pt x="34" y="3"/>
                    <a:pt x="32" y="3"/>
                    <a:pt x="31" y="4"/>
                  </a:cubicBezTo>
                  <a:cubicBezTo>
                    <a:pt x="31" y="10"/>
                    <a:pt x="31" y="10"/>
                    <a:pt x="31" y="10"/>
                  </a:cubicBezTo>
                  <a:cubicBezTo>
                    <a:pt x="31" y="9"/>
                    <a:pt x="31" y="9"/>
                    <a:pt x="31" y="9"/>
                  </a:cubicBezTo>
                  <a:cubicBezTo>
                    <a:pt x="32" y="7"/>
                    <a:pt x="34" y="6"/>
                    <a:pt x="36" y="6"/>
                  </a:cubicBezTo>
                  <a:cubicBezTo>
                    <a:pt x="36" y="3"/>
                    <a:pt x="36" y="3"/>
                    <a:pt x="36" y="3"/>
                  </a:cubicBezTo>
                  <a:close/>
                  <a:moveTo>
                    <a:pt x="31" y="74"/>
                  </a:moveTo>
                  <a:cubicBezTo>
                    <a:pt x="32" y="74"/>
                    <a:pt x="34" y="74"/>
                    <a:pt x="36" y="73"/>
                  </a:cubicBezTo>
                  <a:cubicBezTo>
                    <a:pt x="36" y="64"/>
                    <a:pt x="36" y="64"/>
                    <a:pt x="36" y="64"/>
                  </a:cubicBezTo>
                  <a:cubicBezTo>
                    <a:pt x="36" y="64"/>
                    <a:pt x="36" y="65"/>
                    <a:pt x="35" y="65"/>
                  </a:cubicBezTo>
                  <a:cubicBezTo>
                    <a:pt x="34" y="67"/>
                    <a:pt x="33" y="69"/>
                    <a:pt x="31" y="70"/>
                  </a:cubicBezTo>
                  <a:cubicBezTo>
                    <a:pt x="31" y="74"/>
                    <a:pt x="31" y="74"/>
                    <a:pt x="31" y="74"/>
                  </a:cubicBezTo>
                  <a:close/>
                  <a:moveTo>
                    <a:pt x="36" y="17"/>
                  </a:moveTo>
                  <a:cubicBezTo>
                    <a:pt x="36" y="58"/>
                    <a:pt x="36" y="58"/>
                    <a:pt x="36" y="58"/>
                  </a:cubicBezTo>
                  <a:cubicBezTo>
                    <a:pt x="35" y="56"/>
                    <a:pt x="34" y="54"/>
                    <a:pt x="31" y="53"/>
                  </a:cubicBezTo>
                  <a:cubicBezTo>
                    <a:pt x="31" y="53"/>
                    <a:pt x="31" y="53"/>
                    <a:pt x="31" y="53"/>
                  </a:cubicBezTo>
                  <a:cubicBezTo>
                    <a:pt x="31" y="26"/>
                    <a:pt x="31" y="26"/>
                    <a:pt x="31" y="26"/>
                  </a:cubicBezTo>
                  <a:cubicBezTo>
                    <a:pt x="31" y="24"/>
                    <a:pt x="31" y="23"/>
                    <a:pt x="31" y="21"/>
                  </a:cubicBezTo>
                  <a:cubicBezTo>
                    <a:pt x="31" y="13"/>
                    <a:pt x="31" y="13"/>
                    <a:pt x="31" y="13"/>
                  </a:cubicBezTo>
                  <a:cubicBezTo>
                    <a:pt x="31" y="15"/>
                    <a:pt x="32" y="16"/>
                    <a:pt x="33" y="16"/>
                  </a:cubicBezTo>
                  <a:cubicBezTo>
                    <a:pt x="34" y="17"/>
                    <a:pt x="35" y="17"/>
                    <a:pt x="36" y="17"/>
                  </a:cubicBezTo>
                  <a:close/>
                  <a:moveTo>
                    <a:pt x="31" y="4"/>
                  </a:moveTo>
                  <a:cubicBezTo>
                    <a:pt x="28" y="5"/>
                    <a:pt x="26" y="6"/>
                    <a:pt x="24" y="7"/>
                  </a:cubicBezTo>
                  <a:cubicBezTo>
                    <a:pt x="24" y="16"/>
                    <a:pt x="24" y="16"/>
                    <a:pt x="24" y="16"/>
                  </a:cubicBezTo>
                  <a:cubicBezTo>
                    <a:pt x="25" y="16"/>
                    <a:pt x="26" y="16"/>
                    <a:pt x="27" y="17"/>
                  </a:cubicBezTo>
                  <a:cubicBezTo>
                    <a:pt x="29" y="18"/>
                    <a:pt x="30" y="20"/>
                    <a:pt x="31" y="21"/>
                  </a:cubicBezTo>
                  <a:cubicBezTo>
                    <a:pt x="31" y="13"/>
                    <a:pt x="31" y="13"/>
                    <a:pt x="31" y="13"/>
                  </a:cubicBezTo>
                  <a:cubicBezTo>
                    <a:pt x="30" y="12"/>
                    <a:pt x="30" y="11"/>
                    <a:pt x="31" y="10"/>
                  </a:cubicBezTo>
                  <a:cubicBezTo>
                    <a:pt x="31" y="4"/>
                    <a:pt x="31" y="4"/>
                    <a:pt x="31" y="4"/>
                  </a:cubicBezTo>
                  <a:close/>
                  <a:moveTo>
                    <a:pt x="24" y="74"/>
                  </a:moveTo>
                  <a:cubicBezTo>
                    <a:pt x="26" y="75"/>
                    <a:pt x="28" y="75"/>
                    <a:pt x="31" y="74"/>
                  </a:cubicBezTo>
                  <a:cubicBezTo>
                    <a:pt x="31" y="70"/>
                    <a:pt x="31" y="70"/>
                    <a:pt x="31" y="70"/>
                  </a:cubicBezTo>
                  <a:cubicBezTo>
                    <a:pt x="28" y="70"/>
                    <a:pt x="26" y="70"/>
                    <a:pt x="24" y="69"/>
                  </a:cubicBezTo>
                  <a:cubicBezTo>
                    <a:pt x="24" y="74"/>
                    <a:pt x="24" y="74"/>
                    <a:pt x="24" y="74"/>
                  </a:cubicBezTo>
                  <a:close/>
                  <a:moveTo>
                    <a:pt x="31" y="26"/>
                  </a:moveTo>
                  <a:cubicBezTo>
                    <a:pt x="31" y="53"/>
                    <a:pt x="31" y="53"/>
                    <a:pt x="31" y="53"/>
                  </a:cubicBezTo>
                  <a:cubicBezTo>
                    <a:pt x="28" y="52"/>
                    <a:pt x="26" y="52"/>
                    <a:pt x="24" y="53"/>
                  </a:cubicBezTo>
                  <a:cubicBezTo>
                    <a:pt x="24" y="50"/>
                    <a:pt x="24" y="50"/>
                    <a:pt x="24" y="50"/>
                  </a:cubicBezTo>
                  <a:cubicBezTo>
                    <a:pt x="25" y="49"/>
                    <a:pt x="27" y="48"/>
                    <a:pt x="27" y="46"/>
                  </a:cubicBezTo>
                  <a:cubicBezTo>
                    <a:pt x="30" y="42"/>
                    <a:pt x="28" y="37"/>
                    <a:pt x="24" y="35"/>
                  </a:cubicBezTo>
                  <a:cubicBezTo>
                    <a:pt x="24" y="34"/>
                    <a:pt x="24" y="34"/>
                    <a:pt x="24" y="34"/>
                  </a:cubicBezTo>
                  <a:cubicBezTo>
                    <a:pt x="24" y="31"/>
                    <a:pt x="24" y="31"/>
                    <a:pt x="24" y="31"/>
                  </a:cubicBezTo>
                  <a:cubicBezTo>
                    <a:pt x="26" y="31"/>
                    <a:pt x="29" y="30"/>
                    <a:pt x="30" y="27"/>
                  </a:cubicBezTo>
                  <a:cubicBezTo>
                    <a:pt x="30" y="27"/>
                    <a:pt x="30" y="26"/>
                    <a:pt x="31" y="26"/>
                  </a:cubicBezTo>
                  <a:close/>
                  <a:moveTo>
                    <a:pt x="24" y="7"/>
                  </a:moveTo>
                  <a:cubicBezTo>
                    <a:pt x="0" y="22"/>
                    <a:pt x="4" y="63"/>
                    <a:pt x="18" y="71"/>
                  </a:cubicBezTo>
                  <a:cubicBezTo>
                    <a:pt x="20" y="72"/>
                    <a:pt x="22" y="73"/>
                    <a:pt x="24" y="74"/>
                  </a:cubicBezTo>
                  <a:cubicBezTo>
                    <a:pt x="24" y="69"/>
                    <a:pt x="24" y="69"/>
                    <a:pt x="24" y="69"/>
                  </a:cubicBezTo>
                  <a:cubicBezTo>
                    <a:pt x="23" y="69"/>
                    <a:pt x="23" y="69"/>
                    <a:pt x="23" y="69"/>
                  </a:cubicBezTo>
                  <a:cubicBezTo>
                    <a:pt x="23" y="69"/>
                    <a:pt x="23" y="69"/>
                    <a:pt x="23" y="69"/>
                  </a:cubicBezTo>
                  <a:cubicBezTo>
                    <a:pt x="19" y="67"/>
                    <a:pt x="17" y="62"/>
                    <a:pt x="19" y="57"/>
                  </a:cubicBezTo>
                  <a:cubicBezTo>
                    <a:pt x="20" y="55"/>
                    <a:pt x="22" y="54"/>
                    <a:pt x="24" y="53"/>
                  </a:cubicBezTo>
                  <a:cubicBezTo>
                    <a:pt x="24" y="50"/>
                    <a:pt x="24" y="50"/>
                    <a:pt x="24" y="50"/>
                  </a:cubicBezTo>
                  <a:cubicBezTo>
                    <a:pt x="21" y="51"/>
                    <a:pt x="19" y="51"/>
                    <a:pt x="16" y="50"/>
                  </a:cubicBezTo>
                  <a:cubicBezTo>
                    <a:pt x="16" y="50"/>
                    <a:pt x="16" y="50"/>
                    <a:pt x="16" y="50"/>
                  </a:cubicBezTo>
                  <a:cubicBezTo>
                    <a:pt x="12" y="48"/>
                    <a:pt x="10" y="43"/>
                    <a:pt x="13" y="38"/>
                  </a:cubicBezTo>
                  <a:cubicBezTo>
                    <a:pt x="15" y="34"/>
                    <a:pt x="19" y="33"/>
                    <a:pt x="24" y="34"/>
                  </a:cubicBezTo>
                  <a:cubicBezTo>
                    <a:pt x="24" y="31"/>
                    <a:pt x="24" y="31"/>
                    <a:pt x="24" y="31"/>
                  </a:cubicBezTo>
                  <a:cubicBezTo>
                    <a:pt x="22" y="31"/>
                    <a:pt x="21" y="31"/>
                    <a:pt x="20" y="30"/>
                  </a:cubicBezTo>
                  <a:cubicBezTo>
                    <a:pt x="17" y="28"/>
                    <a:pt x="15" y="24"/>
                    <a:pt x="17" y="20"/>
                  </a:cubicBezTo>
                  <a:cubicBezTo>
                    <a:pt x="17" y="20"/>
                    <a:pt x="17" y="20"/>
                    <a:pt x="17" y="20"/>
                  </a:cubicBezTo>
                  <a:cubicBezTo>
                    <a:pt x="18" y="18"/>
                    <a:pt x="21" y="16"/>
                    <a:pt x="24" y="16"/>
                  </a:cubicBezTo>
                  <a:lnTo>
                    <a:pt x="24" y="7"/>
                  </a:lnTo>
                  <a:close/>
                </a:path>
              </a:pathLst>
            </a:custGeom>
            <a:solidFill>
              <a:srgbClr val="F6A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92"/>
            <p:cNvSpPr/>
            <p:nvPr/>
          </p:nvSpPr>
          <p:spPr bwMode="auto">
            <a:xfrm>
              <a:off x="6517112" y="3666202"/>
              <a:ext cx="131335" cy="166944"/>
            </a:xfrm>
            <a:custGeom>
              <a:avLst/>
              <a:gdLst/>
              <a:ahLst/>
              <a:cxnLst/>
              <a:rect l="l" t="t" r="r" b="b"/>
              <a:pathLst>
                <a:path w="131335" h="166944">
                  <a:moveTo>
                    <a:pt x="99924" y="34140"/>
                  </a:moveTo>
                  <a:cubicBezTo>
                    <a:pt x="99924" y="34140"/>
                    <a:pt x="99924" y="34140"/>
                    <a:pt x="100863" y="34676"/>
                  </a:cubicBezTo>
                  <a:lnTo>
                    <a:pt x="107433" y="38427"/>
                  </a:lnTo>
                  <a:lnTo>
                    <a:pt x="40923" y="145606"/>
                  </a:lnTo>
                  <a:cubicBezTo>
                    <a:pt x="36632" y="150965"/>
                    <a:pt x="29122" y="153108"/>
                    <a:pt x="21613" y="148821"/>
                  </a:cubicBezTo>
                  <a:cubicBezTo>
                    <a:pt x="25904" y="147749"/>
                    <a:pt x="30195" y="145606"/>
                    <a:pt x="33413" y="142390"/>
                  </a:cubicBezTo>
                  <a:cubicBezTo>
                    <a:pt x="33413" y="142390"/>
                    <a:pt x="33413" y="142390"/>
                    <a:pt x="99924" y="34140"/>
                  </a:cubicBezTo>
                  <a:close/>
                  <a:moveTo>
                    <a:pt x="81559" y="14282"/>
                  </a:moveTo>
                  <a:cubicBezTo>
                    <a:pt x="75160" y="24613"/>
                    <a:pt x="57711" y="52780"/>
                    <a:pt x="10137" y="129579"/>
                  </a:cubicBezTo>
                  <a:cubicBezTo>
                    <a:pt x="4770" y="138165"/>
                    <a:pt x="7990" y="149971"/>
                    <a:pt x="17650" y="156411"/>
                  </a:cubicBezTo>
                  <a:cubicBezTo>
                    <a:pt x="27309" y="161777"/>
                    <a:pt x="39115" y="159630"/>
                    <a:pt x="44482" y="151044"/>
                  </a:cubicBezTo>
                  <a:cubicBezTo>
                    <a:pt x="44486" y="151037"/>
                    <a:pt x="45050" y="150127"/>
                    <a:pt x="116175" y="35311"/>
                  </a:cubicBezTo>
                  <a:cubicBezTo>
                    <a:pt x="98017" y="24280"/>
                    <a:pt x="87570" y="17933"/>
                    <a:pt x="81559" y="14282"/>
                  </a:cubicBezTo>
                  <a:close/>
                  <a:moveTo>
                    <a:pt x="77707" y="708"/>
                  </a:moveTo>
                  <a:cubicBezTo>
                    <a:pt x="130262" y="33061"/>
                    <a:pt x="130262" y="33061"/>
                    <a:pt x="130262" y="33061"/>
                  </a:cubicBezTo>
                  <a:lnTo>
                    <a:pt x="131335" y="39532"/>
                  </a:lnTo>
                  <a:cubicBezTo>
                    <a:pt x="130262" y="41689"/>
                    <a:pt x="127044" y="42767"/>
                    <a:pt x="124899" y="40610"/>
                  </a:cubicBezTo>
                  <a:lnTo>
                    <a:pt x="122312" y="39039"/>
                  </a:lnTo>
                  <a:lnTo>
                    <a:pt x="49848" y="156411"/>
                  </a:lnTo>
                  <a:cubicBezTo>
                    <a:pt x="42335" y="167143"/>
                    <a:pt x="26236" y="170363"/>
                    <a:pt x="13357" y="162850"/>
                  </a:cubicBezTo>
                  <a:cubicBezTo>
                    <a:pt x="477" y="154264"/>
                    <a:pt x="-3816" y="139238"/>
                    <a:pt x="3697" y="127432"/>
                  </a:cubicBezTo>
                  <a:cubicBezTo>
                    <a:pt x="3702" y="127425"/>
                    <a:pt x="4270" y="126513"/>
                    <a:pt x="76197" y="11025"/>
                  </a:cubicBezTo>
                  <a:cubicBezTo>
                    <a:pt x="71272" y="7179"/>
                    <a:pt x="70199" y="3944"/>
                    <a:pt x="71272" y="1787"/>
                  </a:cubicBezTo>
                  <a:cubicBezTo>
                    <a:pt x="72344" y="-370"/>
                    <a:pt x="75562" y="-370"/>
                    <a:pt x="77707" y="708"/>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95"/>
            <p:cNvSpPr>
              <a:spLocks noEditPoints="1"/>
            </p:cNvSpPr>
            <p:nvPr/>
          </p:nvSpPr>
          <p:spPr bwMode="auto">
            <a:xfrm>
              <a:off x="5869870" y="4472726"/>
              <a:ext cx="108070" cy="116698"/>
            </a:xfrm>
            <a:custGeom>
              <a:avLst/>
              <a:gdLst>
                <a:gd name="T0" fmla="*/ 79 w 101"/>
                <a:gd name="T1" fmla="*/ 50 h 109"/>
                <a:gd name="T2" fmla="*/ 76 w 101"/>
                <a:gd name="T3" fmla="*/ 38 h 109"/>
                <a:gd name="T4" fmla="*/ 76 w 101"/>
                <a:gd name="T5" fmla="*/ 73 h 109"/>
                <a:gd name="T6" fmla="*/ 78 w 101"/>
                <a:gd name="T7" fmla="*/ 73 h 109"/>
                <a:gd name="T8" fmla="*/ 86 w 101"/>
                <a:gd name="T9" fmla="*/ 86 h 109"/>
                <a:gd name="T10" fmla="*/ 76 w 101"/>
                <a:gd name="T11" fmla="*/ 79 h 109"/>
                <a:gd name="T12" fmla="*/ 76 w 101"/>
                <a:gd name="T13" fmla="*/ 21 h 109"/>
                <a:gd name="T14" fmla="*/ 86 w 101"/>
                <a:gd name="T15" fmla="*/ 15 h 109"/>
                <a:gd name="T16" fmla="*/ 78 w 101"/>
                <a:gd name="T17" fmla="*/ 27 h 109"/>
                <a:gd name="T18" fmla="*/ 76 w 101"/>
                <a:gd name="T19" fmla="*/ 28 h 109"/>
                <a:gd name="T20" fmla="*/ 84 w 101"/>
                <a:gd name="T21" fmla="*/ 50 h 109"/>
                <a:gd name="T22" fmla="*/ 99 w 101"/>
                <a:gd name="T23" fmla="*/ 48 h 109"/>
                <a:gd name="T24" fmla="*/ 99 w 101"/>
                <a:gd name="T25" fmla="*/ 53 h 109"/>
                <a:gd name="T26" fmla="*/ 84 w 101"/>
                <a:gd name="T27" fmla="*/ 50 h 109"/>
                <a:gd name="T28" fmla="*/ 76 w 101"/>
                <a:gd name="T29" fmla="*/ 38 h 109"/>
                <a:gd name="T30" fmla="*/ 66 w 101"/>
                <a:gd name="T31" fmla="*/ 74 h 109"/>
                <a:gd name="T32" fmla="*/ 52 w 101"/>
                <a:gd name="T33" fmla="*/ 109 h 109"/>
                <a:gd name="T34" fmla="*/ 51 w 101"/>
                <a:gd name="T35" fmla="*/ 84 h 109"/>
                <a:gd name="T36" fmla="*/ 60 w 101"/>
                <a:gd name="T37" fmla="*/ 72 h 109"/>
                <a:gd name="T38" fmla="*/ 73 w 101"/>
                <a:gd name="T39" fmla="*/ 50 h 109"/>
                <a:gd name="T40" fmla="*/ 51 w 101"/>
                <a:gd name="T41" fmla="*/ 28 h 109"/>
                <a:gd name="T42" fmla="*/ 76 w 101"/>
                <a:gd name="T43" fmla="*/ 21 h 109"/>
                <a:gd name="T44" fmla="*/ 74 w 101"/>
                <a:gd name="T45" fmla="*/ 27 h 109"/>
                <a:gd name="T46" fmla="*/ 76 w 101"/>
                <a:gd name="T47" fmla="*/ 21 h 109"/>
                <a:gd name="T48" fmla="*/ 74 w 101"/>
                <a:gd name="T49" fmla="*/ 73 h 109"/>
                <a:gd name="T50" fmla="*/ 76 w 101"/>
                <a:gd name="T51" fmla="*/ 79 h 109"/>
                <a:gd name="T52" fmla="*/ 51 w 101"/>
                <a:gd name="T53" fmla="*/ 18 h 109"/>
                <a:gd name="T54" fmla="*/ 53 w 101"/>
                <a:gd name="T55" fmla="*/ 3 h 109"/>
                <a:gd name="T56" fmla="*/ 51 w 101"/>
                <a:gd name="T57" fmla="*/ 18 h 109"/>
                <a:gd name="T58" fmla="*/ 49 w 101"/>
                <a:gd name="T59" fmla="*/ 109 h 109"/>
                <a:gd name="T60" fmla="*/ 35 w 101"/>
                <a:gd name="T61" fmla="*/ 73 h 109"/>
                <a:gd name="T62" fmla="*/ 26 w 101"/>
                <a:gd name="T63" fmla="*/ 38 h 109"/>
                <a:gd name="T64" fmla="*/ 51 w 101"/>
                <a:gd name="T65" fmla="*/ 28 h 109"/>
                <a:gd name="T66" fmla="*/ 29 w 101"/>
                <a:gd name="T67" fmla="*/ 50 h 109"/>
                <a:gd name="T68" fmla="*/ 40 w 101"/>
                <a:gd name="T69" fmla="*/ 69 h 109"/>
                <a:gd name="T70" fmla="*/ 41 w 101"/>
                <a:gd name="T71" fmla="*/ 84 h 109"/>
                <a:gd name="T72" fmla="*/ 51 w 101"/>
                <a:gd name="T73" fmla="*/ 109 h 109"/>
                <a:gd name="T74" fmla="*/ 51 w 101"/>
                <a:gd name="T75" fmla="*/ 18 h 109"/>
                <a:gd name="T76" fmla="*/ 51 w 101"/>
                <a:gd name="T77" fmla="*/ 18 h 109"/>
                <a:gd name="T78" fmla="*/ 48 w 101"/>
                <a:gd name="T79" fmla="*/ 3 h 109"/>
                <a:gd name="T80" fmla="*/ 51 w 101"/>
                <a:gd name="T81" fmla="*/ 0 h 109"/>
                <a:gd name="T82" fmla="*/ 28 w 101"/>
                <a:gd name="T83" fmla="*/ 77 h 109"/>
                <a:gd name="T84" fmla="*/ 26 w 101"/>
                <a:gd name="T85" fmla="*/ 73 h 109"/>
                <a:gd name="T86" fmla="*/ 26 w 101"/>
                <a:gd name="T87" fmla="*/ 28 h 109"/>
                <a:gd name="T88" fmla="*/ 28 w 101"/>
                <a:gd name="T89" fmla="*/ 23 h 109"/>
                <a:gd name="T90" fmla="*/ 26 w 101"/>
                <a:gd name="T91" fmla="*/ 28 h 109"/>
                <a:gd name="T92" fmla="*/ 23 w 101"/>
                <a:gd name="T93" fmla="*/ 50 h 109"/>
                <a:gd name="T94" fmla="*/ 26 w 101"/>
                <a:gd name="T95" fmla="*/ 62 h 109"/>
                <a:gd name="T96" fmla="*/ 26 w 101"/>
                <a:gd name="T97" fmla="*/ 28 h 109"/>
                <a:gd name="T98" fmla="*/ 24 w 101"/>
                <a:gd name="T99" fmla="*/ 27 h 109"/>
                <a:gd name="T100" fmla="*/ 15 w 101"/>
                <a:gd name="T101" fmla="*/ 15 h 109"/>
                <a:gd name="T102" fmla="*/ 26 w 101"/>
                <a:gd name="T103" fmla="*/ 22 h 109"/>
                <a:gd name="T104" fmla="*/ 26 w 101"/>
                <a:gd name="T105" fmla="*/ 79 h 109"/>
                <a:gd name="T106" fmla="*/ 15 w 101"/>
                <a:gd name="T107" fmla="*/ 86 h 109"/>
                <a:gd name="T108" fmla="*/ 24 w 101"/>
                <a:gd name="T109" fmla="*/ 73 h 109"/>
                <a:gd name="T110" fmla="*/ 26 w 101"/>
                <a:gd name="T111" fmla="*/ 73 h 109"/>
                <a:gd name="T112" fmla="*/ 3 w 101"/>
                <a:gd name="T113" fmla="*/ 48 h 109"/>
                <a:gd name="T114" fmla="*/ 18 w 101"/>
                <a:gd name="T115" fmla="*/ 50 h 109"/>
                <a:gd name="T116" fmla="*/ 3 w 101"/>
                <a:gd name="T117" fmla="*/ 53 h 109"/>
                <a:gd name="T118" fmla="*/ 3 w 101"/>
                <a:gd name="T11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09">
                  <a:moveTo>
                    <a:pt x="76" y="38"/>
                  </a:moveTo>
                  <a:cubicBezTo>
                    <a:pt x="78" y="42"/>
                    <a:pt x="79" y="46"/>
                    <a:pt x="79" y="50"/>
                  </a:cubicBezTo>
                  <a:cubicBezTo>
                    <a:pt x="79" y="55"/>
                    <a:pt x="78" y="59"/>
                    <a:pt x="76" y="62"/>
                  </a:cubicBezTo>
                  <a:cubicBezTo>
                    <a:pt x="76" y="38"/>
                    <a:pt x="76" y="38"/>
                    <a:pt x="76" y="38"/>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1"/>
                    <a:pt x="76" y="21"/>
                    <a:pt x="76" y="21"/>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84" y="50"/>
                  </a:moveTo>
                  <a:cubicBezTo>
                    <a:pt x="84" y="50"/>
                    <a:pt x="84" y="50"/>
                    <a:pt x="84" y="50"/>
                  </a:cubicBezTo>
                  <a:cubicBezTo>
                    <a:pt x="84" y="49"/>
                    <a:pt x="85" y="48"/>
                    <a:pt x="86" y="48"/>
                  </a:cubicBezTo>
                  <a:cubicBezTo>
                    <a:pt x="99" y="48"/>
                    <a:pt x="99" y="48"/>
                    <a:pt x="99" y="48"/>
                  </a:cubicBezTo>
                  <a:cubicBezTo>
                    <a:pt x="100" y="48"/>
                    <a:pt x="101" y="49"/>
                    <a:pt x="101" y="50"/>
                  </a:cubicBezTo>
                  <a:cubicBezTo>
                    <a:pt x="101" y="52"/>
                    <a:pt x="100" y="53"/>
                    <a:pt x="99" y="53"/>
                  </a:cubicBezTo>
                  <a:cubicBezTo>
                    <a:pt x="86" y="53"/>
                    <a:pt x="86" y="53"/>
                    <a:pt x="86" y="53"/>
                  </a:cubicBezTo>
                  <a:cubicBezTo>
                    <a:pt x="85" y="53"/>
                    <a:pt x="84" y="52"/>
                    <a:pt x="84" y="50"/>
                  </a:cubicBezTo>
                  <a:close/>
                  <a:moveTo>
                    <a:pt x="51" y="22"/>
                  </a:moveTo>
                  <a:cubicBezTo>
                    <a:pt x="62" y="22"/>
                    <a:pt x="72" y="29"/>
                    <a:pt x="76" y="38"/>
                  </a:cubicBezTo>
                  <a:cubicBezTo>
                    <a:pt x="76" y="62"/>
                    <a:pt x="76" y="62"/>
                    <a:pt x="76" y="62"/>
                  </a:cubicBezTo>
                  <a:cubicBezTo>
                    <a:pt x="74" y="67"/>
                    <a:pt x="70" y="71"/>
                    <a:pt x="66" y="74"/>
                  </a:cubicBezTo>
                  <a:cubicBezTo>
                    <a:pt x="66" y="96"/>
                    <a:pt x="66" y="96"/>
                    <a:pt x="66" y="96"/>
                  </a:cubicBezTo>
                  <a:cubicBezTo>
                    <a:pt x="66" y="103"/>
                    <a:pt x="60" y="109"/>
                    <a:pt x="52" y="109"/>
                  </a:cubicBezTo>
                  <a:cubicBezTo>
                    <a:pt x="51" y="109"/>
                    <a:pt x="51" y="109"/>
                    <a:pt x="51" y="109"/>
                  </a:cubicBezTo>
                  <a:cubicBezTo>
                    <a:pt x="51" y="84"/>
                    <a:pt x="51" y="84"/>
                    <a:pt x="51" y="84"/>
                  </a:cubicBezTo>
                  <a:cubicBezTo>
                    <a:pt x="60" y="84"/>
                    <a:pt x="60" y="84"/>
                    <a:pt x="60" y="84"/>
                  </a:cubicBezTo>
                  <a:cubicBezTo>
                    <a:pt x="60" y="72"/>
                    <a:pt x="60" y="72"/>
                    <a:pt x="60" y="72"/>
                  </a:cubicBezTo>
                  <a:cubicBezTo>
                    <a:pt x="60" y="71"/>
                    <a:pt x="61" y="70"/>
                    <a:pt x="62" y="70"/>
                  </a:cubicBezTo>
                  <a:cubicBezTo>
                    <a:pt x="69" y="66"/>
                    <a:pt x="73" y="59"/>
                    <a:pt x="73" y="50"/>
                  </a:cubicBezTo>
                  <a:cubicBezTo>
                    <a:pt x="73" y="44"/>
                    <a:pt x="71" y="39"/>
                    <a:pt x="67" y="35"/>
                  </a:cubicBezTo>
                  <a:cubicBezTo>
                    <a:pt x="63" y="31"/>
                    <a:pt x="57" y="28"/>
                    <a:pt x="51" y="28"/>
                  </a:cubicBezTo>
                  <a:cubicBezTo>
                    <a:pt x="51" y="22"/>
                    <a:pt x="51" y="22"/>
                    <a:pt x="51" y="22"/>
                  </a:cubicBezTo>
                  <a:close/>
                  <a:moveTo>
                    <a:pt x="76" y="21"/>
                  </a:moveTo>
                  <a:cubicBezTo>
                    <a:pt x="74" y="23"/>
                    <a:pt x="74" y="23"/>
                    <a:pt x="74" y="23"/>
                  </a:cubicBezTo>
                  <a:cubicBezTo>
                    <a:pt x="73" y="24"/>
                    <a:pt x="73" y="26"/>
                    <a:pt x="74" y="27"/>
                  </a:cubicBezTo>
                  <a:cubicBezTo>
                    <a:pt x="75" y="28"/>
                    <a:pt x="75" y="28"/>
                    <a:pt x="76" y="28"/>
                  </a:cubicBezTo>
                  <a:cubicBezTo>
                    <a:pt x="76" y="21"/>
                    <a:pt x="76" y="21"/>
                    <a:pt x="76" y="21"/>
                  </a:cubicBezTo>
                  <a:close/>
                  <a:moveTo>
                    <a:pt x="76" y="73"/>
                  </a:moveTo>
                  <a:cubicBezTo>
                    <a:pt x="75" y="73"/>
                    <a:pt x="75" y="73"/>
                    <a:pt x="74" y="73"/>
                  </a:cubicBezTo>
                  <a:cubicBezTo>
                    <a:pt x="73" y="75"/>
                    <a:pt x="73" y="76"/>
                    <a:pt x="74" y="77"/>
                  </a:cubicBezTo>
                  <a:cubicBezTo>
                    <a:pt x="76" y="79"/>
                    <a:pt x="76" y="79"/>
                    <a:pt x="76" y="79"/>
                  </a:cubicBezTo>
                  <a:cubicBezTo>
                    <a:pt x="76" y="73"/>
                    <a:pt x="76" y="73"/>
                    <a:pt x="76" y="73"/>
                  </a:cubicBezTo>
                  <a:close/>
                  <a:moveTo>
                    <a:pt x="51" y="18"/>
                  </a:moveTo>
                  <a:cubicBezTo>
                    <a:pt x="51" y="0"/>
                    <a:pt x="51" y="0"/>
                    <a:pt x="51" y="0"/>
                  </a:cubicBezTo>
                  <a:cubicBezTo>
                    <a:pt x="52" y="0"/>
                    <a:pt x="53" y="1"/>
                    <a:pt x="53" y="3"/>
                  </a:cubicBezTo>
                  <a:cubicBezTo>
                    <a:pt x="53" y="15"/>
                    <a:pt x="53" y="15"/>
                    <a:pt x="53" y="15"/>
                  </a:cubicBezTo>
                  <a:cubicBezTo>
                    <a:pt x="53" y="16"/>
                    <a:pt x="52" y="17"/>
                    <a:pt x="51" y="18"/>
                  </a:cubicBezTo>
                  <a:close/>
                  <a:moveTo>
                    <a:pt x="51" y="109"/>
                  </a:moveTo>
                  <a:cubicBezTo>
                    <a:pt x="49" y="109"/>
                    <a:pt x="49" y="109"/>
                    <a:pt x="49" y="109"/>
                  </a:cubicBezTo>
                  <a:cubicBezTo>
                    <a:pt x="41" y="109"/>
                    <a:pt x="35" y="103"/>
                    <a:pt x="35" y="96"/>
                  </a:cubicBezTo>
                  <a:cubicBezTo>
                    <a:pt x="35" y="73"/>
                    <a:pt x="35" y="73"/>
                    <a:pt x="35" y="73"/>
                  </a:cubicBezTo>
                  <a:cubicBezTo>
                    <a:pt x="31" y="70"/>
                    <a:pt x="28" y="67"/>
                    <a:pt x="26" y="62"/>
                  </a:cubicBezTo>
                  <a:cubicBezTo>
                    <a:pt x="26" y="38"/>
                    <a:pt x="26" y="38"/>
                    <a:pt x="26" y="38"/>
                  </a:cubicBezTo>
                  <a:cubicBezTo>
                    <a:pt x="30" y="29"/>
                    <a:pt x="40" y="22"/>
                    <a:pt x="51" y="22"/>
                  </a:cubicBezTo>
                  <a:cubicBezTo>
                    <a:pt x="51" y="28"/>
                    <a:pt x="51" y="28"/>
                    <a:pt x="51" y="28"/>
                  </a:cubicBezTo>
                  <a:cubicBezTo>
                    <a:pt x="45" y="28"/>
                    <a:pt x="39" y="31"/>
                    <a:pt x="35" y="35"/>
                  </a:cubicBezTo>
                  <a:cubicBezTo>
                    <a:pt x="31" y="39"/>
                    <a:pt x="29" y="44"/>
                    <a:pt x="29" y="50"/>
                  </a:cubicBezTo>
                  <a:cubicBezTo>
                    <a:pt x="29" y="58"/>
                    <a:pt x="33" y="65"/>
                    <a:pt x="40" y="69"/>
                  </a:cubicBezTo>
                  <a:cubicBezTo>
                    <a:pt x="40" y="69"/>
                    <a:pt x="40" y="69"/>
                    <a:pt x="40" y="69"/>
                  </a:cubicBezTo>
                  <a:cubicBezTo>
                    <a:pt x="41" y="70"/>
                    <a:pt x="41" y="71"/>
                    <a:pt x="41" y="72"/>
                  </a:cubicBezTo>
                  <a:cubicBezTo>
                    <a:pt x="41" y="84"/>
                    <a:pt x="41" y="84"/>
                    <a:pt x="41" y="84"/>
                  </a:cubicBezTo>
                  <a:cubicBezTo>
                    <a:pt x="51" y="84"/>
                    <a:pt x="51" y="84"/>
                    <a:pt x="51" y="84"/>
                  </a:cubicBezTo>
                  <a:cubicBezTo>
                    <a:pt x="51" y="109"/>
                    <a:pt x="51" y="109"/>
                    <a:pt x="51" y="109"/>
                  </a:cubicBezTo>
                  <a:close/>
                  <a:moveTo>
                    <a:pt x="51" y="0"/>
                  </a:moveTo>
                  <a:cubicBezTo>
                    <a:pt x="51" y="18"/>
                    <a:pt x="51" y="18"/>
                    <a:pt x="51" y="18"/>
                  </a:cubicBezTo>
                  <a:cubicBezTo>
                    <a:pt x="51" y="18"/>
                    <a:pt x="51" y="18"/>
                    <a:pt x="51" y="18"/>
                  </a:cubicBezTo>
                  <a:cubicBezTo>
                    <a:pt x="51" y="18"/>
                    <a:pt x="51" y="18"/>
                    <a:pt x="51" y="18"/>
                  </a:cubicBezTo>
                  <a:cubicBezTo>
                    <a:pt x="49" y="18"/>
                    <a:pt x="48" y="16"/>
                    <a:pt x="48" y="15"/>
                  </a:cubicBezTo>
                  <a:cubicBezTo>
                    <a:pt x="48" y="3"/>
                    <a:pt x="48" y="3"/>
                    <a:pt x="48" y="3"/>
                  </a:cubicBezTo>
                  <a:cubicBezTo>
                    <a:pt x="48" y="1"/>
                    <a:pt x="49" y="0"/>
                    <a:pt x="51" y="0"/>
                  </a:cubicBezTo>
                  <a:cubicBezTo>
                    <a:pt x="51" y="0"/>
                    <a:pt x="51" y="0"/>
                    <a:pt x="51" y="0"/>
                  </a:cubicBezTo>
                  <a:close/>
                  <a:moveTo>
                    <a:pt x="26" y="79"/>
                  </a:moveTo>
                  <a:cubicBezTo>
                    <a:pt x="28" y="77"/>
                    <a:pt x="28" y="77"/>
                    <a:pt x="28" y="77"/>
                  </a:cubicBezTo>
                  <a:cubicBezTo>
                    <a:pt x="29" y="76"/>
                    <a:pt x="29" y="75"/>
                    <a:pt x="28" y="73"/>
                  </a:cubicBezTo>
                  <a:cubicBezTo>
                    <a:pt x="27" y="73"/>
                    <a:pt x="26" y="73"/>
                    <a:pt x="26" y="73"/>
                  </a:cubicBezTo>
                  <a:cubicBezTo>
                    <a:pt x="26" y="79"/>
                    <a:pt x="26" y="79"/>
                    <a:pt x="26" y="79"/>
                  </a:cubicBezTo>
                  <a:close/>
                  <a:moveTo>
                    <a:pt x="26" y="28"/>
                  </a:moveTo>
                  <a:cubicBezTo>
                    <a:pt x="26" y="28"/>
                    <a:pt x="27" y="28"/>
                    <a:pt x="28" y="27"/>
                  </a:cubicBezTo>
                  <a:cubicBezTo>
                    <a:pt x="29" y="26"/>
                    <a:pt x="29" y="24"/>
                    <a:pt x="28" y="23"/>
                  </a:cubicBezTo>
                  <a:cubicBezTo>
                    <a:pt x="26" y="22"/>
                    <a:pt x="26" y="22"/>
                    <a:pt x="26" y="22"/>
                  </a:cubicBezTo>
                  <a:lnTo>
                    <a:pt x="26" y="28"/>
                  </a:lnTo>
                  <a:close/>
                  <a:moveTo>
                    <a:pt x="26" y="62"/>
                  </a:moveTo>
                  <a:cubicBezTo>
                    <a:pt x="24" y="59"/>
                    <a:pt x="23" y="55"/>
                    <a:pt x="23" y="50"/>
                  </a:cubicBezTo>
                  <a:cubicBezTo>
                    <a:pt x="23" y="46"/>
                    <a:pt x="24" y="42"/>
                    <a:pt x="26" y="38"/>
                  </a:cubicBezTo>
                  <a:cubicBezTo>
                    <a:pt x="26" y="62"/>
                    <a:pt x="26" y="62"/>
                    <a:pt x="26" y="62"/>
                  </a:cubicBezTo>
                  <a:close/>
                  <a:moveTo>
                    <a:pt x="26" y="22"/>
                  </a:moveTo>
                  <a:cubicBezTo>
                    <a:pt x="26" y="28"/>
                    <a:pt x="26" y="28"/>
                    <a:pt x="26" y="28"/>
                  </a:cubicBezTo>
                  <a:cubicBezTo>
                    <a:pt x="25" y="28"/>
                    <a:pt x="24" y="28"/>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2"/>
                    <a:pt x="26" y="22"/>
                    <a:pt x="26" y="22"/>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3" y="48"/>
                  </a:moveTo>
                  <a:cubicBezTo>
                    <a:pt x="3" y="48"/>
                    <a:pt x="3" y="48"/>
                    <a:pt x="3" y="48"/>
                  </a:cubicBezTo>
                  <a:cubicBezTo>
                    <a:pt x="15" y="48"/>
                    <a:pt x="15" y="48"/>
                    <a:pt x="15" y="48"/>
                  </a:cubicBezTo>
                  <a:cubicBezTo>
                    <a:pt x="17" y="48"/>
                    <a:pt x="18" y="49"/>
                    <a:pt x="18" y="50"/>
                  </a:cubicBezTo>
                  <a:cubicBezTo>
                    <a:pt x="18" y="52"/>
                    <a:pt x="17" y="53"/>
                    <a:pt x="15" y="53"/>
                  </a:cubicBezTo>
                  <a:cubicBezTo>
                    <a:pt x="3" y="53"/>
                    <a:pt x="3" y="53"/>
                    <a:pt x="3" y="53"/>
                  </a:cubicBezTo>
                  <a:cubicBezTo>
                    <a:pt x="2" y="53"/>
                    <a:pt x="0" y="52"/>
                    <a:pt x="0" y="50"/>
                  </a:cubicBezTo>
                  <a:cubicBezTo>
                    <a:pt x="0" y="49"/>
                    <a:pt x="2" y="48"/>
                    <a:pt x="3" y="48"/>
                  </a:cubicBezTo>
                  <a:close/>
                </a:path>
              </a:pathLst>
            </a:custGeom>
            <a:solidFill>
              <a:srgbClr val="2C7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96"/>
            <p:cNvSpPr/>
            <p:nvPr/>
          </p:nvSpPr>
          <p:spPr bwMode="auto">
            <a:xfrm>
              <a:off x="6069209" y="3667194"/>
              <a:ext cx="30877" cy="30877"/>
            </a:xfrm>
            <a:custGeom>
              <a:avLst/>
              <a:gdLst>
                <a:gd name="T0" fmla="*/ 1 w 29"/>
                <a:gd name="T1" fmla="*/ 17 h 29"/>
                <a:gd name="T2" fmla="*/ 17 w 29"/>
                <a:gd name="T3" fmla="*/ 27 h 29"/>
                <a:gd name="T4" fmla="*/ 28 w 29"/>
                <a:gd name="T5" fmla="*/ 12 h 29"/>
                <a:gd name="T6" fmla="*/ 12 w 29"/>
                <a:gd name="T7" fmla="*/ 1 h 29"/>
                <a:gd name="T8" fmla="*/ 1 w 29"/>
                <a:gd name="T9" fmla="*/ 17 h 29"/>
              </a:gdLst>
              <a:ahLst/>
              <a:cxnLst>
                <a:cxn ang="0">
                  <a:pos x="T0" y="T1"/>
                </a:cxn>
                <a:cxn ang="0">
                  <a:pos x="T2" y="T3"/>
                </a:cxn>
                <a:cxn ang="0">
                  <a:pos x="T4" y="T5"/>
                </a:cxn>
                <a:cxn ang="0">
                  <a:pos x="T6" y="T7"/>
                </a:cxn>
                <a:cxn ang="0">
                  <a:pos x="T8" y="T9"/>
                </a:cxn>
              </a:cxnLst>
              <a:rect l="0" t="0" r="r" b="b"/>
              <a:pathLst>
                <a:path w="29" h="29">
                  <a:moveTo>
                    <a:pt x="1" y="17"/>
                  </a:moveTo>
                  <a:cubicBezTo>
                    <a:pt x="3" y="24"/>
                    <a:pt x="10" y="29"/>
                    <a:pt x="17" y="27"/>
                  </a:cubicBezTo>
                  <a:cubicBezTo>
                    <a:pt x="24" y="26"/>
                    <a:pt x="29" y="19"/>
                    <a:pt x="28" y="12"/>
                  </a:cubicBezTo>
                  <a:cubicBezTo>
                    <a:pt x="26" y="5"/>
                    <a:pt x="19" y="0"/>
                    <a:pt x="12" y="1"/>
                  </a:cubicBezTo>
                  <a:cubicBezTo>
                    <a:pt x="5" y="2"/>
                    <a:pt x="0" y="9"/>
                    <a:pt x="1" y="17"/>
                  </a:cubicBez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97"/>
            <p:cNvSpPr/>
            <p:nvPr/>
          </p:nvSpPr>
          <p:spPr bwMode="auto">
            <a:xfrm>
              <a:off x="6078745" y="3576833"/>
              <a:ext cx="29061" cy="97626"/>
            </a:xfrm>
            <a:custGeom>
              <a:avLst/>
              <a:gdLst>
                <a:gd name="T0" fmla="*/ 0 w 27"/>
                <a:gd name="T1" fmla="*/ 91 h 91"/>
                <a:gd name="T2" fmla="*/ 15 w 27"/>
                <a:gd name="T3" fmla="*/ 14 h 91"/>
                <a:gd name="T4" fmla="*/ 25 w 27"/>
                <a:gd name="T5" fmla="*/ 1 h 91"/>
                <a:gd name="T6" fmla="*/ 10 w 27"/>
                <a:gd name="T7" fmla="*/ 91 h 91"/>
                <a:gd name="T8" fmla="*/ 0 w 27"/>
                <a:gd name="T9" fmla="*/ 91 h 91"/>
              </a:gdLst>
              <a:ahLst/>
              <a:cxnLst>
                <a:cxn ang="0">
                  <a:pos x="T0" y="T1"/>
                </a:cxn>
                <a:cxn ang="0">
                  <a:pos x="T2" y="T3"/>
                </a:cxn>
                <a:cxn ang="0">
                  <a:pos x="T4" y="T5"/>
                </a:cxn>
                <a:cxn ang="0">
                  <a:pos x="T6" y="T7"/>
                </a:cxn>
                <a:cxn ang="0">
                  <a:pos x="T8" y="T9"/>
                </a:cxn>
              </a:cxnLst>
              <a:rect l="0" t="0" r="r" b="b"/>
              <a:pathLst>
                <a:path w="27" h="91">
                  <a:moveTo>
                    <a:pt x="0" y="91"/>
                  </a:moveTo>
                  <a:cubicBezTo>
                    <a:pt x="0" y="90"/>
                    <a:pt x="15" y="14"/>
                    <a:pt x="15" y="14"/>
                  </a:cubicBezTo>
                  <a:cubicBezTo>
                    <a:pt x="15" y="14"/>
                    <a:pt x="24" y="1"/>
                    <a:pt x="25" y="1"/>
                  </a:cubicBezTo>
                  <a:cubicBezTo>
                    <a:pt x="27" y="0"/>
                    <a:pt x="10" y="91"/>
                    <a:pt x="10" y="91"/>
                  </a:cubicBezTo>
                  <a:lnTo>
                    <a:pt x="0" y="91"/>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98"/>
            <p:cNvSpPr/>
            <p:nvPr/>
          </p:nvSpPr>
          <p:spPr bwMode="auto">
            <a:xfrm>
              <a:off x="6025164" y="3593180"/>
              <a:ext cx="62208" cy="83550"/>
            </a:xfrm>
            <a:custGeom>
              <a:avLst/>
              <a:gdLst>
                <a:gd name="T0" fmla="*/ 135 w 137"/>
                <a:gd name="T1" fmla="*/ 172 h 184"/>
                <a:gd name="T2" fmla="*/ 33 w 137"/>
                <a:gd name="T3" fmla="*/ 23 h 184"/>
                <a:gd name="T4" fmla="*/ 0 w 137"/>
                <a:gd name="T5" fmla="*/ 0 h 184"/>
                <a:gd name="T6" fmla="*/ 14 w 137"/>
                <a:gd name="T7" fmla="*/ 35 h 184"/>
                <a:gd name="T8" fmla="*/ 116 w 137"/>
                <a:gd name="T9" fmla="*/ 184 h 184"/>
                <a:gd name="T10" fmla="*/ 137 w 137"/>
                <a:gd name="T11" fmla="*/ 172 h 184"/>
                <a:gd name="T12" fmla="*/ 135 w 137"/>
                <a:gd name="T13" fmla="*/ 172 h 184"/>
              </a:gdLst>
              <a:ahLst/>
              <a:cxnLst>
                <a:cxn ang="0">
                  <a:pos x="T0" y="T1"/>
                </a:cxn>
                <a:cxn ang="0">
                  <a:pos x="T2" y="T3"/>
                </a:cxn>
                <a:cxn ang="0">
                  <a:pos x="T4" y="T5"/>
                </a:cxn>
                <a:cxn ang="0">
                  <a:pos x="T6" y="T7"/>
                </a:cxn>
                <a:cxn ang="0">
                  <a:pos x="T8" y="T9"/>
                </a:cxn>
                <a:cxn ang="0">
                  <a:pos x="T10" y="T11"/>
                </a:cxn>
                <a:cxn ang="0">
                  <a:pos x="T12" y="T13"/>
                </a:cxn>
              </a:cxnLst>
              <a:rect l="0" t="0" r="r" b="b"/>
              <a:pathLst>
                <a:path w="137" h="184">
                  <a:moveTo>
                    <a:pt x="135" y="172"/>
                  </a:moveTo>
                  <a:lnTo>
                    <a:pt x="33" y="23"/>
                  </a:lnTo>
                  <a:lnTo>
                    <a:pt x="0" y="0"/>
                  </a:lnTo>
                  <a:lnTo>
                    <a:pt x="14" y="35"/>
                  </a:lnTo>
                  <a:lnTo>
                    <a:pt x="116" y="184"/>
                  </a:lnTo>
                  <a:lnTo>
                    <a:pt x="137" y="172"/>
                  </a:lnTo>
                  <a:lnTo>
                    <a:pt x="135" y="172"/>
                  </a:ln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99"/>
            <p:cNvSpPr/>
            <p:nvPr/>
          </p:nvSpPr>
          <p:spPr bwMode="auto">
            <a:xfrm>
              <a:off x="6085102" y="3690806"/>
              <a:ext cx="6357" cy="15893"/>
            </a:xfrm>
            <a:custGeom>
              <a:avLst/>
              <a:gdLst>
                <a:gd name="T0" fmla="*/ 5 w 6"/>
                <a:gd name="T1" fmla="*/ 2 h 15"/>
                <a:gd name="T2" fmla="*/ 2 w 6"/>
                <a:gd name="T3" fmla="*/ 0 h 15"/>
                <a:gd name="T4" fmla="*/ 0 w 6"/>
                <a:gd name="T5" fmla="*/ 3 h 15"/>
                <a:gd name="T6" fmla="*/ 2 w 6"/>
                <a:gd name="T7" fmla="*/ 12 h 15"/>
                <a:gd name="T8" fmla="*/ 4 w 6"/>
                <a:gd name="T9" fmla="*/ 14 h 15"/>
                <a:gd name="T10" fmla="*/ 6 w 6"/>
                <a:gd name="T11" fmla="*/ 11 h 15"/>
                <a:gd name="T12" fmla="*/ 5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5" y="2"/>
                  </a:moveTo>
                  <a:cubicBezTo>
                    <a:pt x="4" y="1"/>
                    <a:pt x="3" y="0"/>
                    <a:pt x="2" y="0"/>
                  </a:cubicBezTo>
                  <a:cubicBezTo>
                    <a:pt x="1" y="0"/>
                    <a:pt x="0" y="1"/>
                    <a:pt x="0" y="3"/>
                  </a:cubicBezTo>
                  <a:cubicBezTo>
                    <a:pt x="2" y="12"/>
                    <a:pt x="2" y="12"/>
                    <a:pt x="2" y="12"/>
                  </a:cubicBezTo>
                  <a:cubicBezTo>
                    <a:pt x="2" y="14"/>
                    <a:pt x="3" y="15"/>
                    <a:pt x="4" y="14"/>
                  </a:cubicBezTo>
                  <a:cubicBezTo>
                    <a:pt x="6" y="14"/>
                    <a:pt x="6" y="13"/>
                    <a:pt x="6" y="11"/>
                  </a:cubicBezTo>
                  <a:lnTo>
                    <a:pt x="5"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00"/>
            <p:cNvSpPr>
              <a:spLocks noEditPoints="1"/>
            </p:cNvSpPr>
            <p:nvPr/>
          </p:nvSpPr>
          <p:spPr bwMode="auto">
            <a:xfrm>
              <a:off x="6016537" y="2924779"/>
              <a:ext cx="108524" cy="118060"/>
            </a:xfrm>
            <a:custGeom>
              <a:avLst/>
              <a:gdLst>
                <a:gd name="T0" fmla="*/ 78 w 101"/>
                <a:gd name="T1" fmla="*/ 51 h 110"/>
                <a:gd name="T2" fmla="*/ 76 w 101"/>
                <a:gd name="T3" fmla="*/ 38 h 110"/>
                <a:gd name="T4" fmla="*/ 76 w 101"/>
                <a:gd name="T5" fmla="*/ 73 h 110"/>
                <a:gd name="T6" fmla="*/ 77 w 101"/>
                <a:gd name="T7" fmla="*/ 74 h 110"/>
                <a:gd name="T8" fmla="*/ 86 w 101"/>
                <a:gd name="T9" fmla="*/ 86 h 110"/>
                <a:gd name="T10" fmla="*/ 76 w 101"/>
                <a:gd name="T11" fmla="*/ 80 h 110"/>
                <a:gd name="T12" fmla="*/ 76 w 101"/>
                <a:gd name="T13" fmla="*/ 22 h 110"/>
                <a:gd name="T14" fmla="*/ 86 w 101"/>
                <a:gd name="T15" fmla="*/ 15 h 110"/>
                <a:gd name="T16" fmla="*/ 77 w 101"/>
                <a:gd name="T17" fmla="*/ 28 h 110"/>
                <a:gd name="T18" fmla="*/ 76 w 101"/>
                <a:gd name="T19" fmla="*/ 28 h 110"/>
                <a:gd name="T20" fmla="*/ 83 w 101"/>
                <a:gd name="T21" fmla="*/ 51 h 110"/>
                <a:gd name="T22" fmla="*/ 98 w 101"/>
                <a:gd name="T23" fmla="*/ 48 h 110"/>
                <a:gd name="T24" fmla="*/ 98 w 101"/>
                <a:gd name="T25" fmla="*/ 53 h 110"/>
                <a:gd name="T26" fmla="*/ 83 w 101"/>
                <a:gd name="T27" fmla="*/ 51 h 110"/>
                <a:gd name="T28" fmla="*/ 76 w 101"/>
                <a:gd name="T29" fmla="*/ 38 h 110"/>
                <a:gd name="T30" fmla="*/ 66 w 101"/>
                <a:gd name="T31" fmla="*/ 74 h 110"/>
                <a:gd name="T32" fmla="*/ 52 w 101"/>
                <a:gd name="T33" fmla="*/ 110 h 110"/>
                <a:gd name="T34" fmla="*/ 51 w 101"/>
                <a:gd name="T35" fmla="*/ 85 h 110"/>
                <a:gd name="T36" fmla="*/ 60 w 101"/>
                <a:gd name="T37" fmla="*/ 72 h 110"/>
                <a:gd name="T38" fmla="*/ 73 w 101"/>
                <a:gd name="T39" fmla="*/ 51 h 110"/>
                <a:gd name="T40" fmla="*/ 51 w 101"/>
                <a:gd name="T41" fmla="*/ 29 h 110"/>
                <a:gd name="T42" fmla="*/ 76 w 101"/>
                <a:gd name="T43" fmla="*/ 22 h 110"/>
                <a:gd name="T44" fmla="*/ 74 w 101"/>
                <a:gd name="T45" fmla="*/ 28 h 110"/>
                <a:gd name="T46" fmla="*/ 76 w 101"/>
                <a:gd name="T47" fmla="*/ 22 h 110"/>
                <a:gd name="T48" fmla="*/ 74 w 101"/>
                <a:gd name="T49" fmla="*/ 74 h 110"/>
                <a:gd name="T50" fmla="*/ 76 w 101"/>
                <a:gd name="T51" fmla="*/ 80 h 110"/>
                <a:gd name="T52" fmla="*/ 51 w 101"/>
                <a:gd name="T53" fmla="*/ 18 h 110"/>
                <a:gd name="T54" fmla="*/ 53 w 101"/>
                <a:gd name="T55" fmla="*/ 3 h 110"/>
                <a:gd name="T56" fmla="*/ 51 w 101"/>
                <a:gd name="T57" fmla="*/ 18 h 110"/>
                <a:gd name="T58" fmla="*/ 49 w 101"/>
                <a:gd name="T59" fmla="*/ 110 h 110"/>
                <a:gd name="T60" fmla="*/ 35 w 101"/>
                <a:gd name="T61" fmla="*/ 74 h 110"/>
                <a:gd name="T62" fmla="*/ 25 w 101"/>
                <a:gd name="T63" fmla="*/ 39 h 110"/>
                <a:gd name="T64" fmla="*/ 51 w 101"/>
                <a:gd name="T65" fmla="*/ 29 h 110"/>
                <a:gd name="T66" fmla="*/ 28 w 101"/>
                <a:gd name="T67" fmla="*/ 51 h 110"/>
                <a:gd name="T68" fmla="*/ 39 w 101"/>
                <a:gd name="T69" fmla="*/ 70 h 110"/>
                <a:gd name="T70" fmla="*/ 41 w 101"/>
                <a:gd name="T71" fmla="*/ 85 h 110"/>
                <a:gd name="T72" fmla="*/ 51 w 101"/>
                <a:gd name="T73" fmla="*/ 110 h 110"/>
                <a:gd name="T74" fmla="*/ 51 w 101"/>
                <a:gd name="T75" fmla="*/ 18 h 110"/>
                <a:gd name="T76" fmla="*/ 50 w 101"/>
                <a:gd name="T77" fmla="*/ 18 h 110"/>
                <a:gd name="T78" fmla="*/ 48 w 101"/>
                <a:gd name="T79" fmla="*/ 3 h 110"/>
                <a:gd name="T80" fmla="*/ 51 w 101"/>
                <a:gd name="T81" fmla="*/ 0 h 110"/>
                <a:gd name="T82" fmla="*/ 27 w 101"/>
                <a:gd name="T83" fmla="*/ 78 h 110"/>
                <a:gd name="T84" fmla="*/ 25 w 101"/>
                <a:gd name="T85" fmla="*/ 73 h 110"/>
                <a:gd name="T86" fmla="*/ 25 w 101"/>
                <a:gd name="T87" fmla="*/ 28 h 110"/>
                <a:gd name="T88" fmla="*/ 27 w 101"/>
                <a:gd name="T89" fmla="*/ 24 h 110"/>
                <a:gd name="T90" fmla="*/ 25 w 101"/>
                <a:gd name="T91" fmla="*/ 28 h 110"/>
                <a:gd name="T92" fmla="*/ 23 w 101"/>
                <a:gd name="T93" fmla="*/ 51 h 110"/>
                <a:gd name="T94" fmla="*/ 25 w 101"/>
                <a:gd name="T95" fmla="*/ 63 h 110"/>
                <a:gd name="T96" fmla="*/ 25 w 101"/>
                <a:gd name="T97" fmla="*/ 28 h 110"/>
                <a:gd name="T98" fmla="*/ 23 w 101"/>
                <a:gd name="T99" fmla="*/ 28 h 110"/>
                <a:gd name="T100" fmla="*/ 15 w 101"/>
                <a:gd name="T101" fmla="*/ 15 h 110"/>
                <a:gd name="T102" fmla="*/ 25 w 101"/>
                <a:gd name="T103" fmla="*/ 22 h 110"/>
                <a:gd name="T104" fmla="*/ 25 w 101"/>
                <a:gd name="T105" fmla="*/ 79 h 110"/>
                <a:gd name="T106" fmla="*/ 15 w 101"/>
                <a:gd name="T107" fmla="*/ 86 h 110"/>
                <a:gd name="T108" fmla="*/ 23 w 101"/>
                <a:gd name="T109" fmla="*/ 74 h 110"/>
                <a:gd name="T110" fmla="*/ 25 w 101"/>
                <a:gd name="T111" fmla="*/ 73 h 110"/>
                <a:gd name="T112" fmla="*/ 3 w 101"/>
                <a:gd name="T113" fmla="*/ 48 h 110"/>
                <a:gd name="T114" fmla="*/ 18 w 101"/>
                <a:gd name="T115" fmla="*/ 51 h 110"/>
                <a:gd name="T116" fmla="*/ 3 w 101"/>
                <a:gd name="T117" fmla="*/ 53 h 110"/>
                <a:gd name="T118" fmla="*/ 3 w 101"/>
                <a:gd name="T119" fmla="*/ 4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10">
                  <a:moveTo>
                    <a:pt x="76" y="38"/>
                  </a:moveTo>
                  <a:cubicBezTo>
                    <a:pt x="77" y="42"/>
                    <a:pt x="78" y="46"/>
                    <a:pt x="78" y="51"/>
                  </a:cubicBezTo>
                  <a:cubicBezTo>
                    <a:pt x="78" y="55"/>
                    <a:pt x="77" y="59"/>
                    <a:pt x="76" y="63"/>
                  </a:cubicBezTo>
                  <a:cubicBezTo>
                    <a:pt x="76" y="38"/>
                    <a:pt x="76" y="38"/>
                    <a:pt x="76" y="38"/>
                  </a:cubicBezTo>
                  <a:close/>
                  <a:moveTo>
                    <a:pt x="76" y="80"/>
                  </a:moveTo>
                  <a:cubicBezTo>
                    <a:pt x="76" y="73"/>
                    <a:pt x="76" y="73"/>
                    <a:pt x="76"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6" y="80"/>
                    <a:pt x="76" y="80"/>
                    <a:pt x="76" y="80"/>
                  </a:cubicBezTo>
                  <a:close/>
                  <a:moveTo>
                    <a:pt x="76" y="28"/>
                  </a:moveTo>
                  <a:cubicBezTo>
                    <a:pt x="76" y="22"/>
                    <a:pt x="76" y="22"/>
                    <a:pt x="76"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6" y="28"/>
                  </a:cubicBezTo>
                  <a:close/>
                  <a:moveTo>
                    <a:pt x="83" y="51"/>
                  </a:moveTo>
                  <a:cubicBezTo>
                    <a:pt x="83" y="51"/>
                    <a:pt x="83" y="51"/>
                    <a:pt x="83" y="51"/>
                  </a:cubicBezTo>
                  <a:cubicBezTo>
                    <a:pt x="83" y="49"/>
                    <a:pt x="84" y="48"/>
                    <a:pt x="86" y="48"/>
                  </a:cubicBezTo>
                  <a:cubicBezTo>
                    <a:pt x="98" y="48"/>
                    <a:pt x="98" y="48"/>
                    <a:pt x="98" y="48"/>
                  </a:cubicBezTo>
                  <a:cubicBezTo>
                    <a:pt x="100" y="48"/>
                    <a:pt x="101" y="49"/>
                    <a:pt x="101" y="51"/>
                  </a:cubicBezTo>
                  <a:cubicBezTo>
                    <a:pt x="101" y="52"/>
                    <a:pt x="100" y="53"/>
                    <a:pt x="98" y="53"/>
                  </a:cubicBezTo>
                  <a:cubicBezTo>
                    <a:pt x="86" y="53"/>
                    <a:pt x="86" y="53"/>
                    <a:pt x="86" y="53"/>
                  </a:cubicBezTo>
                  <a:cubicBezTo>
                    <a:pt x="84" y="53"/>
                    <a:pt x="83" y="52"/>
                    <a:pt x="83" y="51"/>
                  </a:cubicBezTo>
                  <a:close/>
                  <a:moveTo>
                    <a:pt x="51" y="23"/>
                  </a:moveTo>
                  <a:cubicBezTo>
                    <a:pt x="62" y="23"/>
                    <a:pt x="71" y="29"/>
                    <a:pt x="76" y="38"/>
                  </a:cubicBezTo>
                  <a:cubicBezTo>
                    <a:pt x="76" y="63"/>
                    <a:pt x="76" y="63"/>
                    <a:pt x="76" y="63"/>
                  </a:cubicBezTo>
                  <a:cubicBezTo>
                    <a:pt x="73" y="67"/>
                    <a:pt x="70" y="71"/>
                    <a:pt x="66" y="74"/>
                  </a:cubicBezTo>
                  <a:cubicBezTo>
                    <a:pt x="66" y="96"/>
                    <a:pt x="66" y="96"/>
                    <a:pt x="66" y="96"/>
                  </a:cubicBezTo>
                  <a:cubicBezTo>
                    <a:pt x="66" y="104"/>
                    <a:pt x="60" y="110"/>
                    <a:pt x="52" y="110"/>
                  </a:cubicBezTo>
                  <a:cubicBezTo>
                    <a:pt x="51" y="110"/>
                    <a:pt x="51" y="110"/>
                    <a:pt x="51" y="110"/>
                  </a:cubicBezTo>
                  <a:cubicBezTo>
                    <a:pt x="51" y="85"/>
                    <a:pt x="51" y="85"/>
                    <a:pt x="51" y="85"/>
                  </a:cubicBezTo>
                  <a:cubicBezTo>
                    <a:pt x="60" y="85"/>
                    <a:pt x="60" y="85"/>
                    <a:pt x="60" y="85"/>
                  </a:cubicBezTo>
                  <a:cubicBezTo>
                    <a:pt x="60" y="72"/>
                    <a:pt x="60" y="72"/>
                    <a:pt x="60" y="72"/>
                  </a:cubicBezTo>
                  <a:cubicBezTo>
                    <a:pt x="60" y="71"/>
                    <a:pt x="61" y="70"/>
                    <a:pt x="61" y="70"/>
                  </a:cubicBezTo>
                  <a:cubicBezTo>
                    <a:pt x="68" y="66"/>
                    <a:pt x="73" y="59"/>
                    <a:pt x="73" y="51"/>
                  </a:cubicBezTo>
                  <a:cubicBezTo>
                    <a:pt x="73" y="45"/>
                    <a:pt x="70" y="39"/>
                    <a:pt x="66" y="35"/>
                  </a:cubicBezTo>
                  <a:cubicBezTo>
                    <a:pt x="62" y="31"/>
                    <a:pt x="57" y="29"/>
                    <a:pt x="51" y="29"/>
                  </a:cubicBezTo>
                  <a:cubicBezTo>
                    <a:pt x="51" y="23"/>
                    <a:pt x="51" y="23"/>
                    <a:pt x="51" y="23"/>
                  </a:cubicBezTo>
                  <a:close/>
                  <a:moveTo>
                    <a:pt x="76" y="22"/>
                  </a:moveTo>
                  <a:cubicBezTo>
                    <a:pt x="74" y="24"/>
                    <a:pt x="74" y="24"/>
                    <a:pt x="74" y="24"/>
                  </a:cubicBezTo>
                  <a:cubicBezTo>
                    <a:pt x="73" y="25"/>
                    <a:pt x="73" y="27"/>
                    <a:pt x="74" y="28"/>
                  </a:cubicBezTo>
                  <a:cubicBezTo>
                    <a:pt x="74" y="28"/>
                    <a:pt x="75" y="28"/>
                    <a:pt x="76" y="28"/>
                  </a:cubicBezTo>
                  <a:cubicBezTo>
                    <a:pt x="76" y="22"/>
                    <a:pt x="76" y="22"/>
                    <a:pt x="76" y="22"/>
                  </a:cubicBezTo>
                  <a:close/>
                  <a:moveTo>
                    <a:pt x="76" y="73"/>
                  </a:moveTo>
                  <a:cubicBezTo>
                    <a:pt x="75" y="73"/>
                    <a:pt x="74" y="73"/>
                    <a:pt x="74" y="74"/>
                  </a:cubicBezTo>
                  <a:cubicBezTo>
                    <a:pt x="73" y="75"/>
                    <a:pt x="73" y="77"/>
                    <a:pt x="74" y="78"/>
                  </a:cubicBezTo>
                  <a:cubicBezTo>
                    <a:pt x="76" y="80"/>
                    <a:pt x="76" y="80"/>
                    <a:pt x="76" y="80"/>
                  </a:cubicBezTo>
                  <a:cubicBezTo>
                    <a:pt x="76" y="73"/>
                    <a:pt x="76" y="73"/>
                    <a:pt x="76" y="73"/>
                  </a:cubicBezTo>
                  <a:close/>
                  <a:moveTo>
                    <a:pt x="51" y="18"/>
                  </a:moveTo>
                  <a:cubicBezTo>
                    <a:pt x="51" y="0"/>
                    <a:pt x="51" y="0"/>
                    <a:pt x="51" y="0"/>
                  </a:cubicBezTo>
                  <a:cubicBezTo>
                    <a:pt x="52" y="0"/>
                    <a:pt x="53" y="2"/>
                    <a:pt x="53" y="3"/>
                  </a:cubicBezTo>
                  <a:cubicBezTo>
                    <a:pt x="53" y="15"/>
                    <a:pt x="53" y="15"/>
                    <a:pt x="53" y="15"/>
                  </a:cubicBezTo>
                  <a:cubicBezTo>
                    <a:pt x="53" y="17"/>
                    <a:pt x="52" y="18"/>
                    <a:pt x="51" y="18"/>
                  </a:cubicBezTo>
                  <a:close/>
                  <a:moveTo>
                    <a:pt x="51" y="110"/>
                  </a:moveTo>
                  <a:cubicBezTo>
                    <a:pt x="49" y="110"/>
                    <a:pt x="49" y="110"/>
                    <a:pt x="49" y="110"/>
                  </a:cubicBezTo>
                  <a:cubicBezTo>
                    <a:pt x="41" y="110"/>
                    <a:pt x="35" y="104"/>
                    <a:pt x="35" y="96"/>
                  </a:cubicBezTo>
                  <a:cubicBezTo>
                    <a:pt x="35" y="74"/>
                    <a:pt x="35" y="74"/>
                    <a:pt x="35" y="74"/>
                  </a:cubicBezTo>
                  <a:cubicBezTo>
                    <a:pt x="31" y="71"/>
                    <a:pt x="27" y="67"/>
                    <a:pt x="25" y="63"/>
                  </a:cubicBezTo>
                  <a:cubicBezTo>
                    <a:pt x="25" y="39"/>
                    <a:pt x="25" y="39"/>
                    <a:pt x="25" y="39"/>
                  </a:cubicBezTo>
                  <a:cubicBezTo>
                    <a:pt x="30" y="29"/>
                    <a:pt x="39" y="23"/>
                    <a:pt x="51" y="23"/>
                  </a:cubicBezTo>
                  <a:cubicBezTo>
                    <a:pt x="51" y="29"/>
                    <a:pt x="51" y="29"/>
                    <a:pt x="51" y="29"/>
                  </a:cubicBezTo>
                  <a:cubicBezTo>
                    <a:pt x="44" y="29"/>
                    <a:pt x="39" y="31"/>
                    <a:pt x="35" y="35"/>
                  </a:cubicBezTo>
                  <a:cubicBezTo>
                    <a:pt x="31" y="39"/>
                    <a:pt x="28" y="45"/>
                    <a:pt x="28" y="51"/>
                  </a:cubicBezTo>
                  <a:cubicBezTo>
                    <a:pt x="28" y="59"/>
                    <a:pt x="33" y="66"/>
                    <a:pt x="39" y="70"/>
                  </a:cubicBezTo>
                  <a:cubicBezTo>
                    <a:pt x="39" y="70"/>
                    <a:pt x="39" y="70"/>
                    <a:pt x="39" y="70"/>
                  </a:cubicBezTo>
                  <a:cubicBezTo>
                    <a:pt x="40" y="70"/>
                    <a:pt x="41" y="71"/>
                    <a:pt x="41" y="72"/>
                  </a:cubicBezTo>
                  <a:cubicBezTo>
                    <a:pt x="41" y="85"/>
                    <a:pt x="41" y="85"/>
                    <a:pt x="41" y="85"/>
                  </a:cubicBezTo>
                  <a:cubicBezTo>
                    <a:pt x="51" y="85"/>
                    <a:pt x="51" y="85"/>
                    <a:pt x="51" y="85"/>
                  </a:cubicBezTo>
                  <a:cubicBezTo>
                    <a:pt x="51" y="110"/>
                    <a:pt x="51" y="110"/>
                    <a:pt x="51" y="110"/>
                  </a:cubicBezTo>
                  <a:close/>
                  <a:moveTo>
                    <a:pt x="51" y="0"/>
                  </a:moveTo>
                  <a:cubicBezTo>
                    <a:pt x="51" y="18"/>
                    <a:pt x="51" y="18"/>
                    <a:pt x="51" y="18"/>
                  </a:cubicBezTo>
                  <a:cubicBezTo>
                    <a:pt x="50" y="18"/>
                    <a:pt x="50" y="18"/>
                    <a:pt x="50" y="18"/>
                  </a:cubicBezTo>
                  <a:cubicBezTo>
                    <a:pt x="50" y="18"/>
                    <a:pt x="50" y="18"/>
                    <a:pt x="50" y="18"/>
                  </a:cubicBezTo>
                  <a:cubicBezTo>
                    <a:pt x="49" y="18"/>
                    <a:pt x="48" y="17"/>
                    <a:pt x="48" y="15"/>
                  </a:cubicBezTo>
                  <a:cubicBezTo>
                    <a:pt x="48" y="3"/>
                    <a:pt x="48" y="3"/>
                    <a:pt x="48" y="3"/>
                  </a:cubicBezTo>
                  <a:cubicBezTo>
                    <a:pt x="48" y="1"/>
                    <a:pt x="49" y="0"/>
                    <a:pt x="50" y="0"/>
                  </a:cubicBezTo>
                  <a:cubicBezTo>
                    <a:pt x="51" y="0"/>
                    <a:pt x="51" y="0"/>
                    <a:pt x="51" y="0"/>
                  </a:cubicBezTo>
                  <a:close/>
                  <a:moveTo>
                    <a:pt x="25" y="79"/>
                  </a:moveTo>
                  <a:cubicBezTo>
                    <a:pt x="27" y="78"/>
                    <a:pt x="27" y="78"/>
                    <a:pt x="27" y="78"/>
                  </a:cubicBezTo>
                  <a:cubicBezTo>
                    <a:pt x="28" y="77"/>
                    <a:pt x="28" y="75"/>
                    <a:pt x="27" y="74"/>
                  </a:cubicBezTo>
                  <a:cubicBezTo>
                    <a:pt x="27" y="73"/>
                    <a:pt x="26" y="73"/>
                    <a:pt x="25" y="73"/>
                  </a:cubicBezTo>
                  <a:cubicBezTo>
                    <a:pt x="25" y="79"/>
                    <a:pt x="25" y="79"/>
                    <a:pt x="25" y="79"/>
                  </a:cubicBezTo>
                  <a:close/>
                  <a:moveTo>
                    <a:pt x="25" y="28"/>
                  </a:moveTo>
                  <a:cubicBezTo>
                    <a:pt x="26" y="28"/>
                    <a:pt x="27" y="28"/>
                    <a:pt x="27" y="28"/>
                  </a:cubicBezTo>
                  <a:cubicBezTo>
                    <a:pt x="28" y="27"/>
                    <a:pt x="28" y="25"/>
                    <a:pt x="27" y="24"/>
                  </a:cubicBezTo>
                  <a:cubicBezTo>
                    <a:pt x="25" y="22"/>
                    <a:pt x="25" y="22"/>
                    <a:pt x="25" y="22"/>
                  </a:cubicBezTo>
                  <a:lnTo>
                    <a:pt x="25" y="28"/>
                  </a:lnTo>
                  <a:close/>
                  <a:moveTo>
                    <a:pt x="25" y="63"/>
                  </a:moveTo>
                  <a:cubicBezTo>
                    <a:pt x="24" y="59"/>
                    <a:pt x="23" y="55"/>
                    <a:pt x="23" y="51"/>
                  </a:cubicBezTo>
                  <a:cubicBezTo>
                    <a:pt x="23" y="46"/>
                    <a:pt x="24" y="42"/>
                    <a:pt x="25" y="39"/>
                  </a:cubicBezTo>
                  <a:cubicBezTo>
                    <a:pt x="25" y="63"/>
                    <a:pt x="25" y="63"/>
                    <a:pt x="25" y="63"/>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79"/>
                    <a:pt x="25" y="79"/>
                    <a:pt x="25" y="79"/>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3"/>
                    <a:pt x="25" y="73"/>
                    <a:pt x="25" y="73"/>
                  </a:cubicBezTo>
                  <a:close/>
                  <a:moveTo>
                    <a:pt x="3" y="48"/>
                  </a:moveTo>
                  <a:cubicBezTo>
                    <a:pt x="3" y="48"/>
                    <a:pt x="3" y="48"/>
                    <a:pt x="3" y="48"/>
                  </a:cubicBezTo>
                  <a:cubicBezTo>
                    <a:pt x="15" y="48"/>
                    <a:pt x="15" y="48"/>
                    <a:pt x="15" y="48"/>
                  </a:cubicBezTo>
                  <a:cubicBezTo>
                    <a:pt x="16" y="48"/>
                    <a:pt x="18" y="49"/>
                    <a:pt x="18" y="51"/>
                  </a:cubicBezTo>
                  <a:cubicBezTo>
                    <a:pt x="18" y="52"/>
                    <a:pt x="16" y="53"/>
                    <a:pt x="15" y="53"/>
                  </a:cubicBezTo>
                  <a:cubicBezTo>
                    <a:pt x="3" y="53"/>
                    <a:pt x="3" y="53"/>
                    <a:pt x="3" y="53"/>
                  </a:cubicBezTo>
                  <a:cubicBezTo>
                    <a:pt x="1" y="53"/>
                    <a:pt x="0" y="52"/>
                    <a:pt x="0" y="51"/>
                  </a:cubicBezTo>
                  <a:cubicBezTo>
                    <a:pt x="0" y="49"/>
                    <a:pt x="1" y="48"/>
                    <a:pt x="3" y="48"/>
                  </a:cubicBezTo>
                  <a:close/>
                </a:path>
              </a:pathLst>
            </a:custGeom>
            <a:solidFill>
              <a:srgbClr val="F35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3" name="TextBox 122"/>
          <p:cNvSpPr txBox="1"/>
          <p:nvPr/>
        </p:nvSpPr>
        <p:spPr>
          <a:xfrm>
            <a:off x="982638" y="2203054"/>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24" name="TextBox 123"/>
          <p:cNvSpPr txBox="1"/>
          <p:nvPr/>
        </p:nvSpPr>
        <p:spPr>
          <a:xfrm>
            <a:off x="982638" y="2498485"/>
            <a:ext cx="3466229"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982638" y="4097256"/>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26" name="TextBox 125"/>
          <p:cNvSpPr txBox="1"/>
          <p:nvPr/>
        </p:nvSpPr>
        <p:spPr>
          <a:xfrm>
            <a:off x="982638" y="4392687"/>
            <a:ext cx="3466229"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7823398" y="2203054"/>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28" name="TextBox 127"/>
          <p:cNvSpPr txBox="1"/>
          <p:nvPr/>
        </p:nvSpPr>
        <p:spPr>
          <a:xfrm>
            <a:off x="7823398" y="2498485"/>
            <a:ext cx="3466229"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7823398" y="4097256"/>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30" name="TextBox 129"/>
          <p:cNvSpPr txBox="1"/>
          <p:nvPr/>
        </p:nvSpPr>
        <p:spPr>
          <a:xfrm>
            <a:off x="7823398" y="4392687"/>
            <a:ext cx="3466229"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9" name="文本框 138"/>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40" name="文本框 13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41" name="文本框 14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42" name="直接连接符 141"/>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6"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31" name="文本框 130"/>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p:cTn id="7" dur="700" fill="hold"/>
                                            <p:tgtEl>
                                              <p:spTgt spid="146"/>
                                            </p:tgtEl>
                                            <p:attrNameLst>
                                              <p:attrName>ppt_w</p:attrName>
                                            </p:attrNameLst>
                                          </p:cBhvr>
                                          <p:tavLst>
                                            <p:tav tm="0">
                                              <p:val>
                                                <p:strVal val="#ppt_w+.3"/>
                                              </p:val>
                                            </p:tav>
                                            <p:tav tm="100000">
                                              <p:val>
                                                <p:strVal val="#ppt_w"/>
                                              </p:val>
                                            </p:tav>
                                          </p:tavLst>
                                        </p:anim>
                                        <p:anim calcmode="lin" valueType="num">
                                          <p:cBhvr>
                                            <p:cTn id="8" dur="700" fill="hold"/>
                                            <p:tgtEl>
                                              <p:spTgt spid="146"/>
                                            </p:tgtEl>
                                            <p:attrNameLst>
                                              <p:attrName>ppt_h</p:attrName>
                                            </p:attrNameLst>
                                          </p:cBhvr>
                                          <p:tavLst>
                                            <p:tav tm="0">
                                              <p:val>
                                                <p:strVal val="#ppt_h"/>
                                              </p:val>
                                            </p:tav>
                                            <p:tav tm="100000">
                                              <p:val>
                                                <p:strVal val="#ppt_h"/>
                                              </p:val>
                                            </p:tav>
                                          </p:tavLst>
                                        </p:anim>
                                        <p:animEffect transition="in" filter="fade">
                                          <p:cBhvr>
                                            <p:cTn id="9" dur="700"/>
                                            <p:tgtEl>
                                              <p:spTgt spid="1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p:cTn id="12" dur="700" fill="hold"/>
                                            <p:tgtEl>
                                              <p:spTgt spid="145"/>
                                            </p:tgtEl>
                                            <p:attrNameLst>
                                              <p:attrName>ppt_w</p:attrName>
                                            </p:attrNameLst>
                                          </p:cBhvr>
                                          <p:tavLst>
                                            <p:tav tm="0">
                                              <p:val>
                                                <p:strVal val="#ppt_w+.3"/>
                                              </p:val>
                                            </p:tav>
                                            <p:tav tm="100000">
                                              <p:val>
                                                <p:strVal val="#ppt_w"/>
                                              </p:val>
                                            </p:tav>
                                          </p:tavLst>
                                        </p:anim>
                                        <p:anim calcmode="lin" valueType="num">
                                          <p:cBhvr>
                                            <p:cTn id="13" dur="700" fill="hold"/>
                                            <p:tgtEl>
                                              <p:spTgt spid="145"/>
                                            </p:tgtEl>
                                            <p:attrNameLst>
                                              <p:attrName>ppt_h</p:attrName>
                                            </p:attrNameLst>
                                          </p:cBhvr>
                                          <p:tavLst>
                                            <p:tav tm="0">
                                              <p:val>
                                                <p:strVal val="#ppt_h"/>
                                              </p:val>
                                            </p:tav>
                                            <p:tav tm="100000">
                                              <p:val>
                                                <p:strVal val="#ppt_h"/>
                                              </p:val>
                                            </p:tav>
                                          </p:tavLst>
                                        </p:anim>
                                        <p:animEffect transition="in" filter="fade">
                                          <p:cBhvr>
                                            <p:cTn id="14" dur="700"/>
                                            <p:tgtEl>
                                              <p:spTgt spid="1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4"/>
                                            </p:tgtEl>
                                            <p:attrNameLst>
                                              <p:attrName>style.visibility</p:attrName>
                                            </p:attrNameLst>
                                          </p:cBhvr>
                                          <p:to>
                                            <p:strVal val="visible"/>
                                          </p:to>
                                        </p:set>
                                        <p:anim calcmode="lin" valueType="num">
                                          <p:cBhvr>
                                            <p:cTn id="17" dur="700" fill="hold"/>
                                            <p:tgtEl>
                                              <p:spTgt spid="144"/>
                                            </p:tgtEl>
                                            <p:attrNameLst>
                                              <p:attrName>ppt_w</p:attrName>
                                            </p:attrNameLst>
                                          </p:cBhvr>
                                          <p:tavLst>
                                            <p:tav tm="0">
                                              <p:val>
                                                <p:strVal val="#ppt_w+.3"/>
                                              </p:val>
                                            </p:tav>
                                            <p:tav tm="100000">
                                              <p:val>
                                                <p:strVal val="#ppt_w"/>
                                              </p:val>
                                            </p:tav>
                                          </p:tavLst>
                                        </p:anim>
                                        <p:anim calcmode="lin" valueType="num">
                                          <p:cBhvr>
                                            <p:cTn id="18" dur="700" fill="hold"/>
                                            <p:tgtEl>
                                              <p:spTgt spid="144"/>
                                            </p:tgtEl>
                                            <p:attrNameLst>
                                              <p:attrName>ppt_h</p:attrName>
                                            </p:attrNameLst>
                                          </p:cBhvr>
                                          <p:tavLst>
                                            <p:tav tm="0">
                                              <p:val>
                                                <p:strVal val="#ppt_h"/>
                                              </p:val>
                                            </p:tav>
                                            <p:tav tm="100000">
                                              <p:val>
                                                <p:strVal val="#ppt_h"/>
                                              </p:val>
                                            </p:tav>
                                          </p:tavLst>
                                        </p:anim>
                                        <p:animEffect transition="in" filter="fade">
                                          <p:cBhvr>
                                            <p:cTn id="19" dur="700"/>
                                            <p:tgtEl>
                                              <p:spTgt spid="14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43"/>
                                            </p:tgtEl>
                                            <p:attrNameLst>
                                              <p:attrName>style.visibility</p:attrName>
                                            </p:attrNameLst>
                                          </p:cBhvr>
                                          <p:to>
                                            <p:strVal val="visible"/>
                                          </p:to>
                                        </p:set>
                                        <p:anim calcmode="lin" valueType="num" p14:bounceEnd="25000">
                                          <p:cBhvr additive="base">
                                            <p:cTn id="22" dur="600" fill="hold"/>
                                            <p:tgtEl>
                                              <p:spTgt spid="14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39"/>
                                            </p:tgtEl>
                                            <p:attrNameLst>
                                              <p:attrName>style.visibility</p:attrName>
                                            </p:attrNameLst>
                                          </p:cBhvr>
                                          <p:to>
                                            <p:strVal val="visible"/>
                                          </p:to>
                                        </p:set>
                                        <p:anim calcmode="lin" valueType="num">
                                          <p:cBhvr>
                                            <p:cTn id="27" dur="500" fill="hold"/>
                                            <p:tgtEl>
                                              <p:spTgt spid="139"/>
                                            </p:tgtEl>
                                            <p:attrNameLst>
                                              <p:attrName>ppt_x</p:attrName>
                                            </p:attrNameLst>
                                          </p:cBhvr>
                                          <p:tavLst>
                                            <p:tav tm="0">
                                              <p:val>
                                                <p:strVal val="#ppt_x-#ppt_w/2"/>
                                              </p:val>
                                            </p:tav>
                                            <p:tav tm="100000">
                                              <p:val>
                                                <p:strVal val="#ppt_x"/>
                                              </p:val>
                                            </p:tav>
                                          </p:tavLst>
                                        </p:anim>
                                        <p:anim calcmode="lin" valueType="num">
                                          <p:cBhvr>
                                            <p:cTn id="28" dur="500" fill="hold"/>
                                            <p:tgtEl>
                                              <p:spTgt spid="139"/>
                                            </p:tgtEl>
                                            <p:attrNameLst>
                                              <p:attrName>ppt_y</p:attrName>
                                            </p:attrNameLst>
                                          </p:cBhvr>
                                          <p:tavLst>
                                            <p:tav tm="0">
                                              <p:val>
                                                <p:strVal val="#ppt_y"/>
                                              </p:val>
                                            </p:tav>
                                            <p:tav tm="100000">
                                              <p:val>
                                                <p:strVal val="#ppt_y"/>
                                              </p:val>
                                            </p:tav>
                                          </p:tavLst>
                                        </p:anim>
                                        <p:anim calcmode="lin" valueType="num">
                                          <p:cBhvr>
                                            <p:cTn id="29" dur="500" fill="hold"/>
                                            <p:tgtEl>
                                              <p:spTgt spid="139"/>
                                            </p:tgtEl>
                                            <p:attrNameLst>
                                              <p:attrName>ppt_w</p:attrName>
                                            </p:attrNameLst>
                                          </p:cBhvr>
                                          <p:tavLst>
                                            <p:tav tm="0">
                                              <p:val>
                                                <p:fltVal val="0"/>
                                              </p:val>
                                            </p:tav>
                                            <p:tav tm="100000">
                                              <p:val>
                                                <p:strVal val="#ppt_w"/>
                                              </p:val>
                                            </p:tav>
                                          </p:tavLst>
                                        </p:anim>
                                        <p:anim calcmode="lin" valueType="num">
                                          <p:cBhvr>
                                            <p:cTn id="30" dur="500" fill="hold"/>
                                            <p:tgtEl>
                                              <p:spTgt spid="13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40"/>
                                            </p:tgtEl>
                                            <p:attrNameLst>
                                              <p:attrName>style.visibility</p:attrName>
                                            </p:attrNameLst>
                                          </p:cBhvr>
                                          <p:to>
                                            <p:strVal val="visible"/>
                                          </p:to>
                                        </p:set>
                                        <p:anim calcmode="lin" valueType="num">
                                          <p:cBhvr>
                                            <p:cTn id="34" dur="500" fill="hold"/>
                                            <p:tgtEl>
                                              <p:spTgt spid="140"/>
                                            </p:tgtEl>
                                            <p:attrNameLst>
                                              <p:attrName>ppt_x</p:attrName>
                                            </p:attrNameLst>
                                          </p:cBhvr>
                                          <p:tavLst>
                                            <p:tav tm="0">
                                              <p:val>
                                                <p:strVal val="#ppt_x"/>
                                              </p:val>
                                            </p:tav>
                                            <p:tav tm="100000">
                                              <p:val>
                                                <p:strVal val="#ppt_x"/>
                                              </p:val>
                                            </p:tav>
                                          </p:tavLst>
                                        </p:anim>
                                        <p:anim calcmode="lin" valueType="num">
                                          <p:cBhvr>
                                            <p:cTn id="35" dur="500" fill="hold"/>
                                            <p:tgtEl>
                                              <p:spTgt spid="140"/>
                                            </p:tgtEl>
                                            <p:attrNameLst>
                                              <p:attrName>ppt_y</p:attrName>
                                            </p:attrNameLst>
                                          </p:cBhvr>
                                          <p:tavLst>
                                            <p:tav tm="0">
                                              <p:val>
                                                <p:strVal val="#ppt_y+#ppt_h/2"/>
                                              </p:val>
                                            </p:tav>
                                            <p:tav tm="100000">
                                              <p:val>
                                                <p:strVal val="#ppt_y"/>
                                              </p:val>
                                            </p:tav>
                                          </p:tavLst>
                                        </p:anim>
                                        <p:anim calcmode="lin" valueType="num">
                                          <p:cBhvr>
                                            <p:cTn id="36" dur="500" fill="hold"/>
                                            <p:tgtEl>
                                              <p:spTgt spid="140"/>
                                            </p:tgtEl>
                                            <p:attrNameLst>
                                              <p:attrName>ppt_w</p:attrName>
                                            </p:attrNameLst>
                                          </p:cBhvr>
                                          <p:tavLst>
                                            <p:tav tm="0">
                                              <p:val>
                                                <p:strVal val="#ppt_w"/>
                                              </p:val>
                                            </p:tav>
                                            <p:tav tm="100000">
                                              <p:val>
                                                <p:strVal val="#ppt_w"/>
                                              </p:val>
                                            </p:tav>
                                          </p:tavLst>
                                        </p:anim>
                                        <p:anim calcmode="lin" valueType="num">
                                          <p:cBhvr>
                                            <p:cTn id="37" dur="500" fill="hold"/>
                                            <p:tgtEl>
                                              <p:spTgt spid="1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wipe(up)">
                                          <p:cBhvr>
                                            <p:cTn id="41" dur="200"/>
                                            <p:tgtEl>
                                              <p:spTgt spid="1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41"/>
                                            </p:tgtEl>
                                            <p:attrNameLst>
                                              <p:attrName>style.visibility</p:attrName>
                                            </p:attrNameLst>
                                          </p:cBhvr>
                                          <p:to>
                                            <p:strVal val="visible"/>
                                          </p:to>
                                        </p:set>
                                        <p:anim calcmode="lin" valueType="num">
                                          <p:cBhvr>
                                            <p:cTn id="45" dur="500" fill="hold"/>
                                            <p:tgtEl>
                                              <p:spTgt spid="141"/>
                                            </p:tgtEl>
                                            <p:attrNameLst>
                                              <p:attrName>ppt_x</p:attrName>
                                            </p:attrNameLst>
                                          </p:cBhvr>
                                          <p:tavLst>
                                            <p:tav tm="0">
                                              <p:val>
                                                <p:strVal val="#ppt_x"/>
                                              </p:val>
                                            </p:tav>
                                            <p:tav tm="100000">
                                              <p:val>
                                                <p:strVal val="#ppt_x"/>
                                              </p:val>
                                            </p:tav>
                                          </p:tavLst>
                                        </p:anim>
                                        <p:anim calcmode="lin" valueType="num">
                                          <p:cBhvr>
                                            <p:cTn id="46" dur="500" fill="hold"/>
                                            <p:tgtEl>
                                              <p:spTgt spid="141"/>
                                            </p:tgtEl>
                                            <p:attrNameLst>
                                              <p:attrName>ppt_y</p:attrName>
                                            </p:attrNameLst>
                                          </p:cBhvr>
                                          <p:tavLst>
                                            <p:tav tm="0">
                                              <p:val>
                                                <p:strVal val="#ppt_y+#ppt_h/2"/>
                                              </p:val>
                                            </p:tav>
                                            <p:tav tm="100000">
                                              <p:val>
                                                <p:strVal val="#ppt_y"/>
                                              </p:val>
                                            </p:tav>
                                          </p:tavLst>
                                        </p:anim>
                                        <p:anim calcmode="lin" valueType="num">
                                          <p:cBhvr>
                                            <p:cTn id="47" dur="500" fill="hold"/>
                                            <p:tgtEl>
                                              <p:spTgt spid="141"/>
                                            </p:tgtEl>
                                            <p:attrNameLst>
                                              <p:attrName>ppt_w</p:attrName>
                                            </p:attrNameLst>
                                          </p:cBhvr>
                                          <p:tavLst>
                                            <p:tav tm="0">
                                              <p:val>
                                                <p:strVal val="#ppt_w"/>
                                              </p:val>
                                            </p:tav>
                                            <p:tav tm="100000">
                                              <p:val>
                                                <p:strVal val="#ppt_w"/>
                                              </p:val>
                                            </p:tav>
                                          </p:tavLst>
                                        </p:anim>
                                        <p:anim calcmode="lin" valueType="num">
                                          <p:cBhvr>
                                            <p:cTn id="48" dur="500" fill="hold"/>
                                            <p:tgtEl>
                                              <p:spTgt spid="1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randombar(horizontal)">
                                          <p:cBhvr>
                                            <p:cTn id="52" dur="500"/>
                                            <p:tgtEl>
                                              <p:spTgt spid="67"/>
                                            </p:tgtEl>
                                          </p:cBhvr>
                                        </p:animEffect>
                                      </p:childTnLst>
                                    </p:cTn>
                                  </p:par>
                                </p:childTnLst>
                              </p:cTn>
                            </p:par>
                            <p:par>
                              <p:cTn id="53" fill="hold">
                                <p:stCondLst>
                                  <p:cond delay="2700"/>
                                </p:stCondLst>
                                <p:childTnLst>
                                  <p:par>
                                    <p:cTn id="54" presetID="22" presetClass="entr" presetSubtype="8" fill="hold" grpId="0" nodeType="after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wipe(left)">
                                          <p:cBhvr>
                                            <p:cTn id="56" dur="500"/>
                                            <p:tgtEl>
                                              <p:spTgt spid="1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wipe(left)">
                                          <p:cBhvr>
                                            <p:cTn id="59" dur="500"/>
                                            <p:tgtEl>
                                              <p:spTgt spid="124"/>
                                            </p:tgtEl>
                                          </p:cBhvr>
                                        </p:animEffect>
                                      </p:childTnLst>
                                    </p:cTn>
                                  </p:par>
                                </p:childTnLst>
                              </p:cTn>
                            </p:par>
                            <p:par>
                              <p:cTn id="60" fill="hold">
                                <p:stCondLst>
                                  <p:cond delay="3200"/>
                                </p:stCondLst>
                                <p:childTnLst>
                                  <p:par>
                                    <p:cTn id="61" presetID="22" presetClass="entr" presetSubtype="8" fill="hold" grpId="0" nodeType="after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left)">
                                          <p:cBhvr>
                                            <p:cTn id="63" dur="500"/>
                                            <p:tgtEl>
                                              <p:spTgt spid="12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6"/>
                                            </p:tgtEl>
                                            <p:attrNameLst>
                                              <p:attrName>style.visibility</p:attrName>
                                            </p:attrNameLst>
                                          </p:cBhvr>
                                          <p:to>
                                            <p:strVal val="visible"/>
                                          </p:to>
                                        </p:set>
                                        <p:animEffect transition="in" filter="wipe(left)">
                                          <p:cBhvr>
                                            <p:cTn id="66" dur="500"/>
                                            <p:tgtEl>
                                              <p:spTgt spid="126"/>
                                            </p:tgtEl>
                                          </p:cBhvr>
                                        </p:animEffect>
                                      </p:childTnLst>
                                    </p:cTn>
                                  </p:par>
                                </p:childTnLst>
                              </p:cTn>
                            </p:par>
                            <p:par>
                              <p:cTn id="67" fill="hold">
                                <p:stCondLst>
                                  <p:cond delay="3700"/>
                                </p:stCondLst>
                                <p:childTnLst>
                                  <p:par>
                                    <p:cTn id="68" presetID="22" presetClass="entr" presetSubtype="8" fill="hold" grpId="0" nodeType="after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wipe(left)">
                                          <p:cBhvr>
                                            <p:cTn id="70" dur="500"/>
                                            <p:tgtEl>
                                              <p:spTgt spid="1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wipe(left)">
                                          <p:cBhvr>
                                            <p:cTn id="73" dur="500"/>
                                            <p:tgtEl>
                                              <p:spTgt spid="128"/>
                                            </p:tgtEl>
                                          </p:cBhvr>
                                        </p:animEffect>
                                      </p:childTnLst>
                                    </p:cTn>
                                  </p:par>
                                </p:childTnLst>
                              </p:cTn>
                            </p:par>
                            <p:par>
                              <p:cTn id="74" fill="hold">
                                <p:stCondLst>
                                  <p:cond delay="4200"/>
                                </p:stCondLst>
                                <p:childTnLst>
                                  <p:par>
                                    <p:cTn id="75" presetID="22" presetClass="entr" presetSubtype="8" fill="hold" grpId="0" nodeType="after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wipe(left)">
                                          <p:cBhvr>
                                            <p:cTn id="77" dur="500"/>
                                            <p:tgtEl>
                                              <p:spTgt spid="129"/>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wipe(left)">
                                          <p:cBhvr>
                                            <p:cTn id="80" dur="500"/>
                                            <p:tgtEl>
                                              <p:spTgt spid="130"/>
                                            </p:tgtEl>
                                          </p:cBhvr>
                                        </p:animEffect>
                                      </p:childTnLst>
                                    </p:cTn>
                                  </p:par>
                                </p:childTnLst>
                              </p:cTn>
                            </p:par>
                            <p:par>
                              <p:cTn id="81" fill="hold">
                                <p:stCondLst>
                                  <p:cond delay="4700"/>
                                </p:stCondLst>
                                <p:childTnLst>
                                  <p:par>
                                    <p:cTn id="82" presetID="1" presetClass="entr" presetSubtype="0" fill="hold" grpId="0" nodeType="afterEffect">
                                      <p:stCondLst>
                                        <p:cond delay="0"/>
                                      </p:stCondLst>
                                      <p:childTnLst>
                                        <p:set>
                                          <p:cBhvr>
                                            <p:cTn id="83" dur="1" fill="hold">
                                              <p:stCondLst>
                                                <p:cond delay="499"/>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8" grpId="0"/>
          <p:bldP spid="129" grpId="0"/>
          <p:bldP spid="130" grpId="0"/>
          <p:bldP spid="139" grpId="0" animBg="1"/>
          <p:bldP spid="140" grpId="0"/>
          <p:bldP spid="141" grpId="0"/>
          <p:bldP spid="143" grpId="0" animBg="1"/>
          <p:bldP spid="144" grpId="0" animBg="1"/>
          <p:bldP spid="145" grpId="0" animBg="1"/>
          <p:bldP spid="146" grpId="0" animBg="1"/>
          <p:bldP spid="1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p:cTn id="7" dur="700" fill="hold"/>
                                            <p:tgtEl>
                                              <p:spTgt spid="146"/>
                                            </p:tgtEl>
                                            <p:attrNameLst>
                                              <p:attrName>ppt_w</p:attrName>
                                            </p:attrNameLst>
                                          </p:cBhvr>
                                          <p:tavLst>
                                            <p:tav tm="0">
                                              <p:val>
                                                <p:strVal val="#ppt_w+.3"/>
                                              </p:val>
                                            </p:tav>
                                            <p:tav tm="100000">
                                              <p:val>
                                                <p:strVal val="#ppt_w"/>
                                              </p:val>
                                            </p:tav>
                                          </p:tavLst>
                                        </p:anim>
                                        <p:anim calcmode="lin" valueType="num">
                                          <p:cBhvr>
                                            <p:cTn id="8" dur="700" fill="hold"/>
                                            <p:tgtEl>
                                              <p:spTgt spid="146"/>
                                            </p:tgtEl>
                                            <p:attrNameLst>
                                              <p:attrName>ppt_h</p:attrName>
                                            </p:attrNameLst>
                                          </p:cBhvr>
                                          <p:tavLst>
                                            <p:tav tm="0">
                                              <p:val>
                                                <p:strVal val="#ppt_h"/>
                                              </p:val>
                                            </p:tav>
                                            <p:tav tm="100000">
                                              <p:val>
                                                <p:strVal val="#ppt_h"/>
                                              </p:val>
                                            </p:tav>
                                          </p:tavLst>
                                        </p:anim>
                                        <p:animEffect transition="in" filter="fade">
                                          <p:cBhvr>
                                            <p:cTn id="9" dur="700"/>
                                            <p:tgtEl>
                                              <p:spTgt spid="1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p:cTn id="12" dur="700" fill="hold"/>
                                            <p:tgtEl>
                                              <p:spTgt spid="145"/>
                                            </p:tgtEl>
                                            <p:attrNameLst>
                                              <p:attrName>ppt_w</p:attrName>
                                            </p:attrNameLst>
                                          </p:cBhvr>
                                          <p:tavLst>
                                            <p:tav tm="0">
                                              <p:val>
                                                <p:strVal val="#ppt_w+.3"/>
                                              </p:val>
                                            </p:tav>
                                            <p:tav tm="100000">
                                              <p:val>
                                                <p:strVal val="#ppt_w"/>
                                              </p:val>
                                            </p:tav>
                                          </p:tavLst>
                                        </p:anim>
                                        <p:anim calcmode="lin" valueType="num">
                                          <p:cBhvr>
                                            <p:cTn id="13" dur="700" fill="hold"/>
                                            <p:tgtEl>
                                              <p:spTgt spid="145"/>
                                            </p:tgtEl>
                                            <p:attrNameLst>
                                              <p:attrName>ppt_h</p:attrName>
                                            </p:attrNameLst>
                                          </p:cBhvr>
                                          <p:tavLst>
                                            <p:tav tm="0">
                                              <p:val>
                                                <p:strVal val="#ppt_h"/>
                                              </p:val>
                                            </p:tav>
                                            <p:tav tm="100000">
                                              <p:val>
                                                <p:strVal val="#ppt_h"/>
                                              </p:val>
                                            </p:tav>
                                          </p:tavLst>
                                        </p:anim>
                                        <p:animEffect transition="in" filter="fade">
                                          <p:cBhvr>
                                            <p:cTn id="14" dur="700"/>
                                            <p:tgtEl>
                                              <p:spTgt spid="1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4"/>
                                            </p:tgtEl>
                                            <p:attrNameLst>
                                              <p:attrName>style.visibility</p:attrName>
                                            </p:attrNameLst>
                                          </p:cBhvr>
                                          <p:to>
                                            <p:strVal val="visible"/>
                                          </p:to>
                                        </p:set>
                                        <p:anim calcmode="lin" valueType="num">
                                          <p:cBhvr>
                                            <p:cTn id="17" dur="700" fill="hold"/>
                                            <p:tgtEl>
                                              <p:spTgt spid="144"/>
                                            </p:tgtEl>
                                            <p:attrNameLst>
                                              <p:attrName>ppt_w</p:attrName>
                                            </p:attrNameLst>
                                          </p:cBhvr>
                                          <p:tavLst>
                                            <p:tav tm="0">
                                              <p:val>
                                                <p:strVal val="#ppt_w+.3"/>
                                              </p:val>
                                            </p:tav>
                                            <p:tav tm="100000">
                                              <p:val>
                                                <p:strVal val="#ppt_w"/>
                                              </p:val>
                                            </p:tav>
                                          </p:tavLst>
                                        </p:anim>
                                        <p:anim calcmode="lin" valueType="num">
                                          <p:cBhvr>
                                            <p:cTn id="18" dur="700" fill="hold"/>
                                            <p:tgtEl>
                                              <p:spTgt spid="144"/>
                                            </p:tgtEl>
                                            <p:attrNameLst>
                                              <p:attrName>ppt_h</p:attrName>
                                            </p:attrNameLst>
                                          </p:cBhvr>
                                          <p:tavLst>
                                            <p:tav tm="0">
                                              <p:val>
                                                <p:strVal val="#ppt_h"/>
                                              </p:val>
                                            </p:tav>
                                            <p:tav tm="100000">
                                              <p:val>
                                                <p:strVal val="#ppt_h"/>
                                              </p:val>
                                            </p:tav>
                                          </p:tavLst>
                                        </p:anim>
                                        <p:animEffect transition="in" filter="fade">
                                          <p:cBhvr>
                                            <p:cTn id="19" dur="700"/>
                                            <p:tgtEl>
                                              <p:spTgt spid="14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43"/>
                                            </p:tgtEl>
                                            <p:attrNameLst>
                                              <p:attrName>style.visibility</p:attrName>
                                            </p:attrNameLst>
                                          </p:cBhvr>
                                          <p:to>
                                            <p:strVal val="visible"/>
                                          </p:to>
                                        </p:set>
                                        <p:anim calcmode="lin" valueType="num">
                                          <p:cBhvr additive="base">
                                            <p:cTn id="22" dur="600" fill="hold"/>
                                            <p:tgtEl>
                                              <p:spTgt spid="143"/>
                                            </p:tgtEl>
                                            <p:attrNameLst>
                                              <p:attrName>ppt_x</p:attrName>
                                            </p:attrNameLst>
                                          </p:cBhvr>
                                          <p:tavLst>
                                            <p:tav tm="0">
                                              <p:val>
                                                <p:strVal val="1+#ppt_w/2"/>
                                              </p:val>
                                            </p:tav>
                                            <p:tav tm="100000">
                                              <p:val>
                                                <p:strVal val="#ppt_x"/>
                                              </p:val>
                                            </p:tav>
                                          </p:tavLst>
                                        </p:anim>
                                        <p:anim calcmode="lin" valueType="num">
                                          <p:cBhvr additive="base">
                                            <p:cTn id="23" dur="600" fill="hold"/>
                                            <p:tgtEl>
                                              <p:spTgt spid="1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39"/>
                                            </p:tgtEl>
                                            <p:attrNameLst>
                                              <p:attrName>style.visibility</p:attrName>
                                            </p:attrNameLst>
                                          </p:cBhvr>
                                          <p:to>
                                            <p:strVal val="visible"/>
                                          </p:to>
                                        </p:set>
                                        <p:anim calcmode="lin" valueType="num">
                                          <p:cBhvr>
                                            <p:cTn id="27" dur="500" fill="hold"/>
                                            <p:tgtEl>
                                              <p:spTgt spid="139"/>
                                            </p:tgtEl>
                                            <p:attrNameLst>
                                              <p:attrName>ppt_x</p:attrName>
                                            </p:attrNameLst>
                                          </p:cBhvr>
                                          <p:tavLst>
                                            <p:tav tm="0">
                                              <p:val>
                                                <p:strVal val="#ppt_x-#ppt_w/2"/>
                                              </p:val>
                                            </p:tav>
                                            <p:tav tm="100000">
                                              <p:val>
                                                <p:strVal val="#ppt_x"/>
                                              </p:val>
                                            </p:tav>
                                          </p:tavLst>
                                        </p:anim>
                                        <p:anim calcmode="lin" valueType="num">
                                          <p:cBhvr>
                                            <p:cTn id="28" dur="500" fill="hold"/>
                                            <p:tgtEl>
                                              <p:spTgt spid="139"/>
                                            </p:tgtEl>
                                            <p:attrNameLst>
                                              <p:attrName>ppt_y</p:attrName>
                                            </p:attrNameLst>
                                          </p:cBhvr>
                                          <p:tavLst>
                                            <p:tav tm="0">
                                              <p:val>
                                                <p:strVal val="#ppt_y"/>
                                              </p:val>
                                            </p:tav>
                                            <p:tav tm="100000">
                                              <p:val>
                                                <p:strVal val="#ppt_y"/>
                                              </p:val>
                                            </p:tav>
                                          </p:tavLst>
                                        </p:anim>
                                        <p:anim calcmode="lin" valueType="num">
                                          <p:cBhvr>
                                            <p:cTn id="29" dur="500" fill="hold"/>
                                            <p:tgtEl>
                                              <p:spTgt spid="139"/>
                                            </p:tgtEl>
                                            <p:attrNameLst>
                                              <p:attrName>ppt_w</p:attrName>
                                            </p:attrNameLst>
                                          </p:cBhvr>
                                          <p:tavLst>
                                            <p:tav tm="0">
                                              <p:val>
                                                <p:fltVal val="0"/>
                                              </p:val>
                                            </p:tav>
                                            <p:tav tm="100000">
                                              <p:val>
                                                <p:strVal val="#ppt_w"/>
                                              </p:val>
                                            </p:tav>
                                          </p:tavLst>
                                        </p:anim>
                                        <p:anim calcmode="lin" valueType="num">
                                          <p:cBhvr>
                                            <p:cTn id="30" dur="500" fill="hold"/>
                                            <p:tgtEl>
                                              <p:spTgt spid="13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40"/>
                                            </p:tgtEl>
                                            <p:attrNameLst>
                                              <p:attrName>style.visibility</p:attrName>
                                            </p:attrNameLst>
                                          </p:cBhvr>
                                          <p:to>
                                            <p:strVal val="visible"/>
                                          </p:to>
                                        </p:set>
                                        <p:anim calcmode="lin" valueType="num">
                                          <p:cBhvr>
                                            <p:cTn id="34" dur="500" fill="hold"/>
                                            <p:tgtEl>
                                              <p:spTgt spid="140"/>
                                            </p:tgtEl>
                                            <p:attrNameLst>
                                              <p:attrName>ppt_x</p:attrName>
                                            </p:attrNameLst>
                                          </p:cBhvr>
                                          <p:tavLst>
                                            <p:tav tm="0">
                                              <p:val>
                                                <p:strVal val="#ppt_x"/>
                                              </p:val>
                                            </p:tav>
                                            <p:tav tm="100000">
                                              <p:val>
                                                <p:strVal val="#ppt_x"/>
                                              </p:val>
                                            </p:tav>
                                          </p:tavLst>
                                        </p:anim>
                                        <p:anim calcmode="lin" valueType="num">
                                          <p:cBhvr>
                                            <p:cTn id="35" dur="500" fill="hold"/>
                                            <p:tgtEl>
                                              <p:spTgt spid="140"/>
                                            </p:tgtEl>
                                            <p:attrNameLst>
                                              <p:attrName>ppt_y</p:attrName>
                                            </p:attrNameLst>
                                          </p:cBhvr>
                                          <p:tavLst>
                                            <p:tav tm="0">
                                              <p:val>
                                                <p:strVal val="#ppt_y+#ppt_h/2"/>
                                              </p:val>
                                            </p:tav>
                                            <p:tav tm="100000">
                                              <p:val>
                                                <p:strVal val="#ppt_y"/>
                                              </p:val>
                                            </p:tav>
                                          </p:tavLst>
                                        </p:anim>
                                        <p:anim calcmode="lin" valueType="num">
                                          <p:cBhvr>
                                            <p:cTn id="36" dur="500" fill="hold"/>
                                            <p:tgtEl>
                                              <p:spTgt spid="140"/>
                                            </p:tgtEl>
                                            <p:attrNameLst>
                                              <p:attrName>ppt_w</p:attrName>
                                            </p:attrNameLst>
                                          </p:cBhvr>
                                          <p:tavLst>
                                            <p:tav tm="0">
                                              <p:val>
                                                <p:strVal val="#ppt_w"/>
                                              </p:val>
                                            </p:tav>
                                            <p:tav tm="100000">
                                              <p:val>
                                                <p:strVal val="#ppt_w"/>
                                              </p:val>
                                            </p:tav>
                                          </p:tavLst>
                                        </p:anim>
                                        <p:anim calcmode="lin" valueType="num">
                                          <p:cBhvr>
                                            <p:cTn id="37" dur="500" fill="hold"/>
                                            <p:tgtEl>
                                              <p:spTgt spid="1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wipe(up)">
                                          <p:cBhvr>
                                            <p:cTn id="41" dur="200"/>
                                            <p:tgtEl>
                                              <p:spTgt spid="1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41"/>
                                            </p:tgtEl>
                                            <p:attrNameLst>
                                              <p:attrName>style.visibility</p:attrName>
                                            </p:attrNameLst>
                                          </p:cBhvr>
                                          <p:to>
                                            <p:strVal val="visible"/>
                                          </p:to>
                                        </p:set>
                                        <p:anim calcmode="lin" valueType="num">
                                          <p:cBhvr>
                                            <p:cTn id="45" dur="500" fill="hold"/>
                                            <p:tgtEl>
                                              <p:spTgt spid="141"/>
                                            </p:tgtEl>
                                            <p:attrNameLst>
                                              <p:attrName>ppt_x</p:attrName>
                                            </p:attrNameLst>
                                          </p:cBhvr>
                                          <p:tavLst>
                                            <p:tav tm="0">
                                              <p:val>
                                                <p:strVal val="#ppt_x"/>
                                              </p:val>
                                            </p:tav>
                                            <p:tav tm="100000">
                                              <p:val>
                                                <p:strVal val="#ppt_x"/>
                                              </p:val>
                                            </p:tav>
                                          </p:tavLst>
                                        </p:anim>
                                        <p:anim calcmode="lin" valueType="num">
                                          <p:cBhvr>
                                            <p:cTn id="46" dur="500" fill="hold"/>
                                            <p:tgtEl>
                                              <p:spTgt spid="141"/>
                                            </p:tgtEl>
                                            <p:attrNameLst>
                                              <p:attrName>ppt_y</p:attrName>
                                            </p:attrNameLst>
                                          </p:cBhvr>
                                          <p:tavLst>
                                            <p:tav tm="0">
                                              <p:val>
                                                <p:strVal val="#ppt_y+#ppt_h/2"/>
                                              </p:val>
                                            </p:tav>
                                            <p:tav tm="100000">
                                              <p:val>
                                                <p:strVal val="#ppt_y"/>
                                              </p:val>
                                            </p:tav>
                                          </p:tavLst>
                                        </p:anim>
                                        <p:anim calcmode="lin" valueType="num">
                                          <p:cBhvr>
                                            <p:cTn id="47" dur="500" fill="hold"/>
                                            <p:tgtEl>
                                              <p:spTgt spid="141"/>
                                            </p:tgtEl>
                                            <p:attrNameLst>
                                              <p:attrName>ppt_w</p:attrName>
                                            </p:attrNameLst>
                                          </p:cBhvr>
                                          <p:tavLst>
                                            <p:tav tm="0">
                                              <p:val>
                                                <p:strVal val="#ppt_w"/>
                                              </p:val>
                                            </p:tav>
                                            <p:tav tm="100000">
                                              <p:val>
                                                <p:strVal val="#ppt_w"/>
                                              </p:val>
                                            </p:tav>
                                          </p:tavLst>
                                        </p:anim>
                                        <p:anim calcmode="lin" valueType="num">
                                          <p:cBhvr>
                                            <p:cTn id="48" dur="500" fill="hold"/>
                                            <p:tgtEl>
                                              <p:spTgt spid="1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randombar(horizontal)">
                                          <p:cBhvr>
                                            <p:cTn id="52" dur="500"/>
                                            <p:tgtEl>
                                              <p:spTgt spid="67"/>
                                            </p:tgtEl>
                                          </p:cBhvr>
                                        </p:animEffect>
                                      </p:childTnLst>
                                    </p:cTn>
                                  </p:par>
                                </p:childTnLst>
                              </p:cTn>
                            </p:par>
                            <p:par>
                              <p:cTn id="53" fill="hold">
                                <p:stCondLst>
                                  <p:cond delay="2700"/>
                                </p:stCondLst>
                                <p:childTnLst>
                                  <p:par>
                                    <p:cTn id="54" presetID="22" presetClass="entr" presetSubtype="8" fill="hold" grpId="0" nodeType="after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wipe(left)">
                                          <p:cBhvr>
                                            <p:cTn id="56" dur="500"/>
                                            <p:tgtEl>
                                              <p:spTgt spid="1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wipe(left)">
                                          <p:cBhvr>
                                            <p:cTn id="59" dur="500"/>
                                            <p:tgtEl>
                                              <p:spTgt spid="124"/>
                                            </p:tgtEl>
                                          </p:cBhvr>
                                        </p:animEffect>
                                      </p:childTnLst>
                                    </p:cTn>
                                  </p:par>
                                </p:childTnLst>
                              </p:cTn>
                            </p:par>
                            <p:par>
                              <p:cTn id="60" fill="hold">
                                <p:stCondLst>
                                  <p:cond delay="3200"/>
                                </p:stCondLst>
                                <p:childTnLst>
                                  <p:par>
                                    <p:cTn id="61" presetID="22" presetClass="entr" presetSubtype="8" fill="hold" grpId="0" nodeType="after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left)">
                                          <p:cBhvr>
                                            <p:cTn id="63" dur="500"/>
                                            <p:tgtEl>
                                              <p:spTgt spid="12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6"/>
                                            </p:tgtEl>
                                            <p:attrNameLst>
                                              <p:attrName>style.visibility</p:attrName>
                                            </p:attrNameLst>
                                          </p:cBhvr>
                                          <p:to>
                                            <p:strVal val="visible"/>
                                          </p:to>
                                        </p:set>
                                        <p:animEffect transition="in" filter="wipe(left)">
                                          <p:cBhvr>
                                            <p:cTn id="66" dur="500"/>
                                            <p:tgtEl>
                                              <p:spTgt spid="126"/>
                                            </p:tgtEl>
                                          </p:cBhvr>
                                        </p:animEffect>
                                      </p:childTnLst>
                                    </p:cTn>
                                  </p:par>
                                </p:childTnLst>
                              </p:cTn>
                            </p:par>
                            <p:par>
                              <p:cTn id="67" fill="hold">
                                <p:stCondLst>
                                  <p:cond delay="3700"/>
                                </p:stCondLst>
                                <p:childTnLst>
                                  <p:par>
                                    <p:cTn id="68" presetID="22" presetClass="entr" presetSubtype="8" fill="hold" grpId="0" nodeType="afterEffect">
                                      <p:stCondLst>
                                        <p:cond delay="0"/>
                                      </p:stCondLst>
                                      <p:childTnLst>
                                        <p:set>
                                          <p:cBhvr>
                                            <p:cTn id="69" dur="1" fill="hold">
                                              <p:stCondLst>
                                                <p:cond delay="0"/>
                                              </p:stCondLst>
                                            </p:cTn>
                                            <p:tgtEl>
                                              <p:spTgt spid="127"/>
                                            </p:tgtEl>
                                            <p:attrNameLst>
                                              <p:attrName>style.visibility</p:attrName>
                                            </p:attrNameLst>
                                          </p:cBhvr>
                                          <p:to>
                                            <p:strVal val="visible"/>
                                          </p:to>
                                        </p:set>
                                        <p:animEffect transition="in" filter="wipe(left)">
                                          <p:cBhvr>
                                            <p:cTn id="70" dur="500"/>
                                            <p:tgtEl>
                                              <p:spTgt spid="1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wipe(left)">
                                          <p:cBhvr>
                                            <p:cTn id="73" dur="500"/>
                                            <p:tgtEl>
                                              <p:spTgt spid="128"/>
                                            </p:tgtEl>
                                          </p:cBhvr>
                                        </p:animEffect>
                                      </p:childTnLst>
                                    </p:cTn>
                                  </p:par>
                                </p:childTnLst>
                              </p:cTn>
                            </p:par>
                            <p:par>
                              <p:cTn id="74" fill="hold">
                                <p:stCondLst>
                                  <p:cond delay="4200"/>
                                </p:stCondLst>
                                <p:childTnLst>
                                  <p:par>
                                    <p:cTn id="75" presetID="22" presetClass="entr" presetSubtype="8" fill="hold" grpId="0" nodeType="after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wipe(left)">
                                          <p:cBhvr>
                                            <p:cTn id="77" dur="500"/>
                                            <p:tgtEl>
                                              <p:spTgt spid="129"/>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wipe(left)">
                                          <p:cBhvr>
                                            <p:cTn id="80" dur="500"/>
                                            <p:tgtEl>
                                              <p:spTgt spid="130"/>
                                            </p:tgtEl>
                                          </p:cBhvr>
                                        </p:animEffect>
                                      </p:childTnLst>
                                    </p:cTn>
                                  </p:par>
                                </p:childTnLst>
                              </p:cTn>
                            </p:par>
                            <p:par>
                              <p:cTn id="81" fill="hold">
                                <p:stCondLst>
                                  <p:cond delay="4700"/>
                                </p:stCondLst>
                                <p:childTnLst>
                                  <p:par>
                                    <p:cTn id="82" presetID="1" presetClass="entr" presetSubtype="0" fill="hold" grpId="0" nodeType="afterEffect">
                                      <p:stCondLst>
                                        <p:cond delay="0"/>
                                      </p:stCondLst>
                                      <p:childTnLst>
                                        <p:set>
                                          <p:cBhvr>
                                            <p:cTn id="83" dur="1" fill="hold">
                                              <p:stCondLst>
                                                <p:cond delay="499"/>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8" grpId="0"/>
          <p:bldP spid="129" grpId="0"/>
          <p:bldP spid="130" grpId="0"/>
          <p:bldP spid="139" grpId="0" animBg="1"/>
          <p:bldP spid="140" grpId="0"/>
          <p:bldP spid="141" grpId="0"/>
          <p:bldP spid="143" grpId="0" animBg="1"/>
          <p:bldP spid="144" grpId="0" animBg="1"/>
          <p:bldP spid="145" grpId="0" animBg="1"/>
          <p:bldP spid="146" grpId="0" animBg="1"/>
          <p:bldP spid="13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9"/>
          <p:cNvSpPr>
            <a:spLocks noChangeArrowheads="1"/>
          </p:cNvSpPr>
          <p:nvPr/>
        </p:nvSpPr>
        <p:spPr bwMode="auto">
          <a:xfrm>
            <a:off x="1148748" y="2004812"/>
            <a:ext cx="723900" cy="723900"/>
          </a:xfrm>
          <a:prstGeom prst="ellipse">
            <a:avLst/>
          </a:prstGeom>
          <a:solidFill>
            <a:srgbClr val="2C79AD"/>
          </a:solidFill>
          <a:ln>
            <a:noFill/>
          </a:ln>
        </p:spPr>
        <p:txBody>
          <a:bodyPr vert="horz" wrap="square" lIns="91440" tIns="45720" rIns="91440" bIns="45720" numCol="1" anchor="t" anchorCtr="0" compatLnSpc="1"/>
          <a:lstStyle/>
          <a:p>
            <a:endParaRPr lang="zh-CN" altLang="en-US"/>
          </a:p>
        </p:txBody>
      </p:sp>
      <p:sp>
        <p:nvSpPr>
          <p:cNvPr id="41" name="Oval 10"/>
          <p:cNvSpPr>
            <a:spLocks noChangeArrowheads="1"/>
          </p:cNvSpPr>
          <p:nvPr/>
        </p:nvSpPr>
        <p:spPr bwMode="auto">
          <a:xfrm>
            <a:off x="1126654" y="3914058"/>
            <a:ext cx="719138" cy="723900"/>
          </a:xfrm>
          <a:prstGeom prst="ellipse">
            <a:avLst/>
          </a:prstGeom>
          <a:solidFill>
            <a:srgbClr val="85D3C5"/>
          </a:solidFill>
          <a:ln>
            <a:noFill/>
          </a:ln>
        </p:spPr>
        <p:txBody>
          <a:bodyPr vert="horz" wrap="square" lIns="91440" tIns="45720" rIns="91440" bIns="45720" numCol="1" anchor="t" anchorCtr="0" compatLnSpc="1"/>
          <a:lstStyle/>
          <a:p>
            <a:endParaRPr lang="zh-CN" altLang="en-US"/>
          </a:p>
        </p:txBody>
      </p:sp>
      <p:sp>
        <p:nvSpPr>
          <p:cNvPr id="42" name="Oval 11"/>
          <p:cNvSpPr>
            <a:spLocks noChangeArrowheads="1"/>
          </p:cNvSpPr>
          <p:nvPr/>
        </p:nvSpPr>
        <p:spPr bwMode="auto">
          <a:xfrm>
            <a:off x="6577829" y="2011797"/>
            <a:ext cx="723900" cy="723900"/>
          </a:xfrm>
          <a:prstGeom prst="ellipse">
            <a:avLst/>
          </a:prstGeom>
          <a:solidFill>
            <a:srgbClr val="F6A94D"/>
          </a:solidFill>
          <a:ln>
            <a:noFill/>
          </a:ln>
        </p:spPr>
        <p:txBody>
          <a:bodyPr vert="horz" wrap="square" lIns="91440" tIns="45720" rIns="91440" bIns="45720" numCol="1" anchor="t" anchorCtr="0" compatLnSpc="1"/>
          <a:lstStyle/>
          <a:p>
            <a:endParaRPr lang="zh-CN" altLang="en-US"/>
          </a:p>
        </p:txBody>
      </p:sp>
      <p:sp>
        <p:nvSpPr>
          <p:cNvPr id="43" name="Oval 12"/>
          <p:cNvSpPr>
            <a:spLocks noChangeArrowheads="1"/>
          </p:cNvSpPr>
          <p:nvPr/>
        </p:nvSpPr>
        <p:spPr bwMode="auto">
          <a:xfrm>
            <a:off x="6577829" y="3876562"/>
            <a:ext cx="719138" cy="723900"/>
          </a:xfrm>
          <a:prstGeom prst="ellipse">
            <a:avLst/>
          </a:prstGeom>
          <a:solidFill>
            <a:srgbClr val="F35258"/>
          </a:solidFill>
          <a:ln>
            <a:noFill/>
          </a:ln>
        </p:spPr>
        <p:txBody>
          <a:bodyPr vert="horz" wrap="square" lIns="91440" tIns="45720" rIns="91440" bIns="45720" numCol="1" anchor="t" anchorCtr="0" compatLnSpc="1"/>
          <a:lstStyle/>
          <a:p>
            <a:endParaRPr lang="zh-CN" altLang="en-US"/>
          </a:p>
        </p:txBody>
      </p:sp>
      <p:sp>
        <p:nvSpPr>
          <p:cNvPr id="44" name="TextBox 43"/>
          <p:cNvSpPr txBox="1"/>
          <p:nvPr/>
        </p:nvSpPr>
        <p:spPr>
          <a:xfrm>
            <a:off x="1993240" y="2245275"/>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5" name="TextBox 44"/>
          <p:cNvSpPr txBox="1"/>
          <p:nvPr/>
        </p:nvSpPr>
        <p:spPr>
          <a:xfrm>
            <a:off x="1993240" y="2571418"/>
            <a:ext cx="3743482" cy="892552"/>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7422321" y="2245275"/>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7" name="TextBox 46"/>
          <p:cNvSpPr txBox="1"/>
          <p:nvPr/>
        </p:nvSpPr>
        <p:spPr>
          <a:xfrm>
            <a:off x="7422321" y="2571418"/>
            <a:ext cx="374348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1993240" y="4154521"/>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9" name="TextBox 48"/>
          <p:cNvSpPr txBox="1"/>
          <p:nvPr/>
        </p:nvSpPr>
        <p:spPr>
          <a:xfrm>
            <a:off x="1993240" y="4480664"/>
            <a:ext cx="3743482" cy="892552"/>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7444415" y="4110040"/>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51" name="TextBox 50"/>
          <p:cNvSpPr txBox="1"/>
          <p:nvPr/>
        </p:nvSpPr>
        <p:spPr>
          <a:xfrm>
            <a:off x="7444415" y="4436183"/>
            <a:ext cx="3743482" cy="892552"/>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。通过</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通过复制您的文本。您的内容打在这里，或者通过复制您的文本后，在此框中选择粘贴，并选择只保留文字。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2" name="Freeform 7"/>
          <p:cNvSpPr>
            <a:spLocks noEditPoints="1"/>
          </p:cNvSpPr>
          <p:nvPr/>
        </p:nvSpPr>
        <p:spPr bwMode="auto">
          <a:xfrm>
            <a:off x="6714598" y="2181220"/>
            <a:ext cx="450363" cy="385054"/>
          </a:xfrm>
          <a:custGeom>
            <a:avLst/>
            <a:gdLst>
              <a:gd name="T0" fmla="*/ 0 w 140"/>
              <a:gd name="T1" fmla="*/ 113 h 120"/>
              <a:gd name="T2" fmla="*/ 15 w 140"/>
              <a:gd name="T3" fmla="*/ 99 h 120"/>
              <a:gd name="T4" fmla="*/ 27 w 140"/>
              <a:gd name="T5" fmla="*/ 0 h 120"/>
              <a:gd name="T6" fmla="*/ 42 w 140"/>
              <a:gd name="T7" fmla="*/ 0 h 120"/>
              <a:gd name="T8" fmla="*/ 42 w 140"/>
              <a:gd name="T9" fmla="*/ 0 h 120"/>
              <a:gd name="T10" fmla="*/ 67 w 140"/>
              <a:gd name="T11" fmla="*/ 99 h 120"/>
              <a:gd name="T12" fmla="*/ 73 w 140"/>
              <a:gd name="T13" fmla="*/ 99 h 120"/>
              <a:gd name="T14" fmla="*/ 97 w 140"/>
              <a:gd name="T15" fmla="*/ 99 h 120"/>
              <a:gd name="T16" fmla="*/ 107 w 140"/>
              <a:gd name="T17" fmla="*/ 0 h 120"/>
              <a:gd name="T18" fmla="*/ 107 w 140"/>
              <a:gd name="T19" fmla="*/ 0 h 120"/>
              <a:gd name="T20" fmla="*/ 119 w 140"/>
              <a:gd name="T21" fmla="*/ 99 h 120"/>
              <a:gd name="T22" fmla="*/ 128 w 140"/>
              <a:gd name="T23" fmla="*/ 0 h 120"/>
              <a:gd name="T24" fmla="*/ 135 w 140"/>
              <a:gd name="T25" fmla="*/ 113 h 120"/>
              <a:gd name="T26" fmla="*/ 51 w 140"/>
              <a:gd name="T27" fmla="*/ 0 h 120"/>
              <a:gd name="T28" fmla="*/ 51 w 140"/>
              <a:gd name="T29" fmla="*/ 0 h 120"/>
              <a:gd name="T30" fmla="*/ 28 w 140"/>
              <a:gd name="T31" fmla="*/ 118 h 120"/>
              <a:gd name="T32" fmla="*/ 14 w 140"/>
              <a:gd name="T33" fmla="*/ 120 h 120"/>
              <a:gd name="T34" fmla="*/ 27 w 140"/>
              <a:gd name="T35" fmla="*/ 105 h 120"/>
              <a:gd name="T36" fmla="*/ 28 w 140"/>
              <a:gd name="T37" fmla="*/ 113 h 120"/>
              <a:gd name="T38" fmla="*/ 23 w 140"/>
              <a:gd name="T39" fmla="*/ 109 h 120"/>
              <a:gd name="T40" fmla="*/ 19 w 140"/>
              <a:gd name="T41" fmla="*/ 110 h 120"/>
              <a:gd name="T42" fmla="*/ 19 w 140"/>
              <a:gd name="T43" fmla="*/ 113 h 120"/>
              <a:gd name="T44" fmla="*/ 24 w 140"/>
              <a:gd name="T45" fmla="*/ 115 h 120"/>
              <a:gd name="T46" fmla="*/ 40 w 140"/>
              <a:gd name="T47" fmla="*/ 118 h 120"/>
              <a:gd name="T48" fmla="*/ 34 w 140"/>
              <a:gd name="T49" fmla="*/ 120 h 120"/>
              <a:gd name="T50" fmla="*/ 40 w 140"/>
              <a:gd name="T51" fmla="*/ 104 h 120"/>
              <a:gd name="T52" fmla="*/ 36 w 140"/>
              <a:gd name="T53" fmla="*/ 114 h 120"/>
              <a:gd name="T54" fmla="*/ 57 w 140"/>
              <a:gd name="T55" fmla="*/ 120 h 120"/>
              <a:gd name="T56" fmla="*/ 53 w 140"/>
              <a:gd name="T57" fmla="*/ 113 h 120"/>
              <a:gd name="T58" fmla="*/ 47 w 140"/>
              <a:gd name="T59" fmla="*/ 120 h 120"/>
              <a:gd name="T60" fmla="*/ 59 w 140"/>
              <a:gd name="T61" fmla="*/ 105 h 120"/>
              <a:gd name="T62" fmla="*/ 59 w 140"/>
              <a:gd name="T63" fmla="*/ 112 h 120"/>
              <a:gd name="T64" fmla="*/ 60 w 140"/>
              <a:gd name="T65" fmla="*/ 115 h 120"/>
              <a:gd name="T66" fmla="*/ 54 w 140"/>
              <a:gd name="T67" fmla="*/ 107 h 120"/>
              <a:gd name="T68" fmla="*/ 55 w 140"/>
              <a:gd name="T69" fmla="*/ 110 h 120"/>
              <a:gd name="T70" fmla="*/ 71 w 140"/>
              <a:gd name="T71" fmla="*/ 116 h 120"/>
              <a:gd name="T72" fmla="*/ 71 w 140"/>
              <a:gd name="T73" fmla="*/ 108 h 120"/>
              <a:gd name="T74" fmla="*/ 78 w 140"/>
              <a:gd name="T75" fmla="*/ 109 h 120"/>
              <a:gd name="T76" fmla="*/ 63 w 140"/>
              <a:gd name="T77" fmla="*/ 112 h 120"/>
              <a:gd name="T78" fmla="*/ 71 w 140"/>
              <a:gd name="T79" fmla="*/ 120 h 120"/>
              <a:gd name="T80" fmla="*/ 78 w 140"/>
              <a:gd name="T81" fmla="*/ 115 h 120"/>
              <a:gd name="T82" fmla="*/ 96 w 140"/>
              <a:gd name="T83" fmla="*/ 112 h 120"/>
              <a:gd name="T84" fmla="*/ 88 w 140"/>
              <a:gd name="T85" fmla="*/ 120 h 120"/>
              <a:gd name="T86" fmla="*/ 80 w 140"/>
              <a:gd name="T87" fmla="*/ 112 h 120"/>
              <a:gd name="T88" fmla="*/ 91 w 140"/>
              <a:gd name="T89" fmla="*/ 112 h 120"/>
              <a:gd name="T90" fmla="*/ 84 w 140"/>
              <a:gd name="T91" fmla="*/ 112 h 120"/>
              <a:gd name="T92" fmla="*/ 91 w 140"/>
              <a:gd name="T93" fmla="*/ 112 h 120"/>
              <a:gd name="T94" fmla="*/ 110 w 140"/>
              <a:gd name="T95" fmla="*/ 118 h 120"/>
              <a:gd name="T96" fmla="*/ 98 w 140"/>
              <a:gd name="T97" fmla="*/ 120 h 120"/>
              <a:gd name="T98" fmla="*/ 109 w 140"/>
              <a:gd name="T99" fmla="*/ 105 h 120"/>
              <a:gd name="T100" fmla="*/ 107 w 140"/>
              <a:gd name="T101" fmla="*/ 109 h 120"/>
              <a:gd name="T102" fmla="*/ 104 w 140"/>
              <a:gd name="T103" fmla="*/ 116 h 120"/>
              <a:gd name="T104" fmla="*/ 120 w 140"/>
              <a:gd name="T105" fmla="*/ 113 h 120"/>
              <a:gd name="T106" fmla="*/ 120 w 140"/>
              <a:gd name="T107" fmla="*/ 108 h 120"/>
              <a:gd name="T108" fmla="*/ 115 w 140"/>
              <a:gd name="T109" fmla="*/ 118 h 120"/>
              <a:gd name="T110" fmla="*/ 128 w 140"/>
              <a:gd name="T111"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20">
                <a:moveTo>
                  <a:pt x="0" y="0"/>
                </a:moveTo>
                <a:cubicBezTo>
                  <a:pt x="7" y="0"/>
                  <a:pt x="7" y="0"/>
                  <a:pt x="7" y="0"/>
                </a:cubicBezTo>
                <a:cubicBezTo>
                  <a:pt x="7" y="113"/>
                  <a:pt x="7" y="113"/>
                  <a:pt x="7" y="113"/>
                </a:cubicBezTo>
                <a:cubicBezTo>
                  <a:pt x="0" y="113"/>
                  <a:pt x="0" y="113"/>
                  <a:pt x="0" y="113"/>
                </a:cubicBezTo>
                <a:lnTo>
                  <a:pt x="0" y="0"/>
                </a:lnTo>
                <a:close/>
                <a:moveTo>
                  <a:pt x="21" y="0"/>
                </a:moveTo>
                <a:cubicBezTo>
                  <a:pt x="15" y="0"/>
                  <a:pt x="15" y="0"/>
                  <a:pt x="15" y="0"/>
                </a:cubicBezTo>
                <a:cubicBezTo>
                  <a:pt x="15" y="99"/>
                  <a:pt x="15" y="99"/>
                  <a:pt x="15" y="99"/>
                </a:cubicBezTo>
                <a:cubicBezTo>
                  <a:pt x="21" y="99"/>
                  <a:pt x="21" y="99"/>
                  <a:pt x="21" y="99"/>
                </a:cubicBezTo>
                <a:lnTo>
                  <a:pt x="21" y="0"/>
                </a:lnTo>
                <a:close/>
                <a:moveTo>
                  <a:pt x="31" y="0"/>
                </a:moveTo>
                <a:cubicBezTo>
                  <a:pt x="27" y="0"/>
                  <a:pt x="27" y="0"/>
                  <a:pt x="27" y="0"/>
                </a:cubicBezTo>
                <a:cubicBezTo>
                  <a:pt x="27" y="99"/>
                  <a:pt x="27" y="99"/>
                  <a:pt x="27" y="99"/>
                </a:cubicBezTo>
                <a:cubicBezTo>
                  <a:pt x="31" y="99"/>
                  <a:pt x="31" y="99"/>
                  <a:pt x="31" y="99"/>
                </a:cubicBezTo>
                <a:lnTo>
                  <a:pt x="31" y="0"/>
                </a:lnTo>
                <a:close/>
                <a:moveTo>
                  <a:pt x="42" y="0"/>
                </a:moveTo>
                <a:cubicBezTo>
                  <a:pt x="37" y="0"/>
                  <a:pt x="37" y="0"/>
                  <a:pt x="37" y="0"/>
                </a:cubicBezTo>
                <a:cubicBezTo>
                  <a:pt x="37" y="99"/>
                  <a:pt x="37" y="99"/>
                  <a:pt x="37" y="99"/>
                </a:cubicBezTo>
                <a:cubicBezTo>
                  <a:pt x="42" y="99"/>
                  <a:pt x="42" y="99"/>
                  <a:pt x="42" y="99"/>
                </a:cubicBezTo>
                <a:lnTo>
                  <a:pt x="42" y="0"/>
                </a:lnTo>
                <a:close/>
                <a:moveTo>
                  <a:pt x="67" y="0"/>
                </a:moveTo>
                <a:cubicBezTo>
                  <a:pt x="61" y="0"/>
                  <a:pt x="61" y="0"/>
                  <a:pt x="61" y="0"/>
                </a:cubicBezTo>
                <a:cubicBezTo>
                  <a:pt x="61" y="99"/>
                  <a:pt x="61" y="99"/>
                  <a:pt x="61" y="99"/>
                </a:cubicBezTo>
                <a:cubicBezTo>
                  <a:pt x="67" y="99"/>
                  <a:pt x="67" y="99"/>
                  <a:pt x="67" y="99"/>
                </a:cubicBezTo>
                <a:lnTo>
                  <a:pt x="67" y="0"/>
                </a:lnTo>
                <a:close/>
                <a:moveTo>
                  <a:pt x="77" y="0"/>
                </a:moveTo>
                <a:cubicBezTo>
                  <a:pt x="73" y="0"/>
                  <a:pt x="73" y="0"/>
                  <a:pt x="73" y="0"/>
                </a:cubicBezTo>
                <a:cubicBezTo>
                  <a:pt x="73" y="99"/>
                  <a:pt x="73" y="99"/>
                  <a:pt x="73" y="99"/>
                </a:cubicBezTo>
                <a:cubicBezTo>
                  <a:pt x="77" y="99"/>
                  <a:pt x="77" y="99"/>
                  <a:pt x="77" y="99"/>
                </a:cubicBezTo>
                <a:lnTo>
                  <a:pt x="77" y="0"/>
                </a:lnTo>
                <a:close/>
                <a:moveTo>
                  <a:pt x="88" y="99"/>
                </a:moveTo>
                <a:cubicBezTo>
                  <a:pt x="97" y="99"/>
                  <a:pt x="97" y="99"/>
                  <a:pt x="97" y="99"/>
                </a:cubicBezTo>
                <a:cubicBezTo>
                  <a:pt x="97" y="0"/>
                  <a:pt x="97" y="0"/>
                  <a:pt x="97" y="0"/>
                </a:cubicBezTo>
                <a:cubicBezTo>
                  <a:pt x="88" y="0"/>
                  <a:pt x="88" y="0"/>
                  <a:pt x="88" y="0"/>
                </a:cubicBezTo>
                <a:lnTo>
                  <a:pt x="88" y="99"/>
                </a:lnTo>
                <a:close/>
                <a:moveTo>
                  <a:pt x="107" y="0"/>
                </a:moveTo>
                <a:cubicBezTo>
                  <a:pt x="105" y="0"/>
                  <a:pt x="105" y="0"/>
                  <a:pt x="105" y="0"/>
                </a:cubicBezTo>
                <a:cubicBezTo>
                  <a:pt x="105" y="99"/>
                  <a:pt x="105" y="99"/>
                  <a:pt x="105" y="99"/>
                </a:cubicBezTo>
                <a:cubicBezTo>
                  <a:pt x="107" y="99"/>
                  <a:pt x="107" y="99"/>
                  <a:pt x="107" y="99"/>
                </a:cubicBezTo>
                <a:lnTo>
                  <a:pt x="107" y="0"/>
                </a:lnTo>
                <a:close/>
                <a:moveTo>
                  <a:pt x="119" y="0"/>
                </a:moveTo>
                <a:cubicBezTo>
                  <a:pt x="112" y="0"/>
                  <a:pt x="112" y="0"/>
                  <a:pt x="112" y="0"/>
                </a:cubicBezTo>
                <a:cubicBezTo>
                  <a:pt x="112" y="99"/>
                  <a:pt x="112" y="99"/>
                  <a:pt x="112" y="99"/>
                </a:cubicBezTo>
                <a:cubicBezTo>
                  <a:pt x="119" y="99"/>
                  <a:pt x="119" y="99"/>
                  <a:pt x="119" y="99"/>
                </a:cubicBezTo>
                <a:lnTo>
                  <a:pt x="119" y="0"/>
                </a:lnTo>
                <a:close/>
                <a:moveTo>
                  <a:pt x="124" y="99"/>
                </a:moveTo>
                <a:cubicBezTo>
                  <a:pt x="128" y="99"/>
                  <a:pt x="128" y="99"/>
                  <a:pt x="128" y="99"/>
                </a:cubicBezTo>
                <a:cubicBezTo>
                  <a:pt x="128" y="0"/>
                  <a:pt x="128" y="0"/>
                  <a:pt x="128" y="0"/>
                </a:cubicBezTo>
                <a:cubicBezTo>
                  <a:pt x="124" y="0"/>
                  <a:pt x="124" y="0"/>
                  <a:pt x="124" y="0"/>
                </a:cubicBezTo>
                <a:lnTo>
                  <a:pt x="124" y="99"/>
                </a:lnTo>
                <a:close/>
                <a:moveTo>
                  <a:pt x="135" y="0"/>
                </a:moveTo>
                <a:cubicBezTo>
                  <a:pt x="135" y="113"/>
                  <a:pt x="135" y="113"/>
                  <a:pt x="135" y="113"/>
                </a:cubicBezTo>
                <a:cubicBezTo>
                  <a:pt x="140" y="113"/>
                  <a:pt x="140" y="113"/>
                  <a:pt x="140" y="113"/>
                </a:cubicBezTo>
                <a:cubicBezTo>
                  <a:pt x="140" y="0"/>
                  <a:pt x="140" y="0"/>
                  <a:pt x="140" y="0"/>
                </a:cubicBezTo>
                <a:lnTo>
                  <a:pt x="135" y="0"/>
                </a:lnTo>
                <a:close/>
                <a:moveTo>
                  <a:pt x="51" y="0"/>
                </a:moveTo>
                <a:cubicBezTo>
                  <a:pt x="49" y="0"/>
                  <a:pt x="49" y="0"/>
                  <a:pt x="49" y="0"/>
                </a:cubicBezTo>
                <a:cubicBezTo>
                  <a:pt x="49" y="99"/>
                  <a:pt x="49" y="99"/>
                  <a:pt x="49" y="99"/>
                </a:cubicBezTo>
                <a:cubicBezTo>
                  <a:pt x="51" y="99"/>
                  <a:pt x="51" y="99"/>
                  <a:pt x="51" y="99"/>
                </a:cubicBezTo>
                <a:lnTo>
                  <a:pt x="51" y="0"/>
                </a:lnTo>
                <a:close/>
                <a:moveTo>
                  <a:pt x="28" y="113"/>
                </a:moveTo>
                <a:cubicBezTo>
                  <a:pt x="28" y="113"/>
                  <a:pt x="28" y="114"/>
                  <a:pt x="28" y="115"/>
                </a:cubicBezTo>
                <a:cubicBezTo>
                  <a:pt x="28" y="116"/>
                  <a:pt x="28" y="117"/>
                  <a:pt x="28" y="117"/>
                </a:cubicBezTo>
                <a:cubicBezTo>
                  <a:pt x="28" y="118"/>
                  <a:pt x="28" y="118"/>
                  <a:pt x="28" y="118"/>
                </a:cubicBezTo>
                <a:cubicBezTo>
                  <a:pt x="27" y="118"/>
                  <a:pt x="27" y="119"/>
                  <a:pt x="26" y="119"/>
                </a:cubicBezTo>
                <a:cubicBezTo>
                  <a:pt x="26" y="119"/>
                  <a:pt x="25" y="119"/>
                  <a:pt x="25" y="119"/>
                </a:cubicBezTo>
                <a:cubicBezTo>
                  <a:pt x="24" y="120"/>
                  <a:pt x="23" y="120"/>
                  <a:pt x="22" y="120"/>
                </a:cubicBezTo>
                <a:cubicBezTo>
                  <a:pt x="14" y="120"/>
                  <a:pt x="14" y="120"/>
                  <a:pt x="14" y="120"/>
                </a:cubicBezTo>
                <a:cubicBezTo>
                  <a:pt x="14" y="118"/>
                  <a:pt x="14" y="118"/>
                  <a:pt x="14" y="118"/>
                </a:cubicBezTo>
                <a:cubicBezTo>
                  <a:pt x="14" y="104"/>
                  <a:pt x="14" y="104"/>
                  <a:pt x="14" y="104"/>
                </a:cubicBezTo>
                <a:cubicBezTo>
                  <a:pt x="23" y="104"/>
                  <a:pt x="23" y="104"/>
                  <a:pt x="23" y="104"/>
                </a:cubicBezTo>
                <a:cubicBezTo>
                  <a:pt x="25" y="104"/>
                  <a:pt x="26" y="105"/>
                  <a:pt x="27" y="105"/>
                </a:cubicBezTo>
                <a:cubicBezTo>
                  <a:pt x="27" y="106"/>
                  <a:pt x="28" y="107"/>
                  <a:pt x="28" y="108"/>
                </a:cubicBezTo>
                <a:cubicBezTo>
                  <a:pt x="28" y="109"/>
                  <a:pt x="27" y="110"/>
                  <a:pt x="27" y="110"/>
                </a:cubicBezTo>
                <a:cubicBezTo>
                  <a:pt x="27" y="111"/>
                  <a:pt x="26" y="111"/>
                  <a:pt x="25" y="111"/>
                </a:cubicBezTo>
                <a:cubicBezTo>
                  <a:pt x="26" y="112"/>
                  <a:pt x="27" y="112"/>
                  <a:pt x="28" y="113"/>
                </a:cubicBezTo>
                <a:close/>
                <a:moveTo>
                  <a:pt x="19" y="110"/>
                </a:moveTo>
                <a:cubicBezTo>
                  <a:pt x="21" y="110"/>
                  <a:pt x="21" y="110"/>
                  <a:pt x="21" y="110"/>
                </a:cubicBezTo>
                <a:cubicBezTo>
                  <a:pt x="22" y="110"/>
                  <a:pt x="22" y="110"/>
                  <a:pt x="23" y="110"/>
                </a:cubicBezTo>
                <a:cubicBezTo>
                  <a:pt x="23" y="110"/>
                  <a:pt x="23" y="109"/>
                  <a:pt x="23" y="109"/>
                </a:cubicBezTo>
                <a:cubicBezTo>
                  <a:pt x="23" y="108"/>
                  <a:pt x="23" y="108"/>
                  <a:pt x="23" y="108"/>
                </a:cubicBezTo>
                <a:cubicBezTo>
                  <a:pt x="22" y="107"/>
                  <a:pt x="22" y="107"/>
                  <a:pt x="21" y="107"/>
                </a:cubicBezTo>
                <a:cubicBezTo>
                  <a:pt x="19" y="107"/>
                  <a:pt x="19" y="107"/>
                  <a:pt x="19" y="107"/>
                </a:cubicBezTo>
                <a:lnTo>
                  <a:pt x="19" y="110"/>
                </a:lnTo>
                <a:close/>
                <a:moveTo>
                  <a:pt x="24" y="115"/>
                </a:moveTo>
                <a:cubicBezTo>
                  <a:pt x="24" y="114"/>
                  <a:pt x="24" y="114"/>
                  <a:pt x="23" y="114"/>
                </a:cubicBezTo>
                <a:cubicBezTo>
                  <a:pt x="23" y="113"/>
                  <a:pt x="22" y="113"/>
                  <a:pt x="21" y="113"/>
                </a:cubicBezTo>
                <a:cubicBezTo>
                  <a:pt x="19" y="113"/>
                  <a:pt x="19" y="113"/>
                  <a:pt x="19" y="113"/>
                </a:cubicBezTo>
                <a:cubicBezTo>
                  <a:pt x="19" y="116"/>
                  <a:pt x="19" y="116"/>
                  <a:pt x="19" y="116"/>
                </a:cubicBezTo>
                <a:cubicBezTo>
                  <a:pt x="21" y="116"/>
                  <a:pt x="21" y="116"/>
                  <a:pt x="21" y="116"/>
                </a:cubicBezTo>
                <a:cubicBezTo>
                  <a:pt x="22" y="116"/>
                  <a:pt x="23" y="116"/>
                  <a:pt x="23" y="116"/>
                </a:cubicBezTo>
                <a:cubicBezTo>
                  <a:pt x="24" y="116"/>
                  <a:pt x="24" y="115"/>
                  <a:pt x="24" y="115"/>
                </a:cubicBezTo>
                <a:close/>
                <a:moveTo>
                  <a:pt x="45" y="118"/>
                </a:moveTo>
                <a:cubicBezTo>
                  <a:pt x="46" y="120"/>
                  <a:pt x="46" y="120"/>
                  <a:pt x="46" y="120"/>
                </a:cubicBezTo>
                <a:cubicBezTo>
                  <a:pt x="41" y="120"/>
                  <a:pt x="41" y="120"/>
                  <a:pt x="41" y="120"/>
                </a:cubicBezTo>
                <a:cubicBezTo>
                  <a:pt x="40" y="118"/>
                  <a:pt x="40" y="118"/>
                  <a:pt x="40" y="118"/>
                </a:cubicBezTo>
                <a:cubicBezTo>
                  <a:pt x="40" y="117"/>
                  <a:pt x="40" y="117"/>
                  <a:pt x="40" y="117"/>
                </a:cubicBezTo>
                <a:cubicBezTo>
                  <a:pt x="35" y="117"/>
                  <a:pt x="35" y="117"/>
                  <a:pt x="35" y="117"/>
                </a:cubicBezTo>
                <a:cubicBezTo>
                  <a:pt x="34" y="118"/>
                  <a:pt x="34" y="118"/>
                  <a:pt x="34" y="118"/>
                </a:cubicBezTo>
                <a:cubicBezTo>
                  <a:pt x="34" y="120"/>
                  <a:pt x="34" y="120"/>
                  <a:pt x="34" y="120"/>
                </a:cubicBezTo>
                <a:cubicBezTo>
                  <a:pt x="29" y="120"/>
                  <a:pt x="29" y="120"/>
                  <a:pt x="29" y="120"/>
                </a:cubicBezTo>
                <a:cubicBezTo>
                  <a:pt x="30" y="118"/>
                  <a:pt x="30" y="118"/>
                  <a:pt x="30" y="118"/>
                </a:cubicBezTo>
                <a:cubicBezTo>
                  <a:pt x="35" y="104"/>
                  <a:pt x="35" y="104"/>
                  <a:pt x="35" y="104"/>
                </a:cubicBezTo>
                <a:cubicBezTo>
                  <a:pt x="40" y="104"/>
                  <a:pt x="40" y="104"/>
                  <a:pt x="40" y="104"/>
                </a:cubicBezTo>
                <a:lnTo>
                  <a:pt x="45" y="118"/>
                </a:lnTo>
                <a:close/>
                <a:moveTo>
                  <a:pt x="39" y="114"/>
                </a:moveTo>
                <a:cubicBezTo>
                  <a:pt x="37" y="108"/>
                  <a:pt x="37" y="108"/>
                  <a:pt x="37" y="108"/>
                </a:cubicBezTo>
                <a:cubicBezTo>
                  <a:pt x="36" y="114"/>
                  <a:pt x="36" y="114"/>
                  <a:pt x="36" y="114"/>
                </a:cubicBezTo>
                <a:lnTo>
                  <a:pt x="39" y="114"/>
                </a:lnTo>
                <a:close/>
                <a:moveTo>
                  <a:pt x="62" y="118"/>
                </a:moveTo>
                <a:cubicBezTo>
                  <a:pt x="62" y="120"/>
                  <a:pt x="62" y="120"/>
                  <a:pt x="62" y="120"/>
                </a:cubicBezTo>
                <a:cubicBezTo>
                  <a:pt x="57" y="120"/>
                  <a:pt x="57" y="120"/>
                  <a:pt x="57" y="120"/>
                </a:cubicBezTo>
                <a:cubicBezTo>
                  <a:pt x="56" y="118"/>
                  <a:pt x="56" y="118"/>
                  <a:pt x="56" y="118"/>
                </a:cubicBezTo>
                <a:cubicBezTo>
                  <a:pt x="55" y="115"/>
                  <a:pt x="55" y="115"/>
                  <a:pt x="55" y="115"/>
                </a:cubicBezTo>
                <a:cubicBezTo>
                  <a:pt x="54" y="114"/>
                  <a:pt x="54" y="114"/>
                  <a:pt x="54" y="114"/>
                </a:cubicBezTo>
                <a:cubicBezTo>
                  <a:pt x="53" y="114"/>
                  <a:pt x="53" y="113"/>
                  <a:pt x="53" y="113"/>
                </a:cubicBezTo>
                <a:cubicBezTo>
                  <a:pt x="52" y="113"/>
                  <a:pt x="52" y="113"/>
                  <a:pt x="52" y="113"/>
                </a:cubicBezTo>
                <a:cubicBezTo>
                  <a:pt x="52" y="118"/>
                  <a:pt x="52" y="118"/>
                  <a:pt x="52" y="118"/>
                </a:cubicBezTo>
                <a:cubicBezTo>
                  <a:pt x="52" y="120"/>
                  <a:pt x="52" y="120"/>
                  <a:pt x="52" y="120"/>
                </a:cubicBezTo>
                <a:cubicBezTo>
                  <a:pt x="47" y="120"/>
                  <a:pt x="47" y="120"/>
                  <a:pt x="47" y="120"/>
                </a:cubicBezTo>
                <a:cubicBezTo>
                  <a:pt x="47" y="118"/>
                  <a:pt x="47" y="118"/>
                  <a:pt x="47" y="118"/>
                </a:cubicBezTo>
                <a:cubicBezTo>
                  <a:pt x="47" y="104"/>
                  <a:pt x="47" y="104"/>
                  <a:pt x="47" y="104"/>
                </a:cubicBezTo>
                <a:cubicBezTo>
                  <a:pt x="55" y="104"/>
                  <a:pt x="55" y="104"/>
                  <a:pt x="55" y="104"/>
                </a:cubicBezTo>
                <a:cubicBezTo>
                  <a:pt x="57" y="104"/>
                  <a:pt x="58" y="104"/>
                  <a:pt x="59" y="105"/>
                </a:cubicBezTo>
                <a:cubicBezTo>
                  <a:pt x="59" y="105"/>
                  <a:pt x="60" y="105"/>
                  <a:pt x="61" y="106"/>
                </a:cubicBezTo>
                <a:cubicBezTo>
                  <a:pt x="61" y="107"/>
                  <a:pt x="61" y="108"/>
                  <a:pt x="61" y="109"/>
                </a:cubicBezTo>
                <a:cubicBezTo>
                  <a:pt x="61" y="109"/>
                  <a:pt x="61" y="110"/>
                  <a:pt x="61" y="111"/>
                </a:cubicBezTo>
                <a:cubicBezTo>
                  <a:pt x="60" y="111"/>
                  <a:pt x="60" y="112"/>
                  <a:pt x="59" y="112"/>
                </a:cubicBezTo>
                <a:cubicBezTo>
                  <a:pt x="59" y="112"/>
                  <a:pt x="58" y="113"/>
                  <a:pt x="57" y="113"/>
                </a:cubicBezTo>
                <a:cubicBezTo>
                  <a:pt x="58" y="113"/>
                  <a:pt x="58" y="113"/>
                  <a:pt x="59" y="113"/>
                </a:cubicBezTo>
                <a:cubicBezTo>
                  <a:pt x="59" y="114"/>
                  <a:pt x="59" y="114"/>
                  <a:pt x="59" y="114"/>
                </a:cubicBezTo>
                <a:cubicBezTo>
                  <a:pt x="60" y="115"/>
                  <a:pt x="60" y="115"/>
                  <a:pt x="60" y="115"/>
                </a:cubicBezTo>
                <a:lnTo>
                  <a:pt x="62" y="118"/>
                </a:lnTo>
                <a:close/>
                <a:moveTo>
                  <a:pt x="56" y="109"/>
                </a:moveTo>
                <a:cubicBezTo>
                  <a:pt x="56" y="108"/>
                  <a:pt x="56" y="108"/>
                  <a:pt x="56" y="108"/>
                </a:cubicBezTo>
                <a:cubicBezTo>
                  <a:pt x="56" y="108"/>
                  <a:pt x="55" y="107"/>
                  <a:pt x="54" y="107"/>
                </a:cubicBezTo>
                <a:cubicBezTo>
                  <a:pt x="52" y="107"/>
                  <a:pt x="52" y="107"/>
                  <a:pt x="52" y="107"/>
                </a:cubicBezTo>
                <a:cubicBezTo>
                  <a:pt x="52" y="110"/>
                  <a:pt x="52" y="110"/>
                  <a:pt x="52" y="110"/>
                </a:cubicBezTo>
                <a:cubicBezTo>
                  <a:pt x="54" y="110"/>
                  <a:pt x="54" y="110"/>
                  <a:pt x="54" y="110"/>
                </a:cubicBezTo>
                <a:cubicBezTo>
                  <a:pt x="54" y="110"/>
                  <a:pt x="55" y="110"/>
                  <a:pt x="55" y="110"/>
                </a:cubicBezTo>
                <a:cubicBezTo>
                  <a:pt x="56" y="110"/>
                  <a:pt x="56" y="110"/>
                  <a:pt x="56" y="110"/>
                </a:cubicBezTo>
                <a:cubicBezTo>
                  <a:pt x="56" y="110"/>
                  <a:pt x="56" y="109"/>
                  <a:pt x="56" y="109"/>
                </a:cubicBezTo>
                <a:close/>
                <a:moveTo>
                  <a:pt x="73" y="116"/>
                </a:moveTo>
                <a:cubicBezTo>
                  <a:pt x="72" y="116"/>
                  <a:pt x="72" y="116"/>
                  <a:pt x="71" y="116"/>
                </a:cubicBezTo>
                <a:cubicBezTo>
                  <a:pt x="70" y="116"/>
                  <a:pt x="69" y="116"/>
                  <a:pt x="69" y="115"/>
                </a:cubicBezTo>
                <a:cubicBezTo>
                  <a:pt x="68" y="115"/>
                  <a:pt x="68" y="114"/>
                  <a:pt x="68" y="112"/>
                </a:cubicBezTo>
                <a:cubicBezTo>
                  <a:pt x="68" y="111"/>
                  <a:pt x="68" y="109"/>
                  <a:pt x="68" y="109"/>
                </a:cubicBezTo>
                <a:cubicBezTo>
                  <a:pt x="69" y="108"/>
                  <a:pt x="70" y="108"/>
                  <a:pt x="71" y="108"/>
                </a:cubicBezTo>
                <a:cubicBezTo>
                  <a:pt x="71" y="108"/>
                  <a:pt x="72" y="108"/>
                  <a:pt x="72" y="108"/>
                </a:cubicBezTo>
                <a:cubicBezTo>
                  <a:pt x="73" y="108"/>
                  <a:pt x="73" y="108"/>
                  <a:pt x="73" y="109"/>
                </a:cubicBezTo>
                <a:cubicBezTo>
                  <a:pt x="73" y="109"/>
                  <a:pt x="74" y="109"/>
                  <a:pt x="74" y="110"/>
                </a:cubicBezTo>
                <a:cubicBezTo>
                  <a:pt x="78" y="109"/>
                  <a:pt x="78" y="109"/>
                  <a:pt x="78" y="109"/>
                </a:cubicBezTo>
                <a:cubicBezTo>
                  <a:pt x="77" y="107"/>
                  <a:pt x="77" y="106"/>
                  <a:pt x="75" y="105"/>
                </a:cubicBezTo>
                <a:cubicBezTo>
                  <a:pt x="74" y="104"/>
                  <a:pt x="73" y="104"/>
                  <a:pt x="71" y="104"/>
                </a:cubicBezTo>
                <a:cubicBezTo>
                  <a:pt x="68" y="104"/>
                  <a:pt x="66" y="105"/>
                  <a:pt x="65" y="106"/>
                </a:cubicBezTo>
                <a:cubicBezTo>
                  <a:pt x="64" y="107"/>
                  <a:pt x="63" y="109"/>
                  <a:pt x="63" y="112"/>
                </a:cubicBezTo>
                <a:cubicBezTo>
                  <a:pt x="63" y="114"/>
                  <a:pt x="63" y="115"/>
                  <a:pt x="64" y="117"/>
                </a:cubicBezTo>
                <a:cubicBezTo>
                  <a:pt x="64" y="117"/>
                  <a:pt x="65" y="117"/>
                  <a:pt x="65" y="118"/>
                </a:cubicBezTo>
                <a:cubicBezTo>
                  <a:pt x="66" y="118"/>
                  <a:pt x="66" y="119"/>
                  <a:pt x="67" y="119"/>
                </a:cubicBezTo>
                <a:cubicBezTo>
                  <a:pt x="68" y="120"/>
                  <a:pt x="69" y="120"/>
                  <a:pt x="71" y="120"/>
                </a:cubicBezTo>
                <a:cubicBezTo>
                  <a:pt x="72" y="120"/>
                  <a:pt x="74" y="120"/>
                  <a:pt x="74" y="119"/>
                </a:cubicBezTo>
                <a:cubicBezTo>
                  <a:pt x="75" y="119"/>
                  <a:pt x="76" y="118"/>
                  <a:pt x="76" y="118"/>
                </a:cubicBezTo>
                <a:cubicBezTo>
                  <a:pt x="77" y="118"/>
                  <a:pt x="77" y="118"/>
                  <a:pt x="77" y="118"/>
                </a:cubicBezTo>
                <a:cubicBezTo>
                  <a:pt x="77" y="117"/>
                  <a:pt x="78" y="116"/>
                  <a:pt x="78" y="115"/>
                </a:cubicBezTo>
                <a:cubicBezTo>
                  <a:pt x="74" y="113"/>
                  <a:pt x="74" y="113"/>
                  <a:pt x="74" y="113"/>
                </a:cubicBezTo>
                <a:cubicBezTo>
                  <a:pt x="74" y="114"/>
                  <a:pt x="73" y="115"/>
                  <a:pt x="73" y="116"/>
                </a:cubicBezTo>
                <a:close/>
                <a:moveTo>
                  <a:pt x="94" y="106"/>
                </a:moveTo>
                <a:cubicBezTo>
                  <a:pt x="95" y="107"/>
                  <a:pt x="96" y="109"/>
                  <a:pt x="96" y="112"/>
                </a:cubicBezTo>
                <a:cubicBezTo>
                  <a:pt x="96" y="114"/>
                  <a:pt x="95" y="115"/>
                  <a:pt x="95" y="116"/>
                </a:cubicBezTo>
                <a:cubicBezTo>
                  <a:pt x="94" y="117"/>
                  <a:pt x="94" y="117"/>
                  <a:pt x="94" y="118"/>
                </a:cubicBezTo>
                <a:cubicBezTo>
                  <a:pt x="93" y="118"/>
                  <a:pt x="93" y="119"/>
                  <a:pt x="92" y="119"/>
                </a:cubicBezTo>
                <a:cubicBezTo>
                  <a:pt x="91" y="120"/>
                  <a:pt x="90" y="120"/>
                  <a:pt x="88" y="120"/>
                </a:cubicBezTo>
                <a:cubicBezTo>
                  <a:pt x="86" y="120"/>
                  <a:pt x="85" y="120"/>
                  <a:pt x="84" y="119"/>
                </a:cubicBezTo>
                <a:cubicBezTo>
                  <a:pt x="83" y="119"/>
                  <a:pt x="82" y="118"/>
                  <a:pt x="82" y="118"/>
                </a:cubicBezTo>
                <a:cubicBezTo>
                  <a:pt x="81" y="117"/>
                  <a:pt x="81" y="117"/>
                  <a:pt x="81" y="116"/>
                </a:cubicBezTo>
                <a:cubicBezTo>
                  <a:pt x="80" y="115"/>
                  <a:pt x="80" y="114"/>
                  <a:pt x="80" y="112"/>
                </a:cubicBezTo>
                <a:cubicBezTo>
                  <a:pt x="80" y="109"/>
                  <a:pt x="80" y="107"/>
                  <a:pt x="82" y="106"/>
                </a:cubicBezTo>
                <a:cubicBezTo>
                  <a:pt x="83" y="105"/>
                  <a:pt x="85" y="104"/>
                  <a:pt x="88" y="104"/>
                </a:cubicBezTo>
                <a:cubicBezTo>
                  <a:pt x="90" y="104"/>
                  <a:pt x="92" y="105"/>
                  <a:pt x="94" y="106"/>
                </a:cubicBezTo>
                <a:close/>
                <a:moveTo>
                  <a:pt x="91" y="112"/>
                </a:moveTo>
                <a:cubicBezTo>
                  <a:pt x="91" y="110"/>
                  <a:pt x="91" y="109"/>
                  <a:pt x="90" y="109"/>
                </a:cubicBezTo>
                <a:cubicBezTo>
                  <a:pt x="89" y="108"/>
                  <a:pt x="89" y="108"/>
                  <a:pt x="88" y="108"/>
                </a:cubicBezTo>
                <a:cubicBezTo>
                  <a:pt x="87" y="108"/>
                  <a:pt x="86" y="108"/>
                  <a:pt x="85" y="109"/>
                </a:cubicBezTo>
                <a:cubicBezTo>
                  <a:pt x="85" y="109"/>
                  <a:pt x="84" y="110"/>
                  <a:pt x="84" y="112"/>
                </a:cubicBezTo>
                <a:cubicBezTo>
                  <a:pt x="84" y="114"/>
                  <a:pt x="85" y="115"/>
                  <a:pt x="85" y="115"/>
                </a:cubicBezTo>
                <a:cubicBezTo>
                  <a:pt x="86" y="116"/>
                  <a:pt x="87" y="116"/>
                  <a:pt x="88" y="116"/>
                </a:cubicBezTo>
                <a:cubicBezTo>
                  <a:pt x="89" y="116"/>
                  <a:pt x="89" y="116"/>
                  <a:pt x="90" y="115"/>
                </a:cubicBezTo>
                <a:cubicBezTo>
                  <a:pt x="91" y="115"/>
                  <a:pt x="91" y="113"/>
                  <a:pt x="91" y="112"/>
                </a:cubicBezTo>
                <a:close/>
                <a:moveTo>
                  <a:pt x="112" y="109"/>
                </a:moveTo>
                <a:cubicBezTo>
                  <a:pt x="112" y="110"/>
                  <a:pt x="112" y="111"/>
                  <a:pt x="112" y="112"/>
                </a:cubicBezTo>
                <a:cubicBezTo>
                  <a:pt x="112" y="114"/>
                  <a:pt x="112" y="115"/>
                  <a:pt x="112" y="116"/>
                </a:cubicBezTo>
                <a:cubicBezTo>
                  <a:pt x="112" y="117"/>
                  <a:pt x="111" y="117"/>
                  <a:pt x="110" y="118"/>
                </a:cubicBezTo>
                <a:cubicBezTo>
                  <a:pt x="110" y="118"/>
                  <a:pt x="110" y="118"/>
                  <a:pt x="110" y="118"/>
                </a:cubicBezTo>
                <a:cubicBezTo>
                  <a:pt x="110" y="119"/>
                  <a:pt x="109" y="119"/>
                  <a:pt x="108" y="119"/>
                </a:cubicBezTo>
                <a:cubicBezTo>
                  <a:pt x="107" y="119"/>
                  <a:pt x="106" y="120"/>
                  <a:pt x="105" y="120"/>
                </a:cubicBezTo>
                <a:cubicBezTo>
                  <a:pt x="98" y="120"/>
                  <a:pt x="98" y="120"/>
                  <a:pt x="98" y="120"/>
                </a:cubicBezTo>
                <a:cubicBezTo>
                  <a:pt x="98" y="118"/>
                  <a:pt x="98" y="118"/>
                  <a:pt x="98" y="118"/>
                </a:cubicBezTo>
                <a:cubicBezTo>
                  <a:pt x="98" y="104"/>
                  <a:pt x="98" y="104"/>
                  <a:pt x="98" y="104"/>
                </a:cubicBezTo>
                <a:cubicBezTo>
                  <a:pt x="105" y="104"/>
                  <a:pt x="105" y="104"/>
                  <a:pt x="105" y="104"/>
                </a:cubicBezTo>
                <a:cubicBezTo>
                  <a:pt x="107" y="104"/>
                  <a:pt x="108" y="104"/>
                  <a:pt x="109" y="105"/>
                </a:cubicBezTo>
                <a:cubicBezTo>
                  <a:pt x="110" y="105"/>
                  <a:pt x="110" y="106"/>
                  <a:pt x="111" y="106"/>
                </a:cubicBezTo>
                <a:cubicBezTo>
                  <a:pt x="111" y="107"/>
                  <a:pt x="112" y="108"/>
                  <a:pt x="112" y="109"/>
                </a:cubicBezTo>
                <a:close/>
                <a:moveTo>
                  <a:pt x="108" y="112"/>
                </a:moveTo>
                <a:cubicBezTo>
                  <a:pt x="108" y="110"/>
                  <a:pt x="107" y="109"/>
                  <a:pt x="107" y="109"/>
                </a:cubicBezTo>
                <a:cubicBezTo>
                  <a:pt x="106" y="108"/>
                  <a:pt x="105" y="108"/>
                  <a:pt x="104" y="108"/>
                </a:cubicBezTo>
                <a:cubicBezTo>
                  <a:pt x="103" y="108"/>
                  <a:pt x="103" y="108"/>
                  <a:pt x="103" y="108"/>
                </a:cubicBezTo>
                <a:cubicBezTo>
                  <a:pt x="103" y="116"/>
                  <a:pt x="103" y="116"/>
                  <a:pt x="103" y="116"/>
                </a:cubicBezTo>
                <a:cubicBezTo>
                  <a:pt x="104" y="116"/>
                  <a:pt x="104" y="116"/>
                  <a:pt x="104" y="116"/>
                </a:cubicBezTo>
                <a:cubicBezTo>
                  <a:pt x="105" y="116"/>
                  <a:pt x="106" y="116"/>
                  <a:pt x="106" y="116"/>
                </a:cubicBezTo>
                <a:cubicBezTo>
                  <a:pt x="107" y="116"/>
                  <a:pt x="107" y="115"/>
                  <a:pt x="107" y="115"/>
                </a:cubicBezTo>
                <a:cubicBezTo>
                  <a:pt x="108" y="114"/>
                  <a:pt x="108" y="113"/>
                  <a:pt x="108" y="112"/>
                </a:cubicBezTo>
                <a:close/>
                <a:moveTo>
                  <a:pt x="120" y="113"/>
                </a:moveTo>
                <a:cubicBezTo>
                  <a:pt x="127" y="113"/>
                  <a:pt x="127" y="113"/>
                  <a:pt x="127" y="113"/>
                </a:cubicBezTo>
                <a:cubicBezTo>
                  <a:pt x="127" y="110"/>
                  <a:pt x="127" y="110"/>
                  <a:pt x="127" y="110"/>
                </a:cubicBezTo>
                <a:cubicBezTo>
                  <a:pt x="120" y="110"/>
                  <a:pt x="120" y="110"/>
                  <a:pt x="120" y="110"/>
                </a:cubicBezTo>
                <a:cubicBezTo>
                  <a:pt x="120" y="108"/>
                  <a:pt x="120" y="108"/>
                  <a:pt x="120" y="108"/>
                </a:cubicBezTo>
                <a:cubicBezTo>
                  <a:pt x="128" y="108"/>
                  <a:pt x="128" y="108"/>
                  <a:pt x="128" y="108"/>
                </a:cubicBezTo>
                <a:cubicBezTo>
                  <a:pt x="128" y="104"/>
                  <a:pt x="128" y="104"/>
                  <a:pt x="128" y="104"/>
                </a:cubicBezTo>
                <a:cubicBezTo>
                  <a:pt x="115" y="104"/>
                  <a:pt x="115" y="104"/>
                  <a:pt x="115" y="104"/>
                </a:cubicBezTo>
                <a:cubicBezTo>
                  <a:pt x="115" y="118"/>
                  <a:pt x="115" y="118"/>
                  <a:pt x="115" y="118"/>
                </a:cubicBezTo>
                <a:cubicBezTo>
                  <a:pt x="115" y="120"/>
                  <a:pt x="115" y="120"/>
                  <a:pt x="115" y="120"/>
                </a:cubicBezTo>
                <a:cubicBezTo>
                  <a:pt x="128" y="120"/>
                  <a:pt x="128" y="120"/>
                  <a:pt x="128" y="120"/>
                </a:cubicBezTo>
                <a:cubicBezTo>
                  <a:pt x="128" y="118"/>
                  <a:pt x="128" y="118"/>
                  <a:pt x="128" y="118"/>
                </a:cubicBezTo>
                <a:cubicBezTo>
                  <a:pt x="128" y="116"/>
                  <a:pt x="128" y="116"/>
                  <a:pt x="128" y="116"/>
                </a:cubicBezTo>
                <a:cubicBezTo>
                  <a:pt x="120" y="116"/>
                  <a:pt x="120" y="116"/>
                  <a:pt x="120" y="116"/>
                </a:cubicBezTo>
                <a:lnTo>
                  <a:pt x="120" y="1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9"/>
          <p:cNvSpPr>
            <a:spLocks noEditPoints="1"/>
          </p:cNvSpPr>
          <p:nvPr/>
        </p:nvSpPr>
        <p:spPr bwMode="auto">
          <a:xfrm>
            <a:off x="1270566" y="4050827"/>
            <a:ext cx="431314" cy="450363"/>
          </a:xfrm>
          <a:custGeom>
            <a:avLst/>
            <a:gdLst>
              <a:gd name="T0" fmla="*/ 86 w 134"/>
              <a:gd name="T1" fmla="*/ 115 h 140"/>
              <a:gd name="T2" fmla="*/ 82 w 134"/>
              <a:gd name="T3" fmla="*/ 118 h 140"/>
              <a:gd name="T4" fmla="*/ 10 w 134"/>
              <a:gd name="T5" fmla="*/ 115 h 140"/>
              <a:gd name="T6" fmla="*/ 14 w 134"/>
              <a:gd name="T7" fmla="*/ 11 h 140"/>
              <a:gd name="T8" fmla="*/ 86 w 134"/>
              <a:gd name="T9" fmla="*/ 15 h 140"/>
              <a:gd name="T10" fmla="*/ 96 w 134"/>
              <a:gd name="T11" fmla="*/ 16 h 140"/>
              <a:gd name="T12" fmla="*/ 82 w 134"/>
              <a:gd name="T13" fmla="*/ 0 h 140"/>
              <a:gd name="T14" fmla="*/ 0 w 134"/>
              <a:gd name="T15" fmla="*/ 14 h 140"/>
              <a:gd name="T16" fmla="*/ 14 w 134"/>
              <a:gd name="T17" fmla="*/ 140 h 140"/>
              <a:gd name="T18" fmla="*/ 96 w 134"/>
              <a:gd name="T19" fmla="*/ 126 h 140"/>
              <a:gd name="T20" fmla="*/ 96 w 134"/>
              <a:gd name="T21" fmla="*/ 125 h 140"/>
              <a:gd name="T22" fmla="*/ 86 w 134"/>
              <a:gd name="T23" fmla="*/ 87 h 140"/>
              <a:gd name="T24" fmla="*/ 55 w 134"/>
              <a:gd name="T25" fmla="*/ 4 h 140"/>
              <a:gd name="T26" fmla="*/ 55 w 134"/>
              <a:gd name="T27" fmla="*/ 7 h 140"/>
              <a:gd name="T28" fmla="*/ 40 w 134"/>
              <a:gd name="T29" fmla="*/ 5 h 140"/>
              <a:gd name="T30" fmla="*/ 48 w 134"/>
              <a:gd name="T31" fmla="*/ 135 h 140"/>
              <a:gd name="T32" fmla="*/ 48 w 134"/>
              <a:gd name="T33" fmla="*/ 123 h 140"/>
              <a:gd name="T34" fmla="*/ 48 w 134"/>
              <a:gd name="T35" fmla="*/ 135 h 140"/>
              <a:gd name="T36" fmla="*/ 96 w 134"/>
              <a:gd name="T37" fmla="*/ 22 h 140"/>
              <a:gd name="T38" fmla="*/ 62 w 134"/>
              <a:gd name="T39" fmla="*/ 22 h 140"/>
              <a:gd name="T40" fmla="*/ 51 w 134"/>
              <a:gd name="T41" fmla="*/ 70 h 140"/>
              <a:gd name="T42" fmla="*/ 66 w 134"/>
              <a:gd name="T43" fmla="*/ 81 h 140"/>
              <a:gd name="T44" fmla="*/ 83 w 134"/>
              <a:gd name="T45" fmla="*/ 81 h 140"/>
              <a:gd name="T46" fmla="*/ 96 w 134"/>
              <a:gd name="T47" fmla="*/ 81 h 140"/>
              <a:gd name="T48" fmla="*/ 134 w 134"/>
              <a:gd name="T49" fmla="*/ 70 h 140"/>
              <a:gd name="T50" fmla="*/ 124 w 134"/>
              <a:gd name="T51" fmla="*/ 22 h 140"/>
              <a:gd name="T52" fmla="*/ 124 w 134"/>
              <a:gd name="T53" fmla="*/ 74 h 140"/>
              <a:gd name="T54" fmla="*/ 86 w 134"/>
              <a:gd name="T55" fmla="*/ 74 h 140"/>
              <a:gd name="T56" fmla="*/ 58 w 134"/>
              <a:gd name="T57" fmla="*/ 70 h 140"/>
              <a:gd name="T58" fmla="*/ 62 w 134"/>
              <a:gd name="T59" fmla="*/ 29 h 140"/>
              <a:gd name="T60" fmla="*/ 96 w 134"/>
              <a:gd name="T61" fmla="*/ 29 h 140"/>
              <a:gd name="T62" fmla="*/ 127 w 134"/>
              <a:gd name="T63" fmla="*/ 33 h 140"/>
              <a:gd name="T64" fmla="*/ 82 w 134"/>
              <a:gd name="T65" fmla="*/ 37 h 140"/>
              <a:gd name="T66" fmla="*/ 109 w 134"/>
              <a:gd name="T67" fmla="*/ 56 h 140"/>
              <a:gd name="T68" fmla="*/ 88 w 134"/>
              <a:gd name="T69" fmla="*/ 62 h 140"/>
              <a:gd name="T70" fmla="*/ 101 w 134"/>
              <a:gd name="T71" fmla="*/ 64 h 140"/>
              <a:gd name="T72" fmla="*/ 109 w 134"/>
              <a:gd name="T73" fmla="*/ 65 h 140"/>
              <a:gd name="T74" fmla="*/ 102 w 134"/>
              <a:gd name="T75" fmla="*/ 66 h 140"/>
              <a:gd name="T76" fmla="*/ 86 w 134"/>
              <a:gd name="T77" fmla="*/ 69 h 140"/>
              <a:gd name="T78" fmla="*/ 86 w 134"/>
              <a:gd name="T79" fmla="*/ 61 h 140"/>
              <a:gd name="T80" fmla="*/ 87 w 134"/>
              <a:gd name="T81" fmla="*/ 57 h 140"/>
              <a:gd name="T82" fmla="*/ 81 w 134"/>
              <a:gd name="T83" fmla="*/ 39 h 140"/>
              <a:gd name="T84" fmla="*/ 78 w 134"/>
              <a:gd name="T85" fmla="*/ 37 h 140"/>
              <a:gd name="T86" fmla="*/ 78 w 134"/>
              <a:gd name="T87" fmla="*/ 33 h 140"/>
              <a:gd name="T88" fmla="*/ 80 w 134"/>
              <a:gd name="T89" fmla="*/ 3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40">
                <a:moveTo>
                  <a:pt x="86" y="87"/>
                </a:moveTo>
                <a:cubicBezTo>
                  <a:pt x="86" y="115"/>
                  <a:pt x="86" y="115"/>
                  <a:pt x="86" y="115"/>
                </a:cubicBezTo>
                <a:cubicBezTo>
                  <a:pt x="86" y="115"/>
                  <a:pt x="86" y="115"/>
                  <a:pt x="86" y="115"/>
                </a:cubicBezTo>
                <a:cubicBezTo>
                  <a:pt x="86" y="117"/>
                  <a:pt x="84" y="118"/>
                  <a:pt x="82" y="118"/>
                </a:cubicBezTo>
                <a:cubicBezTo>
                  <a:pt x="14" y="118"/>
                  <a:pt x="14" y="118"/>
                  <a:pt x="14" y="118"/>
                </a:cubicBezTo>
                <a:cubicBezTo>
                  <a:pt x="12" y="118"/>
                  <a:pt x="10" y="117"/>
                  <a:pt x="10" y="115"/>
                </a:cubicBezTo>
                <a:cubicBezTo>
                  <a:pt x="10" y="15"/>
                  <a:pt x="10" y="15"/>
                  <a:pt x="10" y="15"/>
                </a:cubicBezTo>
                <a:cubicBezTo>
                  <a:pt x="10" y="13"/>
                  <a:pt x="12" y="11"/>
                  <a:pt x="14" y="11"/>
                </a:cubicBezTo>
                <a:cubicBezTo>
                  <a:pt x="82" y="11"/>
                  <a:pt x="82" y="11"/>
                  <a:pt x="82" y="11"/>
                </a:cubicBezTo>
                <a:cubicBezTo>
                  <a:pt x="84" y="11"/>
                  <a:pt x="86" y="13"/>
                  <a:pt x="86" y="15"/>
                </a:cubicBezTo>
                <a:cubicBezTo>
                  <a:pt x="86" y="16"/>
                  <a:pt x="86" y="16"/>
                  <a:pt x="86" y="16"/>
                </a:cubicBezTo>
                <a:cubicBezTo>
                  <a:pt x="96" y="16"/>
                  <a:pt x="96" y="16"/>
                  <a:pt x="96" y="16"/>
                </a:cubicBezTo>
                <a:cubicBezTo>
                  <a:pt x="96" y="14"/>
                  <a:pt x="96" y="14"/>
                  <a:pt x="96" y="14"/>
                </a:cubicBezTo>
                <a:cubicBezTo>
                  <a:pt x="96" y="6"/>
                  <a:pt x="90" y="0"/>
                  <a:pt x="82" y="0"/>
                </a:cubicBezTo>
                <a:cubicBezTo>
                  <a:pt x="14" y="0"/>
                  <a:pt x="14" y="0"/>
                  <a:pt x="14" y="0"/>
                </a:cubicBezTo>
                <a:cubicBezTo>
                  <a:pt x="6" y="0"/>
                  <a:pt x="0" y="6"/>
                  <a:pt x="0" y="14"/>
                </a:cubicBezTo>
                <a:cubicBezTo>
                  <a:pt x="0" y="126"/>
                  <a:pt x="0" y="126"/>
                  <a:pt x="0" y="126"/>
                </a:cubicBezTo>
                <a:cubicBezTo>
                  <a:pt x="0" y="134"/>
                  <a:pt x="6" y="140"/>
                  <a:pt x="14" y="140"/>
                </a:cubicBezTo>
                <a:cubicBezTo>
                  <a:pt x="82" y="140"/>
                  <a:pt x="82" y="140"/>
                  <a:pt x="82" y="140"/>
                </a:cubicBezTo>
                <a:cubicBezTo>
                  <a:pt x="90" y="140"/>
                  <a:pt x="96" y="134"/>
                  <a:pt x="96" y="126"/>
                </a:cubicBezTo>
                <a:cubicBezTo>
                  <a:pt x="96" y="126"/>
                  <a:pt x="96" y="126"/>
                  <a:pt x="96" y="126"/>
                </a:cubicBezTo>
                <a:cubicBezTo>
                  <a:pt x="96" y="125"/>
                  <a:pt x="96" y="125"/>
                  <a:pt x="96" y="125"/>
                </a:cubicBezTo>
                <a:cubicBezTo>
                  <a:pt x="96" y="87"/>
                  <a:pt x="96" y="87"/>
                  <a:pt x="96" y="87"/>
                </a:cubicBezTo>
                <a:cubicBezTo>
                  <a:pt x="86" y="87"/>
                  <a:pt x="86" y="87"/>
                  <a:pt x="86" y="87"/>
                </a:cubicBezTo>
                <a:close/>
                <a:moveTo>
                  <a:pt x="42" y="4"/>
                </a:moveTo>
                <a:cubicBezTo>
                  <a:pt x="55" y="4"/>
                  <a:pt x="55" y="4"/>
                  <a:pt x="55" y="4"/>
                </a:cubicBezTo>
                <a:cubicBezTo>
                  <a:pt x="55" y="4"/>
                  <a:pt x="56" y="4"/>
                  <a:pt x="56" y="5"/>
                </a:cubicBezTo>
                <a:cubicBezTo>
                  <a:pt x="56" y="6"/>
                  <a:pt x="55" y="7"/>
                  <a:pt x="55" y="7"/>
                </a:cubicBezTo>
                <a:cubicBezTo>
                  <a:pt x="42" y="7"/>
                  <a:pt x="42" y="7"/>
                  <a:pt x="42" y="7"/>
                </a:cubicBezTo>
                <a:cubicBezTo>
                  <a:pt x="41" y="7"/>
                  <a:pt x="40" y="6"/>
                  <a:pt x="40" y="5"/>
                </a:cubicBezTo>
                <a:cubicBezTo>
                  <a:pt x="40" y="4"/>
                  <a:pt x="41" y="4"/>
                  <a:pt x="42" y="4"/>
                </a:cubicBezTo>
                <a:close/>
                <a:moveTo>
                  <a:pt x="48" y="135"/>
                </a:moveTo>
                <a:cubicBezTo>
                  <a:pt x="45" y="135"/>
                  <a:pt x="42" y="133"/>
                  <a:pt x="42" y="129"/>
                </a:cubicBezTo>
                <a:cubicBezTo>
                  <a:pt x="42" y="125"/>
                  <a:pt x="45" y="123"/>
                  <a:pt x="48" y="123"/>
                </a:cubicBezTo>
                <a:cubicBezTo>
                  <a:pt x="52" y="123"/>
                  <a:pt x="54" y="125"/>
                  <a:pt x="54" y="129"/>
                </a:cubicBezTo>
                <a:cubicBezTo>
                  <a:pt x="54" y="133"/>
                  <a:pt x="52" y="135"/>
                  <a:pt x="48" y="135"/>
                </a:cubicBezTo>
                <a:close/>
                <a:moveTo>
                  <a:pt x="124" y="22"/>
                </a:moveTo>
                <a:cubicBezTo>
                  <a:pt x="96" y="22"/>
                  <a:pt x="96" y="22"/>
                  <a:pt x="96" y="22"/>
                </a:cubicBezTo>
                <a:cubicBezTo>
                  <a:pt x="86" y="22"/>
                  <a:pt x="86" y="22"/>
                  <a:pt x="86" y="22"/>
                </a:cubicBezTo>
                <a:cubicBezTo>
                  <a:pt x="62" y="22"/>
                  <a:pt x="62" y="22"/>
                  <a:pt x="62" y="22"/>
                </a:cubicBezTo>
                <a:cubicBezTo>
                  <a:pt x="56" y="22"/>
                  <a:pt x="51" y="27"/>
                  <a:pt x="51" y="33"/>
                </a:cubicBezTo>
                <a:cubicBezTo>
                  <a:pt x="51" y="70"/>
                  <a:pt x="51" y="70"/>
                  <a:pt x="51" y="70"/>
                </a:cubicBezTo>
                <a:cubicBezTo>
                  <a:pt x="51" y="76"/>
                  <a:pt x="56" y="81"/>
                  <a:pt x="62" y="81"/>
                </a:cubicBezTo>
                <a:cubicBezTo>
                  <a:pt x="66" y="81"/>
                  <a:pt x="66" y="81"/>
                  <a:pt x="66" y="81"/>
                </a:cubicBezTo>
                <a:cubicBezTo>
                  <a:pt x="66" y="102"/>
                  <a:pt x="66" y="102"/>
                  <a:pt x="66" y="102"/>
                </a:cubicBezTo>
                <a:cubicBezTo>
                  <a:pt x="83" y="81"/>
                  <a:pt x="83" y="81"/>
                  <a:pt x="83" y="81"/>
                </a:cubicBezTo>
                <a:cubicBezTo>
                  <a:pt x="86" y="81"/>
                  <a:pt x="86" y="81"/>
                  <a:pt x="86" y="81"/>
                </a:cubicBezTo>
                <a:cubicBezTo>
                  <a:pt x="96" y="81"/>
                  <a:pt x="96" y="81"/>
                  <a:pt x="96" y="81"/>
                </a:cubicBezTo>
                <a:cubicBezTo>
                  <a:pt x="124" y="81"/>
                  <a:pt x="124" y="81"/>
                  <a:pt x="124" y="81"/>
                </a:cubicBezTo>
                <a:cubicBezTo>
                  <a:pt x="129" y="81"/>
                  <a:pt x="134" y="76"/>
                  <a:pt x="134" y="70"/>
                </a:cubicBezTo>
                <a:cubicBezTo>
                  <a:pt x="134" y="33"/>
                  <a:pt x="134" y="33"/>
                  <a:pt x="134" y="33"/>
                </a:cubicBezTo>
                <a:cubicBezTo>
                  <a:pt x="134" y="27"/>
                  <a:pt x="129" y="22"/>
                  <a:pt x="124" y="22"/>
                </a:cubicBezTo>
                <a:close/>
                <a:moveTo>
                  <a:pt x="127" y="70"/>
                </a:moveTo>
                <a:cubicBezTo>
                  <a:pt x="127" y="72"/>
                  <a:pt x="126" y="74"/>
                  <a:pt x="124" y="74"/>
                </a:cubicBezTo>
                <a:cubicBezTo>
                  <a:pt x="96" y="74"/>
                  <a:pt x="96" y="74"/>
                  <a:pt x="96" y="74"/>
                </a:cubicBezTo>
                <a:cubicBezTo>
                  <a:pt x="86" y="74"/>
                  <a:pt x="86" y="74"/>
                  <a:pt x="86" y="74"/>
                </a:cubicBezTo>
                <a:cubicBezTo>
                  <a:pt x="62" y="74"/>
                  <a:pt x="62" y="74"/>
                  <a:pt x="62" y="74"/>
                </a:cubicBezTo>
                <a:cubicBezTo>
                  <a:pt x="60" y="74"/>
                  <a:pt x="58" y="72"/>
                  <a:pt x="58" y="70"/>
                </a:cubicBezTo>
                <a:cubicBezTo>
                  <a:pt x="58" y="33"/>
                  <a:pt x="58" y="33"/>
                  <a:pt x="58" y="33"/>
                </a:cubicBezTo>
                <a:cubicBezTo>
                  <a:pt x="58" y="30"/>
                  <a:pt x="60" y="29"/>
                  <a:pt x="62" y="29"/>
                </a:cubicBezTo>
                <a:cubicBezTo>
                  <a:pt x="86" y="29"/>
                  <a:pt x="86" y="29"/>
                  <a:pt x="86" y="29"/>
                </a:cubicBezTo>
                <a:cubicBezTo>
                  <a:pt x="96" y="29"/>
                  <a:pt x="96" y="29"/>
                  <a:pt x="96" y="29"/>
                </a:cubicBezTo>
                <a:cubicBezTo>
                  <a:pt x="124" y="29"/>
                  <a:pt x="124" y="29"/>
                  <a:pt x="124" y="29"/>
                </a:cubicBezTo>
                <a:cubicBezTo>
                  <a:pt x="126" y="29"/>
                  <a:pt x="127" y="30"/>
                  <a:pt x="127" y="33"/>
                </a:cubicBezTo>
                <a:lnTo>
                  <a:pt x="127" y="70"/>
                </a:lnTo>
                <a:close/>
                <a:moveTo>
                  <a:pt x="82" y="37"/>
                </a:moveTo>
                <a:cubicBezTo>
                  <a:pt x="112" y="41"/>
                  <a:pt x="112" y="41"/>
                  <a:pt x="112" y="41"/>
                </a:cubicBezTo>
                <a:cubicBezTo>
                  <a:pt x="109" y="56"/>
                  <a:pt x="109" y="56"/>
                  <a:pt x="109" y="56"/>
                </a:cubicBezTo>
                <a:cubicBezTo>
                  <a:pt x="90" y="57"/>
                  <a:pt x="90" y="57"/>
                  <a:pt x="90" y="57"/>
                </a:cubicBezTo>
                <a:cubicBezTo>
                  <a:pt x="88" y="62"/>
                  <a:pt x="88" y="62"/>
                  <a:pt x="88" y="62"/>
                </a:cubicBezTo>
                <a:cubicBezTo>
                  <a:pt x="89" y="62"/>
                  <a:pt x="89" y="63"/>
                  <a:pt x="90" y="64"/>
                </a:cubicBezTo>
                <a:cubicBezTo>
                  <a:pt x="101" y="64"/>
                  <a:pt x="101" y="64"/>
                  <a:pt x="101" y="64"/>
                </a:cubicBezTo>
                <a:cubicBezTo>
                  <a:pt x="102" y="62"/>
                  <a:pt x="103" y="61"/>
                  <a:pt x="105" y="61"/>
                </a:cubicBezTo>
                <a:cubicBezTo>
                  <a:pt x="107" y="61"/>
                  <a:pt x="109" y="63"/>
                  <a:pt x="109" y="65"/>
                </a:cubicBezTo>
                <a:cubicBezTo>
                  <a:pt x="109" y="67"/>
                  <a:pt x="107" y="69"/>
                  <a:pt x="105" y="69"/>
                </a:cubicBezTo>
                <a:cubicBezTo>
                  <a:pt x="103" y="69"/>
                  <a:pt x="102" y="68"/>
                  <a:pt x="102" y="66"/>
                </a:cubicBezTo>
                <a:cubicBezTo>
                  <a:pt x="89" y="66"/>
                  <a:pt x="89" y="66"/>
                  <a:pt x="89" y="66"/>
                </a:cubicBezTo>
                <a:cubicBezTo>
                  <a:pt x="89" y="68"/>
                  <a:pt x="87" y="69"/>
                  <a:pt x="86" y="69"/>
                </a:cubicBezTo>
                <a:cubicBezTo>
                  <a:pt x="84" y="69"/>
                  <a:pt x="82" y="67"/>
                  <a:pt x="82" y="65"/>
                </a:cubicBezTo>
                <a:cubicBezTo>
                  <a:pt x="82" y="63"/>
                  <a:pt x="84" y="61"/>
                  <a:pt x="86" y="61"/>
                </a:cubicBezTo>
                <a:cubicBezTo>
                  <a:pt x="86" y="61"/>
                  <a:pt x="86" y="61"/>
                  <a:pt x="86" y="61"/>
                </a:cubicBezTo>
                <a:cubicBezTo>
                  <a:pt x="87" y="57"/>
                  <a:pt x="87" y="57"/>
                  <a:pt x="87" y="57"/>
                </a:cubicBezTo>
                <a:cubicBezTo>
                  <a:pt x="86" y="57"/>
                  <a:pt x="86" y="57"/>
                  <a:pt x="86" y="57"/>
                </a:cubicBezTo>
                <a:cubicBezTo>
                  <a:pt x="81" y="39"/>
                  <a:pt x="81" y="39"/>
                  <a:pt x="81" y="39"/>
                </a:cubicBezTo>
                <a:cubicBezTo>
                  <a:pt x="78" y="37"/>
                  <a:pt x="78" y="37"/>
                  <a:pt x="78" y="37"/>
                </a:cubicBezTo>
                <a:cubicBezTo>
                  <a:pt x="78" y="37"/>
                  <a:pt x="78" y="37"/>
                  <a:pt x="78" y="37"/>
                </a:cubicBezTo>
                <a:cubicBezTo>
                  <a:pt x="77" y="37"/>
                  <a:pt x="76" y="36"/>
                  <a:pt x="76" y="35"/>
                </a:cubicBezTo>
                <a:cubicBezTo>
                  <a:pt x="76" y="34"/>
                  <a:pt x="77" y="33"/>
                  <a:pt x="78" y="33"/>
                </a:cubicBezTo>
                <a:cubicBezTo>
                  <a:pt x="79" y="33"/>
                  <a:pt x="80" y="34"/>
                  <a:pt x="80" y="35"/>
                </a:cubicBezTo>
                <a:cubicBezTo>
                  <a:pt x="80" y="35"/>
                  <a:pt x="80" y="35"/>
                  <a:pt x="80" y="35"/>
                </a:cubicBezTo>
                <a:lnTo>
                  <a:pt x="82" y="3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4" name="Freeform 11"/>
          <p:cNvSpPr>
            <a:spLocks noEditPoints="1"/>
          </p:cNvSpPr>
          <p:nvPr/>
        </p:nvSpPr>
        <p:spPr bwMode="auto">
          <a:xfrm>
            <a:off x="1327696" y="2127295"/>
            <a:ext cx="366005" cy="478935"/>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9"/>
          <p:cNvSpPr>
            <a:spLocks noEditPoints="1"/>
          </p:cNvSpPr>
          <p:nvPr/>
        </p:nvSpPr>
        <p:spPr bwMode="auto">
          <a:xfrm>
            <a:off x="6712217" y="4043945"/>
            <a:ext cx="450363" cy="389135"/>
          </a:xfrm>
          <a:custGeom>
            <a:avLst/>
            <a:gdLst>
              <a:gd name="T0" fmla="*/ 33 w 140"/>
              <a:gd name="T1" fmla="*/ 121 h 121"/>
              <a:gd name="T2" fmla="*/ 33 w 140"/>
              <a:gd name="T3" fmla="*/ 97 h 121"/>
              <a:gd name="T4" fmla="*/ 115 w 140"/>
              <a:gd name="T5" fmla="*/ 97 h 121"/>
              <a:gd name="T6" fmla="*/ 115 w 140"/>
              <a:gd name="T7" fmla="*/ 121 h 121"/>
              <a:gd name="T8" fmla="*/ 115 w 140"/>
              <a:gd name="T9" fmla="*/ 97 h 121"/>
              <a:gd name="T10" fmla="*/ 133 w 140"/>
              <a:gd name="T11" fmla="*/ 103 h 121"/>
              <a:gd name="T12" fmla="*/ 115 w 140"/>
              <a:gd name="T13" fmla="*/ 95 h 121"/>
              <a:gd name="T14" fmla="*/ 45 w 140"/>
              <a:gd name="T15" fmla="*/ 103 h 121"/>
              <a:gd name="T16" fmla="*/ 20 w 140"/>
              <a:gd name="T17" fmla="*/ 103 h 121"/>
              <a:gd name="T18" fmla="*/ 6 w 140"/>
              <a:gd name="T19" fmla="*/ 103 h 121"/>
              <a:gd name="T20" fmla="*/ 0 w 140"/>
              <a:gd name="T21" fmla="*/ 72 h 121"/>
              <a:gd name="T22" fmla="*/ 17 w 140"/>
              <a:gd name="T23" fmla="*/ 44 h 121"/>
              <a:gd name="T24" fmla="*/ 44 w 140"/>
              <a:gd name="T25" fmla="*/ 40 h 121"/>
              <a:gd name="T26" fmla="*/ 49 w 140"/>
              <a:gd name="T27" fmla="*/ 88 h 121"/>
              <a:gd name="T28" fmla="*/ 140 w 140"/>
              <a:gd name="T29" fmla="*/ 96 h 121"/>
              <a:gd name="T30" fmla="*/ 39 w 140"/>
              <a:gd name="T31" fmla="*/ 47 h 121"/>
              <a:gd name="T32" fmla="*/ 23 w 140"/>
              <a:gd name="T33" fmla="*/ 48 h 121"/>
              <a:gd name="T34" fmla="*/ 9 w 140"/>
              <a:gd name="T35" fmla="*/ 69 h 121"/>
              <a:gd name="T36" fmla="*/ 12 w 140"/>
              <a:gd name="T37" fmla="*/ 73 h 121"/>
              <a:gd name="T38" fmla="*/ 41 w 140"/>
              <a:gd name="T39" fmla="*/ 71 h 121"/>
              <a:gd name="T40" fmla="*/ 139 w 140"/>
              <a:gd name="T41" fmla="*/ 73 h 121"/>
              <a:gd name="T42" fmla="*/ 99 w 140"/>
              <a:gd name="T43" fmla="*/ 56 h 121"/>
              <a:gd name="T44" fmla="*/ 129 w 140"/>
              <a:gd name="T45" fmla="*/ 84 h 121"/>
              <a:gd name="T46" fmla="*/ 139 w 140"/>
              <a:gd name="T47" fmla="*/ 34 h 121"/>
              <a:gd name="T48" fmla="*/ 99 w 140"/>
              <a:gd name="T49" fmla="*/ 23 h 121"/>
              <a:gd name="T50" fmla="*/ 139 w 140"/>
              <a:gd name="T51" fmla="*/ 51 h 121"/>
              <a:gd name="T52" fmla="*/ 64 w 140"/>
              <a:gd name="T53" fmla="*/ 84 h 121"/>
              <a:gd name="T54" fmla="*/ 94 w 140"/>
              <a:gd name="T55" fmla="*/ 56 h 121"/>
              <a:gd name="T56" fmla="*/ 53 w 140"/>
              <a:gd name="T57" fmla="*/ 73 h 121"/>
              <a:gd name="T58" fmla="*/ 94 w 140"/>
              <a:gd name="T59" fmla="*/ 23 h 121"/>
              <a:gd name="T60" fmla="*/ 53 w 140"/>
              <a:gd name="T61" fmla="*/ 34 h 121"/>
              <a:gd name="T62" fmla="*/ 94 w 140"/>
              <a:gd name="T63" fmla="*/ 51 h 121"/>
              <a:gd name="T64" fmla="*/ 69 w 140"/>
              <a:gd name="T65" fmla="*/ 11 h 121"/>
              <a:gd name="T66" fmla="*/ 69 w 140"/>
              <a:gd name="T67" fmla="*/ 11 h 121"/>
              <a:gd name="T68" fmla="*/ 78 w 140"/>
              <a:gd name="T69" fmla="*/ 10 h 121"/>
              <a:gd name="T70" fmla="*/ 99 w 140"/>
              <a:gd name="T71" fmla="*/ 21 h 121"/>
              <a:gd name="T72" fmla="*/ 99 w 140"/>
              <a:gd name="T73" fmla="*/ 21 h 121"/>
              <a:gd name="T74" fmla="*/ 114 w 140"/>
              <a:gd name="T7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1">
                <a:moveTo>
                  <a:pt x="45" y="109"/>
                </a:moveTo>
                <a:cubicBezTo>
                  <a:pt x="45" y="116"/>
                  <a:pt x="39" y="121"/>
                  <a:pt x="33" y="121"/>
                </a:cubicBezTo>
                <a:cubicBezTo>
                  <a:pt x="26" y="121"/>
                  <a:pt x="21" y="116"/>
                  <a:pt x="21" y="109"/>
                </a:cubicBezTo>
                <a:cubicBezTo>
                  <a:pt x="21" y="103"/>
                  <a:pt x="26" y="97"/>
                  <a:pt x="33" y="97"/>
                </a:cubicBezTo>
                <a:cubicBezTo>
                  <a:pt x="39" y="97"/>
                  <a:pt x="45" y="103"/>
                  <a:pt x="45" y="109"/>
                </a:cubicBezTo>
                <a:close/>
                <a:moveTo>
                  <a:pt x="115" y="97"/>
                </a:moveTo>
                <a:cubicBezTo>
                  <a:pt x="108" y="97"/>
                  <a:pt x="103" y="103"/>
                  <a:pt x="103" y="109"/>
                </a:cubicBezTo>
                <a:cubicBezTo>
                  <a:pt x="103" y="116"/>
                  <a:pt x="108" y="121"/>
                  <a:pt x="115" y="121"/>
                </a:cubicBezTo>
                <a:cubicBezTo>
                  <a:pt x="121" y="121"/>
                  <a:pt x="126" y="116"/>
                  <a:pt x="126" y="109"/>
                </a:cubicBezTo>
                <a:cubicBezTo>
                  <a:pt x="126" y="103"/>
                  <a:pt x="121" y="97"/>
                  <a:pt x="115" y="97"/>
                </a:cubicBezTo>
                <a:close/>
                <a:moveTo>
                  <a:pt x="140" y="96"/>
                </a:moveTo>
                <a:cubicBezTo>
                  <a:pt x="140" y="100"/>
                  <a:pt x="137" y="103"/>
                  <a:pt x="133" y="103"/>
                </a:cubicBezTo>
                <a:cubicBezTo>
                  <a:pt x="127" y="103"/>
                  <a:pt x="127" y="103"/>
                  <a:pt x="127" y="103"/>
                </a:cubicBezTo>
                <a:cubicBezTo>
                  <a:pt x="125" y="98"/>
                  <a:pt x="120" y="95"/>
                  <a:pt x="115" y="95"/>
                </a:cubicBezTo>
                <a:cubicBezTo>
                  <a:pt x="109" y="95"/>
                  <a:pt x="104" y="98"/>
                  <a:pt x="102" y="103"/>
                </a:cubicBezTo>
                <a:cubicBezTo>
                  <a:pt x="45" y="103"/>
                  <a:pt x="45" y="103"/>
                  <a:pt x="45" y="103"/>
                </a:cubicBezTo>
                <a:cubicBezTo>
                  <a:pt x="43" y="98"/>
                  <a:pt x="38" y="95"/>
                  <a:pt x="33" y="95"/>
                </a:cubicBezTo>
                <a:cubicBezTo>
                  <a:pt x="27" y="95"/>
                  <a:pt x="22" y="98"/>
                  <a:pt x="20" y="103"/>
                </a:cubicBezTo>
                <a:cubicBezTo>
                  <a:pt x="13" y="103"/>
                  <a:pt x="13" y="103"/>
                  <a:pt x="13" y="103"/>
                </a:cubicBezTo>
                <a:cubicBezTo>
                  <a:pt x="6" y="103"/>
                  <a:pt x="6" y="103"/>
                  <a:pt x="6" y="103"/>
                </a:cubicBezTo>
                <a:cubicBezTo>
                  <a:pt x="3" y="103"/>
                  <a:pt x="0" y="101"/>
                  <a:pt x="0" y="98"/>
                </a:cubicBezTo>
                <a:cubicBezTo>
                  <a:pt x="0" y="72"/>
                  <a:pt x="0" y="72"/>
                  <a:pt x="0" y="72"/>
                </a:cubicBezTo>
                <a:cubicBezTo>
                  <a:pt x="0" y="69"/>
                  <a:pt x="2" y="65"/>
                  <a:pt x="3" y="63"/>
                </a:cubicBezTo>
                <a:cubicBezTo>
                  <a:pt x="17" y="44"/>
                  <a:pt x="17" y="44"/>
                  <a:pt x="17" y="44"/>
                </a:cubicBezTo>
                <a:cubicBezTo>
                  <a:pt x="19" y="42"/>
                  <a:pt x="23" y="40"/>
                  <a:pt x="25" y="40"/>
                </a:cubicBezTo>
                <a:cubicBezTo>
                  <a:pt x="44" y="40"/>
                  <a:pt x="44" y="40"/>
                  <a:pt x="44" y="40"/>
                </a:cubicBezTo>
                <a:cubicBezTo>
                  <a:pt x="47" y="40"/>
                  <a:pt x="49" y="42"/>
                  <a:pt x="49" y="45"/>
                </a:cubicBezTo>
                <a:cubicBezTo>
                  <a:pt x="49" y="88"/>
                  <a:pt x="49" y="88"/>
                  <a:pt x="49" y="88"/>
                </a:cubicBezTo>
                <a:cubicBezTo>
                  <a:pt x="133" y="88"/>
                  <a:pt x="133" y="88"/>
                  <a:pt x="133" y="88"/>
                </a:cubicBezTo>
                <a:cubicBezTo>
                  <a:pt x="137" y="88"/>
                  <a:pt x="140" y="91"/>
                  <a:pt x="140" y="96"/>
                </a:cubicBezTo>
                <a:close/>
                <a:moveTo>
                  <a:pt x="41" y="49"/>
                </a:moveTo>
                <a:cubicBezTo>
                  <a:pt x="41" y="48"/>
                  <a:pt x="40" y="47"/>
                  <a:pt x="39" y="47"/>
                </a:cubicBezTo>
                <a:cubicBezTo>
                  <a:pt x="26" y="47"/>
                  <a:pt x="26" y="47"/>
                  <a:pt x="26" y="47"/>
                </a:cubicBezTo>
                <a:cubicBezTo>
                  <a:pt x="25" y="47"/>
                  <a:pt x="24" y="47"/>
                  <a:pt x="23" y="48"/>
                </a:cubicBezTo>
                <a:cubicBezTo>
                  <a:pt x="11" y="65"/>
                  <a:pt x="11" y="65"/>
                  <a:pt x="11" y="65"/>
                </a:cubicBezTo>
                <a:cubicBezTo>
                  <a:pt x="10" y="66"/>
                  <a:pt x="9" y="68"/>
                  <a:pt x="9" y="69"/>
                </a:cubicBezTo>
                <a:cubicBezTo>
                  <a:pt x="9" y="71"/>
                  <a:pt x="9" y="71"/>
                  <a:pt x="9" y="71"/>
                </a:cubicBezTo>
                <a:cubicBezTo>
                  <a:pt x="9" y="72"/>
                  <a:pt x="10" y="73"/>
                  <a:pt x="12" y="73"/>
                </a:cubicBezTo>
                <a:cubicBezTo>
                  <a:pt x="39" y="73"/>
                  <a:pt x="39" y="73"/>
                  <a:pt x="39" y="73"/>
                </a:cubicBezTo>
                <a:cubicBezTo>
                  <a:pt x="40" y="73"/>
                  <a:pt x="41" y="72"/>
                  <a:pt x="41" y="71"/>
                </a:cubicBezTo>
                <a:lnTo>
                  <a:pt x="41" y="49"/>
                </a:lnTo>
                <a:close/>
                <a:moveTo>
                  <a:pt x="139" y="73"/>
                </a:moveTo>
                <a:cubicBezTo>
                  <a:pt x="139" y="56"/>
                  <a:pt x="139" y="56"/>
                  <a:pt x="139" y="56"/>
                </a:cubicBezTo>
                <a:cubicBezTo>
                  <a:pt x="99" y="56"/>
                  <a:pt x="99" y="56"/>
                  <a:pt x="99" y="56"/>
                </a:cubicBezTo>
                <a:cubicBezTo>
                  <a:pt x="99" y="84"/>
                  <a:pt x="99" y="84"/>
                  <a:pt x="99" y="84"/>
                </a:cubicBezTo>
                <a:cubicBezTo>
                  <a:pt x="129" y="84"/>
                  <a:pt x="129" y="84"/>
                  <a:pt x="129" y="84"/>
                </a:cubicBezTo>
                <a:cubicBezTo>
                  <a:pt x="135" y="84"/>
                  <a:pt x="139" y="79"/>
                  <a:pt x="139" y="73"/>
                </a:cubicBezTo>
                <a:close/>
                <a:moveTo>
                  <a:pt x="139" y="34"/>
                </a:moveTo>
                <a:cubicBezTo>
                  <a:pt x="139" y="28"/>
                  <a:pt x="135" y="23"/>
                  <a:pt x="129" y="23"/>
                </a:cubicBezTo>
                <a:cubicBezTo>
                  <a:pt x="99" y="23"/>
                  <a:pt x="99" y="23"/>
                  <a:pt x="99" y="23"/>
                </a:cubicBezTo>
                <a:cubicBezTo>
                  <a:pt x="99" y="51"/>
                  <a:pt x="99" y="51"/>
                  <a:pt x="99" y="51"/>
                </a:cubicBezTo>
                <a:cubicBezTo>
                  <a:pt x="139" y="51"/>
                  <a:pt x="139" y="51"/>
                  <a:pt x="139" y="51"/>
                </a:cubicBezTo>
                <a:lnTo>
                  <a:pt x="139" y="34"/>
                </a:lnTo>
                <a:close/>
                <a:moveTo>
                  <a:pt x="64" y="84"/>
                </a:moveTo>
                <a:cubicBezTo>
                  <a:pt x="94" y="84"/>
                  <a:pt x="94" y="84"/>
                  <a:pt x="94" y="84"/>
                </a:cubicBezTo>
                <a:cubicBezTo>
                  <a:pt x="94" y="56"/>
                  <a:pt x="94" y="56"/>
                  <a:pt x="94" y="56"/>
                </a:cubicBezTo>
                <a:cubicBezTo>
                  <a:pt x="53" y="56"/>
                  <a:pt x="53" y="56"/>
                  <a:pt x="53" y="56"/>
                </a:cubicBezTo>
                <a:cubicBezTo>
                  <a:pt x="53" y="73"/>
                  <a:pt x="53" y="73"/>
                  <a:pt x="53" y="73"/>
                </a:cubicBezTo>
                <a:cubicBezTo>
                  <a:pt x="53" y="79"/>
                  <a:pt x="58" y="84"/>
                  <a:pt x="64" y="84"/>
                </a:cubicBezTo>
                <a:close/>
                <a:moveTo>
                  <a:pt x="94" y="23"/>
                </a:moveTo>
                <a:cubicBezTo>
                  <a:pt x="64" y="23"/>
                  <a:pt x="64" y="23"/>
                  <a:pt x="64" y="23"/>
                </a:cubicBezTo>
                <a:cubicBezTo>
                  <a:pt x="58" y="23"/>
                  <a:pt x="53" y="28"/>
                  <a:pt x="53" y="34"/>
                </a:cubicBezTo>
                <a:cubicBezTo>
                  <a:pt x="53" y="51"/>
                  <a:pt x="53" y="51"/>
                  <a:pt x="53" y="51"/>
                </a:cubicBezTo>
                <a:cubicBezTo>
                  <a:pt x="94" y="51"/>
                  <a:pt x="94" y="51"/>
                  <a:pt x="94" y="51"/>
                </a:cubicBezTo>
                <a:lnTo>
                  <a:pt x="94" y="23"/>
                </a:lnTo>
                <a:close/>
                <a:moveTo>
                  <a:pt x="69" y="11"/>
                </a:moveTo>
                <a:cubicBezTo>
                  <a:pt x="72" y="0"/>
                  <a:pt x="90" y="5"/>
                  <a:pt x="94" y="21"/>
                </a:cubicBezTo>
                <a:cubicBezTo>
                  <a:pt x="94" y="21"/>
                  <a:pt x="65" y="24"/>
                  <a:pt x="69" y="11"/>
                </a:cubicBezTo>
                <a:close/>
                <a:moveTo>
                  <a:pt x="91" y="19"/>
                </a:moveTo>
                <a:cubicBezTo>
                  <a:pt x="91" y="19"/>
                  <a:pt x="84" y="10"/>
                  <a:pt x="78" y="10"/>
                </a:cubicBezTo>
                <a:cubicBezTo>
                  <a:pt x="72" y="10"/>
                  <a:pt x="75" y="18"/>
                  <a:pt x="91" y="19"/>
                </a:cubicBezTo>
                <a:close/>
                <a:moveTo>
                  <a:pt x="99" y="21"/>
                </a:moveTo>
                <a:cubicBezTo>
                  <a:pt x="102" y="5"/>
                  <a:pt x="121" y="0"/>
                  <a:pt x="124" y="11"/>
                </a:cubicBezTo>
                <a:cubicBezTo>
                  <a:pt x="127" y="24"/>
                  <a:pt x="99" y="21"/>
                  <a:pt x="99" y="21"/>
                </a:cubicBezTo>
                <a:close/>
                <a:moveTo>
                  <a:pt x="102" y="19"/>
                </a:moveTo>
                <a:cubicBezTo>
                  <a:pt x="117" y="18"/>
                  <a:pt x="120" y="10"/>
                  <a:pt x="114" y="10"/>
                </a:cubicBezTo>
                <a:cubicBezTo>
                  <a:pt x="108" y="10"/>
                  <a:pt x="102" y="19"/>
                  <a:pt x="102" y="1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 name="文本框 27"/>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9" name="文本框 28"/>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0" name="文本框 29"/>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1" name="直接连接符 30"/>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3"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4"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5"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6" name="文本框 25"/>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700" fill="hold"/>
                                            <p:tgtEl>
                                              <p:spTgt spid="35"/>
                                            </p:tgtEl>
                                            <p:attrNameLst>
                                              <p:attrName>ppt_w</p:attrName>
                                            </p:attrNameLst>
                                          </p:cBhvr>
                                          <p:tavLst>
                                            <p:tav tm="0">
                                              <p:val>
                                                <p:strVal val="#ppt_w+.3"/>
                                              </p:val>
                                            </p:tav>
                                            <p:tav tm="100000">
                                              <p:val>
                                                <p:strVal val="#ppt_w"/>
                                              </p:val>
                                            </p:tav>
                                          </p:tavLst>
                                        </p:anim>
                                        <p:anim calcmode="lin" valueType="num">
                                          <p:cBhvr>
                                            <p:cTn id="8" dur="700" fill="hold"/>
                                            <p:tgtEl>
                                              <p:spTgt spid="35"/>
                                            </p:tgtEl>
                                            <p:attrNameLst>
                                              <p:attrName>ppt_h</p:attrName>
                                            </p:attrNameLst>
                                          </p:cBhvr>
                                          <p:tavLst>
                                            <p:tav tm="0">
                                              <p:val>
                                                <p:strVal val="#ppt_h"/>
                                              </p:val>
                                            </p:tav>
                                            <p:tav tm="100000">
                                              <p:val>
                                                <p:strVal val="#ppt_h"/>
                                              </p:val>
                                            </p:tav>
                                          </p:tavLst>
                                        </p:anim>
                                        <p:animEffect transition="in" filter="fade">
                                          <p:cBhvr>
                                            <p:cTn id="9" dur="700"/>
                                            <p:tgtEl>
                                              <p:spTgt spid="3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700" fill="hold"/>
                                            <p:tgtEl>
                                              <p:spTgt spid="34"/>
                                            </p:tgtEl>
                                            <p:attrNameLst>
                                              <p:attrName>ppt_w</p:attrName>
                                            </p:attrNameLst>
                                          </p:cBhvr>
                                          <p:tavLst>
                                            <p:tav tm="0">
                                              <p:val>
                                                <p:strVal val="#ppt_w+.3"/>
                                              </p:val>
                                            </p:tav>
                                            <p:tav tm="100000">
                                              <p:val>
                                                <p:strVal val="#ppt_w"/>
                                              </p:val>
                                            </p:tav>
                                          </p:tavLst>
                                        </p:anim>
                                        <p:anim calcmode="lin" valueType="num">
                                          <p:cBhvr>
                                            <p:cTn id="13" dur="700" fill="hold"/>
                                            <p:tgtEl>
                                              <p:spTgt spid="34"/>
                                            </p:tgtEl>
                                            <p:attrNameLst>
                                              <p:attrName>ppt_h</p:attrName>
                                            </p:attrNameLst>
                                          </p:cBhvr>
                                          <p:tavLst>
                                            <p:tav tm="0">
                                              <p:val>
                                                <p:strVal val="#ppt_h"/>
                                              </p:val>
                                            </p:tav>
                                            <p:tav tm="100000">
                                              <p:val>
                                                <p:strVal val="#ppt_h"/>
                                              </p:val>
                                            </p:tav>
                                          </p:tavLst>
                                        </p:anim>
                                        <p:animEffect transition="in" filter="fade">
                                          <p:cBhvr>
                                            <p:cTn id="14" dur="700"/>
                                            <p:tgtEl>
                                              <p:spTgt spid="34"/>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700" fill="hold"/>
                                            <p:tgtEl>
                                              <p:spTgt spid="33"/>
                                            </p:tgtEl>
                                            <p:attrNameLst>
                                              <p:attrName>ppt_w</p:attrName>
                                            </p:attrNameLst>
                                          </p:cBhvr>
                                          <p:tavLst>
                                            <p:tav tm="0">
                                              <p:val>
                                                <p:strVal val="#ppt_w+.3"/>
                                              </p:val>
                                            </p:tav>
                                            <p:tav tm="100000">
                                              <p:val>
                                                <p:strVal val="#ppt_w"/>
                                              </p:val>
                                            </p:tav>
                                          </p:tavLst>
                                        </p:anim>
                                        <p:anim calcmode="lin" valueType="num">
                                          <p:cBhvr>
                                            <p:cTn id="18" dur="700" fill="hold"/>
                                            <p:tgtEl>
                                              <p:spTgt spid="33"/>
                                            </p:tgtEl>
                                            <p:attrNameLst>
                                              <p:attrName>ppt_h</p:attrName>
                                            </p:attrNameLst>
                                          </p:cBhvr>
                                          <p:tavLst>
                                            <p:tav tm="0">
                                              <p:val>
                                                <p:strVal val="#ppt_h"/>
                                              </p:val>
                                            </p:tav>
                                            <p:tav tm="100000">
                                              <p:val>
                                                <p:strVal val="#ppt_h"/>
                                              </p:val>
                                            </p:tav>
                                          </p:tavLst>
                                        </p:anim>
                                        <p:animEffect transition="in" filter="fade">
                                          <p:cBhvr>
                                            <p:cTn id="19" dur="700"/>
                                            <p:tgtEl>
                                              <p:spTgt spid="33"/>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14:bounceEnd="25000">
                                          <p:cBhvr additive="base">
                                            <p:cTn id="22" dur="600" fill="hold"/>
                                            <p:tgtEl>
                                              <p:spTgt spid="32"/>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ppt_w/2"/>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ppt_x</p:attrName>
                                            </p:attrNameLst>
                                          </p:cBhvr>
                                          <p:tavLst>
                                            <p:tav tm="0">
                                              <p:val>
                                                <p:strVal val="#ppt_x"/>
                                              </p:val>
                                            </p:tav>
                                            <p:tav tm="100000">
                                              <p:val>
                                                <p:strVal val="#ppt_x"/>
                                              </p:val>
                                            </p:tav>
                                          </p:tavLst>
                                        </p:anim>
                                        <p:anim calcmode="lin" valueType="num">
                                          <p:cBhvr>
                                            <p:cTn id="35" dur="500" fill="hold"/>
                                            <p:tgtEl>
                                              <p:spTgt spid="29"/>
                                            </p:tgtEl>
                                            <p:attrNameLst>
                                              <p:attrName>ppt_y</p:attrName>
                                            </p:attrNameLst>
                                          </p:cBhvr>
                                          <p:tavLst>
                                            <p:tav tm="0">
                                              <p:val>
                                                <p:strVal val="#ppt_y+#ppt_h/2"/>
                                              </p:val>
                                            </p:tav>
                                            <p:tav tm="100000">
                                              <p:val>
                                                <p:strVal val="#ppt_y"/>
                                              </p:val>
                                            </p:tav>
                                          </p:tavLst>
                                        </p:anim>
                                        <p:anim calcmode="lin" valueType="num">
                                          <p:cBhvr>
                                            <p:cTn id="36" dur="500" fill="hold"/>
                                            <p:tgtEl>
                                              <p:spTgt spid="29"/>
                                            </p:tgtEl>
                                            <p:attrNameLst>
                                              <p:attrName>ppt_w</p:attrName>
                                            </p:attrNameLst>
                                          </p:cBhvr>
                                          <p:tavLst>
                                            <p:tav tm="0">
                                              <p:val>
                                                <p:strVal val="#ppt_w"/>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200"/>
                                            <p:tgtEl>
                                              <p:spTgt spid="31"/>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ppt_x</p:attrName>
                                            </p:attrNameLst>
                                          </p:cBhvr>
                                          <p:tavLst>
                                            <p:tav tm="0">
                                              <p:val>
                                                <p:strVal val="#ppt_x"/>
                                              </p:val>
                                            </p:tav>
                                            <p:tav tm="100000">
                                              <p:val>
                                                <p:strVal val="#ppt_x"/>
                                              </p:val>
                                            </p:tav>
                                          </p:tavLst>
                                        </p:anim>
                                        <p:anim calcmode="lin" valueType="num">
                                          <p:cBhvr>
                                            <p:cTn id="46" dur="500" fill="hold"/>
                                            <p:tgtEl>
                                              <p:spTgt spid="30"/>
                                            </p:tgtEl>
                                            <p:attrNameLst>
                                              <p:attrName>ppt_y</p:attrName>
                                            </p:attrNameLst>
                                          </p:cBhvr>
                                          <p:tavLst>
                                            <p:tav tm="0">
                                              <p:val>
                                                <p:strVal val="#ppt_y+#ppt_h/2"/>
                                              </p:val>
                                            </p:tav>
                                            <p:tav tm="100000">
                                              <p:val>
                                                <p:strVal val="#ppt_y"/>
                                              </p:val>
                                            </p:tav>
                                          </p:tavLst>
                                        </p:anim>
                                        <p:anim calcmode="lin" valueType="num">
                                          <p:cBhvr>
                                            <p:cTn id="47" dur="500" fill="hold"/>
                                            <p:tgtEl>
                                              <p:spTgt spid="30"/>
                                            </p:tgtEl>
                                            <p:attrNameLst>
                                              <p:attrName>ppt_w</p:attrName>
                                            </p:attrNameLst>
                                          </p:cBhvr>
                                          <p:tavLst>
                                            <p:tav tm="0">
                                              <p:val>
                                                <p:strVal val="#ppt_w"/>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9" presetClass="entr" presetSubtype="1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fmla="#ppt_w*sin(2.5*pi*$)">
                                              <p:val>
                                                <p:fltVal val="0"/>
                                              </p:val>
                                            </p:tav>
                                            <p:tav tm="100000">
                                              <p:val>
                                                <p:fltVal val="1"/>
                                              </p:val>
                                            </p:tav>
                                          </p:tavLst>
                                        </p:anim>
                                        <p:anim calcmode="lin" valueType="num">
                                          <p:cBhvr>
                                            <p:cTn id="53" dur="500" fill="hold"/>
                                            <p:tgtEl>
                                              <p:spTgt spid="40"/>
                                            </p:tgtEl>
                                            <p:attrNameLst>
                                              <p:attrName>ppt_h</p:attrName>
                                            </p:attrNameLst>
                                          </p:cBhvr>
                                          <p:tavLst>
                                            <p:tav tm="0">
                                              <p:val>
                                                <p:strVal val="#ppt_h"/>
                                              </p:val>
                                            </p:tav>
                                            <p:tav tm="100000">
                                              <p:val>
                                                <p:strVal val="#ppt_h"/>
                                              </p:val>
                                            </p:tav>
                                          </p:tavLst>
                                        </p:anim>
                                      </p:childTnLst>
                                    </p:cTn>
                                  </p:par>
                                  <p:par>
                                    <p:cTn id="54" presetID="19" presetClass="entr" presetSubtype="1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fmla="#ppt_w*sin(2.5*pi*$)">
                                              <p:val>
                                                <p:fltVal val="0"/>
                                              </p:val>
                                            </p:tav>
                                            <p:tav tm="100000">
                                              <p:val>
                                                <p:fltVal val="1"/>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par>
                                    <p:cTn id="58" presetID="19" presetClass="entr" presetSubtype="1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fmla="#ppt_w*sin(2.5*pi*$)">
                                              <p:val>
                                                <p:fltVal val="0"/>
                                              </p:val>
                                            </p:tav>
                                            <p:tav tm="100000">
                                              <p:val>
                                                <p:fltVal val="1"/>
                                              </p:val>
                                            </p:tav>
                                          </p:tavLst>
                                        </p:anim>
                                        <p:anim calcmode="lin" valueType="num">
                                          <p:cBhvr>
                                            <p:cTn id="61" dur="500" fill="hold"/>
                                            <p:tgtEl>
                                              <p:spTgt spid="42"/>
                                            </p:tgtEl>
                                            <p:attrNameLst>
                                              <p:attrName>ppt_h</p:attrName>
                                            </p:attrNameLst>
                                          </p:cBhvr>
                                          <p:tavLst>
                                            <p:tav tm="0">
                                              <p:val>
                                                <p:strVal val="#ppt_h"/>
                                              </p:val>
                                            </p:tav>
                                            <p:tav tm="100000">
                                              <p:val>
                                                <p:strVal val="#ppt_h"/>
                                              </p:val>
                                            </p:tav>
                                          </p:tavLst>
                                        </p:anim>
                                      </p:childTnLst>
                                    </p:cTn>
                                  </p:par>
                                  <p:par>
                                    <p:cTn id="62" presetID="19" presetClass="entr" presetSubtype="1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fmla="#ppt_w*sin(2.5*pi*$)">
                                              <p:val>
                                                <p:fltVal val="0"/>
                                              </p:val>
                                            </p:tav>
                                            <p:tav tm="100000">
                                              <p:val>
                                                <p:fltVal val="1"/>
                                              </p:val>
                                            </p:tav>
                                          </p:tavLst>
                                        </p:anim>
                                        <p:anim calcmode="lin" valueType="num">
                                          <p:cBhvr>
                                            <p:cTn id="65" dur="500" fill="hold"/>
                                            <p:tgtEl>
                                              <p:spTgt spid="43"/>
                                            </p:tgtEl>
                                            <p:attrNameLst>
                                              <p:attrName>ppt_h</p:attrName>
                                            </p:attrNameLst>
                                          </p:cBhvr>
                                          <p:tavLst>
                                            <p:tav tm="0">
                                              <p:val>
                                                <p:strVal val="#ppt_h"/>
                                              </p:val>
                                            </p:tav>
                                            <p:tav tm="100000">
                                              <p:val>
                                                <p:strVal val="#ppt_h"/>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childTnLst>
                              </p:cTn>
                            </p:par>
                            <p:par>
                              <p:cTn id="78" fill="hold">
                                <p:stCondLst>
                                  <p:cond delay="2700"/>
                                </p:stCondLst>
                                <p:childTnLst>
                                  <p:par>
                                    <p:cTn id="79" presetID="22" presetClass="entr" presetSubtype="8"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left)">
                                          <p:cBhvr>
                                            <p:cTn id="81" dur="500"/>
                                            <p:tgtEl>
                                              <p:spTgt spid="4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500"/>
                                            <p:tgtEl>
                                              <p:spTgt spid="4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left)">
                                          <p:cBhvr>
                                            <p:cTn id="99" dur="500"/>
                                            <p:tgtEl>
                                              <p:spTgt spid="5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left)">
                                          <p:cBhvr>
                                            <p:cTn id="102" dur="500"/>
                                            <p:tgtEl>
                                              <p:spTgt spid="51"/>
                                            </p:tgtEl>
                                          </p:cBhvr>
                                        </p:animEffect>
                                      </p:childTnLst>
                                    </p:cTn>
                                  </p:par>
                                </p:childTnLst>
                              </p:cTn>
                            </p:par>
                            <p:par>
                              <p:cTn id="103" fill="hold">
                                <p:stCondLst>
                                  <p:cond delay="3200"/>
                                </p:stCondLst>
                                <p:childTnLst>
                                  <p:par>
                                    <p:cTn id="104" presetID="1" presetClass="entr" presetSubtype="0" fill="hold" grpId="0" nodeType="afterEffect">
                                      <p:stCondLst>
                                        <p:cond delay="0"/>
                                      </p:stCondLst>
                                      <p:childTnLst>
                                        <p:set>
                                          <p:cBhvr>
                                            <p:cTn id="105"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2" grpId="0" animBg="1"/>
          <p:bldP spid="53" grpId="0" animBg="1"/>
          <p:bldP spid="54" grpId="0" animBg="1"/>
          <p:bldP spid="55" grpId="0" animBg="1"/>
          <p:bldP spid="28" grpId="0" animBg="1"/>
          <p:bldP spid="29" grpId="0"/>
          <p:bldP spid="30" grpId="0"/>
          <p:bldP spid="32" grpId="0" animBg="1"/>
          <p:bldP spid="33" grpId="0" animBg="1"/>
          <p:bldP spid="34" grpId="0" animBg="1"/>
          <p:bldP spid="35" grpId="0" animBg="1"/>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700" fill="hold"/>
                                            <p:tgtEl>
                                              <p:spTgt spid="35"/>
                                            </p:tgtEl>
                                            <p:attrNameLst>
                                              <p:attrName>ppt_w</p:attrName>
                                            </p:attrNameLst>
                                          </p:cBhvr>
                                          <p:tavLst>
                                            <p:tav tm="0">
                                              <p:val>
                                                <p:strVal val="#ppt_w+.3"/>
                                              </p:val>
                                            </p:tav>
                                            <p:tav tm="100000">
                                              <p:val>
                                                <p:strVal val="#ppt_w"/>
                                              </p:val>
                                            </p:tav>
                                          </p:tavLst>
                                        </p:anim>
                                        <p:anim calcmode="lin" valueType="num">
                                          <p:cBhvr>
                                            <p:cTn id="8" dur="700" fill="hold"/>
                                            <p:tgtEl>
                                              <p:spTgt spid="35"/>
                                            </p:tgtEl>
                                            <p:attrNameLst>
                                              <p:attrName>ppt_h</p:attrName>
                                            </p:attrNameLst>
                                          </p:cBhvr>
                                          <p:tavLst>
                                            <p:tav tm="0">
                                              <p:val>
                                                <p:strVal val="#ppt_h"/>
                                              </p:val>
                                            </p:tav>
                                            <p:tav tm="100000">
                                              <p:val>
                                                <p:strVal val="#ppt_h"/>
                                              </p:val>
                                            </p:tav>
                                          </p:tavLst>
                                        </p:anim>
                                        <p:animEffect transition="in" filter="fade">
                                          <p:cBhvr>
                                            <p:cTn id="9" dur="700"/>
                                            <p:tgtEl>
                                              <p:spTgt spid="3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700" fill="hold"/>
                                            <p:tgtEl>
                                              <p:spTgt spid="34"/>
                                            </p:tgtEl>
                                            <p:attrNameLst>
                                              <p:attrName>ppt_w</p:attrName>
                                            </p:attrNameLst>
                                          </p:cBhvr>
                                          <p:tavLst>
                                            <p:tav tm="0">
                                              <p:val>
                                                <p:strVal val="#ppt_w+.3"/>
                                              </p:val>
                                            </p:tav>
                                            <p:tav tm="100000">
                                              <p:val>
                                                <p:strVal val="#ppt_w"/>
                                              </p:val>
                                            </p:tav>
                                          </p:tavLst>
                                        </p:anim>
                                        <p:anim calcmode="lin" valueType="num">
                                          <p:cBhvr>
                                            <p:cTn id="13" dur="700" fill="hold"/>
                                            <p:tgtEl>
                                              <p:spTgt spid="34"/>
                                            </p:tgtEl>
                                            <p:attrNameLst>
                                              <p:attrName>ppt_h</p:attrName>
                                            </p:attrNameLst>
                                          </p:cBhvr>
                                          <p:tavLst>
                                            <p:tav tm="0">
                                              <p:val>
                                                <p:strVal val="#ppt_h"/>
                                              </p:val>
                                            </p:tav>
                                            <p:tav tm="100000">
                                              <p:val>
                                                <p:strVal val="#ppt_h"/>
                                              </p:val>
                                            </p:tav>
                                          </p:tavLst>
                                        </p:anim>
                                        <p:animEffect transition="in" filter="fade">
                                          <p:cBhvr>
                                            <p:cTn id="14" dur="700"/>
                                            <p:tgtEl>
                                              <p:spTgt spid="34"/>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700" fill="hold"/>
                                            <p:tgtEl>
                                              <p:spTgt spid="33"/>
                                            </p:tgtEl>
                                            <p:attrNameLst>
                                              <p:attrName>ppt_w</p:attrName>
                                            </p:attrNameLst>
                                          </p:cBhvr>
                                          <p:tavLst>
                                            <p:tav tm="0">
                                              <p:val>
                                                <p:strVal val="#ppt_w+.3"/>
                                              </p:val>
                                            </p:tav>
                                            <p:tav tm="100000">
                                              <p:val>
                                                <p:strVal val="#ppt_w"/>
                                              </p:val>
                                            </p:tav>
                                          </p:tavLst>
                                        </p:anim>
                                        <p:anim calcmode="lin" valueType="num">
                                          <p:cBhvr>
                                            <p:cTn id="18" dur="700" fill="hold"/>
                                            <p:tgtEl>
                                              <p:spTgt spid="33"/>
                                            </p:tgtEl>
                                            <p:attrNameLst>
                                              <p:attrName>ppt_h</p:attrName>
                                            </p:attrNameLst>
                                          </p:cBhvr>
                                          <p:tavLst>
                                            <p:tav tm="0">
                                              <p:val>
                                                <p:strVal val="#ppt_h"/>
                                              </p:val>
                                            </p:tav>
                                            <p:tav tm="100000">
                                              <p:val>
                                                <p:strVal val="#ppt_h"/>
                                              </p:val>
                                            </p:tav>
                                          </p:tavLst>
                                        </p:anim>
                                        <p:animEffect transition="in" filter="fade">
                                          <p:cBhvr>
                                            <p:cTn id="19" dur="700"/>
                                            <p:tgtEl>
                                              <p:spTgt spid="33"/>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600" fill="hold"/>
                                            <p:tgtEl>
                                              <p:spTgt spid="32"/>
                                            </p:tgtEl>
                                            <p:attrNameLst>
                                              <p:attrName>ppt_x</p:attrName>
                                            </p:attrNameLst>
                                          </p:cBhvr>
                                          <p:tavLst>
                                            <p:tav tm="0">
                                              <p:val>
                                                <p:strVal val="1+#ppt_w/2"/>
                                              </p:val>
                                            </p:tav>
                                            <p:tav tm="100000">
                                              <p:val>
                                                <p:strVal val="#ppt_x"/>
                                              </p:val>
                                            </p:tav>
                                          </p:tavLst>
                                        </p:anim>
                                        <p:anim calcmode="lin" valueType="num">
                                          <p:cBhvr additive="base">
                                            <p:cTn id="23" dur="600" fill="hold"/>
                                            <p:tgtEl>
                                              <p:spTgt spid="3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ppt_w/2"/>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ppt_x</p:attrName>
                                            </p:attrNameLst>
                                          </p:cBhvr>
                                          <p:tavLst>
                                            <p:tav tm="0">
                                              <p:val>
                                                <p:strVal val="#ppt_x"/>
                                              </p:val>
                                            </p:tav>
                                            <p:tav tm="100000">
                                              <p:val>
                                                <p:strVal val="#ppt_x"/>
                                              </p:val>
                                            </p:tav>
                                          </p:tavLst>
                                        </p:anim>
                                        <p:anim calcmode="lin" valueType="num">
                                          <p:cBhvr>
                                            <p:cTn id="35" dur="500" fill="hold"/>
                                            <p:tgtEl>
                                              <p:spTgt spid="29"/>
                                            </p:tgtEl>
                                            <p:attrNameLst>
                                              <p:attrName>ppt_y</p:attrName>
                                            </p:attrNameLst>
                                          </p:cBhvr>
                                          <p:tavLst>
                                            <p:tav tm="0">
                                              <p:val>
                                                <p:strVal val="#ppt_y+#ppt_h/2"/>
                                              </p:val>
                                            </p:tav>
                                            <p:tav tm="100000">
                                              <p:val>
                                                <p:strVal val="#ppt_y"/>
                                              </p:val>
                                            </p:tav>
                                          </p:tavLst>
                                        </p:anim>
                                        <p:anim calcmode="lin" valueType="num">
                                          <p:cBhvr>
                                            <p:cTn id="36" dur="500" fill="hold"/>
                                            <p:tgtEl>
                                              <p:spTgt spid="29"/>
                                            </p:tgtEl>
                                            <p:attrNameLst>
                                              <p:attrName>ppt_w</p:attrName>
                                            </p:attrNameLst>
                                          </p:cBhvr>
                                          <p:tavLst>
                                            <p:tav tm="0">
                                              <p:val>
                                                <p:strVal val="#ppt_w"/>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up)">
                                          <p:cBhvr>
                                            <p:cTn id="41" dur="200"/>
                                            <p:tgtEl>
                                              <p:spTgt spid="31"/>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ppt_x</p:attrName>
                                            </p:attrNameLst>
                                          </p:cBhvr>
                                          <p:tavLst>
                                            <p:tav tm="0">
                                              <p:val>
                                                <p:strVal val="#ppt_x"/>
                                              </p:val>
                                            </p:tav>
                                            <p:tav tm="100000">
                                              <p:val>
                                                <p:strVal val="#ppt_x"/>
                                              </p:val>
                                            </p:tav>
                                          </p:tavLst>
                                        </p:anim>
                                        <p:anim calcmode="lin" valueType="num">
                                          <p:cBhvr>
                                            <p:cTn id="46" dur="500" fill="hold"/>
                                            <p:tgtEl>
                                              <p:spTgt spid="30"/>
                                            </p:tgtEl>
                                            <p:attrNameLst>
                                              <p:attrName>ppt_y</p:attrName>
                                            </p:attrNameLst>
                                          </p:cBhvr>
                                          <p:tavLst>
                                            <p:tav tm="0">
                                              <p:val>
                                                <p:strVal val="#ppt_y+#ppt_h/2"/>
                                              </p:val>
                                            </p:tav>
                                            <p:tav tm="100000">
                                              <p:val>
                                                <p:strVal val="#ppt_y"/>
                                              </p:val>
                                            </p:tav>
                                          </p:tavLst>
                                        </p:anim>
                                        <p:anim calcmode="lin" valueType="num">
                                          <p:cBhvr>
                                            <p:cTn id="47" dur="500" fill="hold"/>
                                            <p:tgtEl>
                                              <p:spTgt spid="30"/>
                                            </p:tgtEl>
                                            <p:attrNameLst>
                                              <p:attrName>ppt_w</p:attrName>
                                            </p:attrNameLst>
                                          </p:cBhvr>
                                          <p:tavLst>
                                            <p:tav tm="0">
                                              <p:val>
                                                <p:strVal val="#ppt_w"/>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9" presetClass="entr" presetSubtype="1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fmla="#ppt_w*sin(2.5*pi*$)">
                                              <p:val>
                                                <p:fltVal val="0"/>
                                              </p:val>
                                            </p:tav>
                                            <p:tav tm="100000">
                                              <p:val>
                                                <p:fltVal val="1"/>
                                              </p:val>
                                            </p:tav>
                                          </p:tavLst>
                                        </p:anim>
                                        <p:anim calcmode="lin" valueType="num">
                                          <p:cBhvr>
                                            <p:cTn id="53" dur="500" fill="hold"/>
                                            <p:tgtEl>
                                              <p:spTgt spid="40"/>
                                            </p:tgtEl>
                                            <p:attrNameLst>
                                              <p:attrName>ppt_h</p:attrName>
                                            </p:attrNameLst>
                                          </p:cBhvr>
                                          <p:tavLst>
                                            <p:tav tm="0">
                                              <p:val>
                                                <p:strVal val="#ppt_h"/>
                                              </p:val>
                                            </p:tav>
                                            <p:tav tm="100000">
                                              <p:val>
                                                <p:strVal val="#ppt_h"/>
                                              </p:val>
                                            </p:tav>
                                          </p:tavLst>
                                        </p:anim>
                                      </p:childTnLst>
                                    </p:cTn>
                                  </p:par>
                                  <p:par>
                                    <p:cTn id="54" presetID="19" presetClass="entr" presetSubtype="1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fmla="#ppt_w*sin(2.5*pi*$)">
                                              <p:val>
                                                <p:fltVal val="0"/>
                                              </p:val>
                                            </p:tav>
                                            <p:tav tm="100000">
                                              <p:val>
                                                <p:fltVal val="1"/>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par>
                                    <p:cTn id="58" presetID="19" presetClass="entr" presetSubtype="1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fmla="#ppt_w*sin(2.5*pi*$)">
                                              <p:val>
                                                <p:fltVal val="0"/>
                                              </p:val>
                                            </p:tav>
                                            <p:tav tm="100000">
                                              <p:val>
                                                <p:fltVal val="1"/>
                                              </p:val>
                                            </p:tav>
                                          </p:tavLst>
                                        </p:anim>
                                        <p:anim calcmode="lin" valueType="num">
                                          <p:cBhvr>
                                            <p:cTn id="61" dur="500" fill="hold"/>
                                            <p:tgtEl>
                                              <p:spTgt spid="42"/>
                                            </p:tgtEl>
                                            <p:attrNameLst>
                                              <p:attrName>ppt_h</p:attrName>
                                            </p:attrNameLst>
                                          </p:cBhvr>
                                          <p:tavLst>
                                            <p:tav tm="0">
                                              <p:val>
                                                <p:strVal val="#ppt_h"/>
                                              </p:val>
                                            </p:tav>
                                            <p:tav tm="100000">
                                              <p:val>
                                                <p:strVal val="#ppt_h"/>
                                              </p:val>
                                            </p:tav>
                                          </p:tavLst>
                                        </p:anim>
                                      </p:childTnLst>
                                    </p:cTn>
                                  </p:par>
                                  <p:par>
                                    <p:cTn id="62" presetID="19" presetClass="entr" presetSubtype="1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fmla="#ppt_w*sin(2.5*pi*$)">
                                              <p:val>
                                                <p:fltVal val="0"/>
                                              </p:val>
                                            </p:tav>
                                            <p:tav tm="100000">
                                              <p:val>
                                                <p:fltVal val="1"/>
                                              </p:val>
                                            </p:tav>
                                          </p:tavLst>
                                        </p:anim>
                                        <p:anim calcmode="lin" valueType="num">
                                          <p:cBhvr>
                                            <p:cTn id="65" dur="500" fill="hold"/>
                                            <p:tgtEl>
                                              <p:spTgt spid="43"/>
                                            </p:tgtEl>
                                            <p:attrNameLst>
                                              <p:attrName>ppt_h</p:attrName>
                                            </p:attrNameLst>
                                          </p:cBhvr>
                                          <p:tavLst>
                                            <p:tav tm="0">
                                              <p:val>
                                                <p:strVal val="#ppt_h"/>
                                              </p:val>
                                            </p:tav>
                                            <p:tav tm="100000">
                                              <p:val>
                                                <p:strVal val="#ppt_h"/>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childTnLst>
                              </p:cTn>
                            </p:par>
                            <p:par>
                              <p:cTn id="78" fill="hold">
                                <p:stCondLst>
                                  <p:cond delay="2700"/>
                                </p:stCondLst>
                                <p:childTnLst>
                                  <p:par>
                                    <p:cTn id="79" presetID="22" presetClass="entr" presetSubtype="8"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left)">
                                          <p:cBhvr>
                                            <p:cTn id="81" dur="500"/>
                                            <p:tgtEl>
                                              <p:spTgt spid="4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500"/>
                                            <p:tgtEl>
                                              <p:spTgt spid="4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500"/>
                                            <p:tgtEl>
                                              <p:spTgt spid="4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left)">
                                          <p:cBhvr>
                                            <p:cTn id="99" dur="500"/>
                                            <p:tgtEl>
                                              <p:spTgt spid="5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left)">
                                          <p:cBhvr>
                                            <p:cTn id="102" dur="500"/>
                                            <p:tgtEl>
                                              <p:spTgt spid="51"/>
                                            </p:tgtEl>
                                          </p:cBhvr>
                                        </p:animEffect>
                                      </p:childTnLst>
                                    </p:cTn>
                                  </p:par>
                                </p:childTnLst>
                              </p:cTn>
                            </p:par>
                            <p:par>
                              <p:cTn id="103" fill="hold">
                                <p:stCondLst>
                                  <p:cond delay="3200"/>
                                </p:stCondLst>
                                <p:childTnLst>
                                  <p:par>
                                    <p:cTn id="104" presetID="1" presetClass="entr" presetSubtype="0" fill="hold" grpId="0" nodeType="afterEffect">
                                      <p:stCondLst>
                                        <p:cond delay="0"/>
                                      </p:stCondLst>
                                      <p:childTnLst>
                                        <p:set>
                                          <p:cBhvr>
                                            <p:cTn id="105"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2" grpId="0" animBg="1"/>
          <p:bldP spid="53" grpId="0" animBg="1"/>
          <p:bldP spid="54" grpId="0" animBg="1"/>
          <p:bldP spid="55" grpId="0" animBg="1"/>
          <p:bldP spid="28" grpId="0" animBg="1"/>
          <p:bldP spid="29" grpId="0"/>
          <p:bldP spid="30" grpId="0"/>
          <p:bldP spid="32" grpId="0" animBg="1"/>
          <p:bldP spid="33" grpId="0" animBg="1"/>
          <p:bldP spid="34" grpId="0" animBg="1"/>
          <p:bldP spid="35" grpId="0" animBg="1"/>
          <p:bldP spid="2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211416" y="2996952"/>
            <a:ext cx="720080" cy="720080"/>
          </a:xfrm>
          <a:prstGeom prst="rtTriangle">
            <a:avLst/>
          </a:prstGeom>
          <a:solidFill>
            <a:srgbClr val="F68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5796" y="3075057"/>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02</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715472" y="3501008"/>
            <a:ext cx="360040" cy="360040"/>
          </a:xfrm>
          <a:prstGeom prst="rtTriangle">
            <a:avLst/>
          </a:prstGeom>
          <a:solidFill>
            <a:srgbClr val="F68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075512" y="3228945"/>
            <a:ext cx="1723550" cy="400110"/>
          </a:xfrm>
          <a:prstGeom prst="rect">
            <a:avLst/>
          </a:prstGeom>
          <a:noFill/>
        </p:spPr>
        <p:txBody>
          <a:bodyPr wrap="none" rtlCol="0">
            <a:spAutoFit/>
          </a:bodyPr>
          <a:lstStyle/>
          <a:p>
            <a:r>
              <a:rPr lang="zh-CN" altLang="en-US" sz="2000" dirty="0" smtClean="0">
                <a:solidFill>
                  <a:schemeClr val="bg1"/>
                </a:solidFill>
                <a:latin typeface="方正细圆简体" panose="03000509000000000000" pitchFamily="65" charset="-122"/>
                <a:ea typeface="方正细圆简体" panose="03000509000000000000" pitchFamily="65" charset="-122"/>
              </a:rPr>
              <a:t>输入标题内容</a:t>
            </a:r>
            <a:endParaRPr lang="zh-CN" altLang="en-US" sz="2000" dirty="0">
              <a:solidFill>
                <a:schemeClr val="bg1"/>
              </a:solidFill>
              <a:latin typeface="方正细圆简体" panose="03000509000000000000" pitchFamily="65" charset="-122"/>
              <a:ea typeface="方正细圆简体" panose="03000509000000000000" pitchFamily="65" charset="-122"/>
            </a:endParaRPr>
          </a:p>
        </p:txBody>
      </p:sp>
      <p:sp>
        <p:nvSpPr>
          <p:cNvPr id="63" name="椭圆 62"/>
          <p:cNvSpPr/>
          <p:nvPr/>
        </p:nvSpPr>
        <p:spPr>
          <a:xfrm>
            <a:off x="10608136" y="2254212"/>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796977" y="219954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07341" y="389206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5286" y="4437112"/>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75794" y="3731883"/>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948476" y="2568769"/>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592050" y="2420386"/>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328723" y="4004033"/>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椭圆 70"/>
          <p:cNvSpPr/>
          <p:nvPr/>
        </p:nvSpPr>
        <p:spPr>
          <a:xfrm>
            <a:off x="8471851" y="480411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311770" y="177453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flipH="1">
            <a:off x="8185701" y="2046586"/>
            <a:ext cx="305922" cy="305922"/>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024529" y="2526865"/>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754671" y="4263752"/>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936509" y="2613144"/>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24898" y="2488396"/>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9781319" y="2799069"/>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9139643" y="677562"/>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0085786" y="387653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9306808" y="1358641"/>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581520" y="4607500"/>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092836" y="3209565"/>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椭圆 84"/>
          <p:cNvSpPr/>
          <p:nvPr/>
        </p:nvSpPr>
        <p:spPr>
          <a:xfrm>
            <a:off x="9177895" y="5492730"/>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812367" y="1464447"/>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930578" y="2658474"/>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0674704" y="2940869"/>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23655" y="1746433"/>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602876" y="1208802"/>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185259" y="1737618"/>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579840" y="2039048"/>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866884" y="4629566"/>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50280" y="4709317"/>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9566152" y="4794118"/>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662008" y="3438475"/>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9170463" y="1231583"/>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0049777" y="1261935"/>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stCxn id="86" idx="7"/>
            <a:endCxn id="101" idx="3"/>
          </p:cNvCxnSpPr>
          <p:nvPr/>
        </p:nvCxnSpPr>
        <p:spPr>
          <a:xfrm flipV="1">
            <a:off x="9999865" y="1342620"/>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ppt_x</p:attrName>
                                        </p:attrNameLst>
                                      </p:cBhvr>
                                      <p:tavLst>
                                        <p:tav tm="0">
                                          <p:val>
                                            <p:fltVal val="0.5"/>
                                          </p:val>
                                        </p:tav>
                                        <p:tav tm="100000">
                                          <p:val>
                                            <p:strVal val="#ppt_x"/>
                                          </p:val>
                                        </p:tav>
                                      </p:tavLst>
                                    </p:anim>
                                    <p:anim calcmode="lin" valueType="num">
                                      <p:cBhvr>
                                        <p:cTn id="10" dur="500" fill="hold"/>
                                        <p:tgtEl>
                                          <p:spTgt spid="84"/>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 calcmode="lin" valueType="num">
                                      <p:cBhvr>
                                        <p:cTn id="15" dur="500" fill="hold"/>
                                        <p:tgtEl>
                                          <p:spTgt spid="69"/>
                                        </p:tgtEl>
                                        <p:attrNameLst>
                                          <p:attrName>ppt_x</p:attrName>
                                        </p:attrNameLst>
                                      </p:cBhvr>
                                      <p:tavLst>
                                        <p:tav tm="0">
                                          <p:val>
                                            <p:fltVal val="0.5"/>
                                          </p:val>
                                        </p:tav>
                                        <p:tav tm="100000">
                                          <p:val>
                                            <p:strVal val="#ppt_x"/>
                                          </p:val>
                                        </p:tav>
                                      </p:tavLst>
                                    </p:anim>
                                    <p:anim calcmode="lin" valueType="num">
                                      <p:cBhvr>
                                        <p:cTn id="16" dur="500" fill="hold"/>
                                        <p:tgtEl>
                                          <p:spTgt spid="6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 calcmode="lin" valueType="num">
                                      <p:cBhvr>
                                        <p:cTn id="21" dur="500" fill="hold"/>
                                        <p:tgtEl>
                                          <p:spTgt spid="87"/>
                                        </p:tgtEl>
                                        <p:attrNameLst>
                                          <p:attrName>ppt_x</p:attrName>
                                        </p:attrNameLst>
                                      </p:cBhvr>
                                      <p:tavLst>
                                        <p:tav tm="0">
                                          <p:val>
                                            <p:fltVal val="0.5"/>
                                          </p:val>
                                        </p:tav>
                                        <p:tav tm="100000">
                                          <p:val>
                                            <p:strVal val="#ppt_x"/>
                                          </p:val>
                                        </p:tav>
                                      </p:tavLst>
                                    </p:anim>
                                    <p:anim calcmode="lin" valueType="num">
                                      <p:cBhvr>
                                        <p:cTn id="22" dur="500" fill="hold"/>
                                        <p:tgtEl>
                                          <p:spTgt spid="8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500" fill="hold"/>
                                        <p:tgtEl>
                                          <p:spTgt spid="88"/>
                                        </p:tgtEl>
                                        <p:attrNameLst>
                                          <p:attrName>ppt_w</p:attrName>
                                        </p:attrNameLst>
                                      </p:cBhvr>
                                      <p:tavLst>
                                        <p:tav tm="0">
                                          <p:val>
                                            <p:fltVal val="0"/>
                                          </p:val>
                                        </p:tav>
                                        <p:tav tm="100000">
                                          <p:val>
                                            <p:strVal val="#ppt_w"/>
                                          </p:val>
                                        </p:tav>
                                      </p:tavLst>
                                    </p:anim>
                                    <p:anim calcmode="lin" valueType="num">
                                      <p:cBhvr>
                                        <p:cTn id="26" dur="500" fill="hold"/>
                                        <p:tgtEl>
                                          <p:spTgt spid="88"/>
                                        </p:tgtEl>
                                        <p:attrNameLst>
                                          <p:attrName>ppt_h</p:attrName>
                                        </p:attrNameLst>
                                      </p:cBhvr>
                                      <p:tavLst>
                                        <p:tav tm="0">
                                          <p:val>
                                            <p:fltVal val="0"/>
                                          </p:val>
                                        </p:tav>
                                        <p:tav tm="100000">
                                          <p:val>
                                            <p:strVal val="#ppt_h"/>
                                          </p:val>
                                        </p:tav>
                                      </p:tavLst>
                                    </p:anim>
                                    <p:anim calcmode="lin" valueType="num">
                                      <p:cBhvr>
                                        <p:cTn id="27" dur="500" fill="hold"/>
                                        <p:tgtEl>
                                          <p:spTgt spid="88"/>
                                        </p:tgtEl>
                                        <p:attrNameLst>
                                          <p:attrName>ppt_x</p:attrName>
                                        </p:attrNameLst>
                                      </p:cBhvr>
                                      <p:tavLst>
                                        <p:tav tm="0">
                                          <p:val>
                                            <p:fltVal val="0.5"/>
                                          </p:val>
                                        </p:tav>
                                        <p:tav tm="100000">
                                          <p:val>
                                            <p:strVal val="#ppt_x"/>
                                          </p:val>
                                        </p:tav>
                                      </p:tavLst>
                                    </p:anim>
                                    <p:anim calcmode="lin" valueType="num">
                                      <p:cBhvr>
                                        <p:cTn id="28" dur="500" fill="hold"/>
                                        <p:tgtEl>
                                          <p:spTgt spid="8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500" fill="hold"/>
                                        <p:tgtEl>
                                          <p:spTgt spid="89"/>
                                        </p:tgtEl>
                                        <p:attrNameLst>
                                          <p:attrName>ppt_w</p:attrName>
                                        </p:attrNameLst>
                                      </p:cBhvr>
                                      <p:tavLst>
                                        <p:tav tm="0">
                                          <p:val>
                                            <p:fltVal val="0"/>
                                          </p:val>
                                        </p:tav>
                                        <p:tav tm="100000">
                                          <p:val>
                                            <p:strVal val="#ppt_w"/>
                                          </p:val>
                                        </p:tav>
                                      </p:tavLst>
                                    </p:anim>
                                    <p:anim calcmode="lin" valueType="num">
                                      <p:cBhvr>
                                        <p:cTn id="32" dur="500" fill="hold"/>
                                        <p:tgtEl>
                                          <p:spTgt spid="89"/>
                                        </p:tgtEl>
                                        <p:attrNameLst>
                                          <p:attrName>ppt_h</p:attrName>
                                        </p:attrNameLst>
                                      </p:cBhvr>
                                      <p:tavLst>
                                        <p:tav tm="0">
                                          <p:val>
                                            <p:fltVal val="0"/>
                                          </p:val>
                                        </p:tav>
                                        <p:tav tm="100000">
                                          <p:val>
                                            <p:strVal val="#ppt_h"/>
                                          </p:val>
                                        </p:tav>
                                      </p:tavLst>
                                    </p:anim>
                                    <p:anim calcmode="lin" valueType="num">
                                      <p:cBhvr>
                                        <p:cTn id="33" dur="500" fill="hold"/>
                                        <p:tgtEl>
                                          <p:spTgt spid="89"/>
                                        </p:tgtEl>
                                        <p:attrNameLst>
                                          <p:attrName>ppt_x</p:attrName>
                                        </p:attrNameLst>
                                      </p:cBhvr>
                                      <p:tavLst>
                                        <p:tav tm="0">
                                          <p:val>
                                            <p:fltVal val="0.5"/>
                                          </p:val>
                                        </p:tav>
                                        <p:tav tm="100000">
                                          <p:val>
                                            <p:strVal val="#ppt_x"/>
                                          </p:val>
                                        </p:tav>
                                      </p:tavLst>
                                    </p:anim>
                                    <p:anim calcmode="lin" valueType="num">
                                      <p:cBhvr>
                                        <p:cTn id="34" dur="500" fill="hold"/>
                                        <p:tgtEl>
                                          <p:spTgt spid="89"/>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 calcmode="lin" valueType="num">
                                      <p:cBhvr>
                                        <p:cTn id="39" dur="500" fill="hold"/>
                                        <p:tgtEl>
                                          <p:spTgt spid="90"/>
                                        </p:tgtEl>
                                        <p:attrNameLst>
                                          <p:attrName>ppt_x</p:attrName>
                                        </p:attrNameLst>
                                      </p:cBhvr>
                                      <p:tavLst>
                                        <p:tav tm="0">
                                          <p:val>
                                            <p:fltVal val="0.5"/>
                                          </p:val>
                                        </p:tav>
                                        <p:tav tm="100000">
                                          <p:val>
                                            <p:strVal val="#ppt_x"/>
                                          </p:val>
                                        </p:tav>
                                      </p:tavLst>
                                    </p:anim>
                                    <p:anim calcmode="lin" valueType="num">
                                      <p:cBhvr>
                                        <p:cTn id="40" dur="500" fill="hold"/>
                                        <p:tgtEl>
                                          <p:spTgt spid="90"/>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5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fill="hold"/>
                                        <p:tgtEl>
                                          <p:spTgt spid="91"/>
                                        </p:tgtEl>
                                        <p:attrNameLst>
                                          <p:attrName>ppt_w</p:attrName>
                                        </p:attrNameLst>
                                      </p:cBhvr>
                                      <p:tavLst>
                                        <p:tav tm="0">
                                          <p:val>
                                            <p:fltVal val="0"/>
                                          </p:val>
                                        </p:tav>
                                        <p:tav tm="100000">
                                          <p:val>
                                            <p:strVal val="#ppt_w"/>
                                          </p:val>
                                        </p:tav>
                                      </p:tavLst>
                                    </p:anim>
                                    <p:anim calcmode="lin" valueType="num">
                                      <p:cBhvr>
                                        <p:cTn id="44" dur="500" fill="hold"/>
                                        <p:tgtEl>
                                          <p:spTgt spid="91"/>
                                        </p:tgtEl>
                                        <p:attrNameLst>
                                          <p:attrName>ppt_h</p:attrName>
                                        </p:attrNameLst>
                                      </p:cBhvr>
                                      <p:tavLst>
                                        <p:tav tm="0">
                                          <p:val>
                                            <p:fltVal val="0"/>
                                          </p:val>
                                        </p:tav>
                                        <p:tav tm="100000">
                                          <p:val>
                                            <p:strVal val="#ppt_h"/>
                                          </p:val>
                                        </p:tav>
                                      </p:tavLst>
                                    </p:anim>
                                    <p:anim calcmode="lin" valueType="num">
                                      <p:cBhvr>
                                        <p:cTn id="45" dur="500" fill="hold"/>
                                        <p:tgtEl>
                                          <p:spTgt spid="91"/>
                                        </p:tgtEl>
                                        <p:attrNameLst>
                                          <p:attrName>ppt_x</p:attrName>
                                        </p:attrNameLst>
                                      </p:cBhvr>
                                      <p:tavLst>
                                        <p:tav tm="0">
                                          <p:val>
                                            <p:fltVal val="0.5"/>
                                          </p:val>
                                        </p:tav>
                                        <p:tav tm="100000">
                                          <p:val>
                                            <p:strVal val="#ppt_x"/>
                                          </p:val>
                                        </p:tav>
                                      </p:tavLst>
                                    </p:anim>
                                    <p:anim calcmode="lin" valueType="num">
                                      <p:cBhvr>
                                        <p:cTn id="46" dur="500" fill="hold"/>
                                        <p:tgtEl>
                                          <p:spTgt spid="91"/>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 calcmode="lin" valueType="num">
                                      <p:cBhvr>
                                        <p:cTn id="51" dur="500" fill="hold"/>
                                        <p:tgtEl>
                                          <p:spTgt spid="92"/>
                                        </p:tgtEl>
                                        <p:attrNameLst>
                                          <p:attrName>ppt_x</p:attrName>
                                        </p:attrNameLst>
                                      </p:cBhvr>
                                      <p:tavLst>
                                        <p:tav tm="0">
                                          <p:val>
                                            <p:fltVal val="0.5"/>
                                          </p:val>
                                        </p:tav>
                                        <p:tav tm="100000">
                                          <p:val>
                                            <p:strVal val="#ppt_x"/>
                                          </p:val>
                                        </p:tav>
                                      </p:tavLst>
                                    </p:anim>
                                    <p:anim calcmode="lin" valueType="num">
                                      <p:cBhvr>
                                        <p:cTn id="52" dur="500" fill="hold"/>
                                        <p:tgtEl>
                                          <p:spTgt spid="92"/>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20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 calcmode="lin" valueType="num">
                                      <p:cBhvr>
                                        <p:cTn id="57" dur="500" fill="hold"/>
                                        <p:tgtEl>
                                          <p:spTgt spid="101"/>
                                        </p:tgtEl>
                                        <p:attrNameLst>
                                          <p:attrName>ppt_x</p:attrName>
                                        </p:attrNameLst>
                                      </p:cBhvr>
                                      <p:tavLst>
                                        <p:tav tm="0">
                                          <p:val>
                                            <p:fltVal val="0.5"/>
                                          </p:val>
                                        </p:tav>
                                        <p:tav tm="100000">
                                          <p:val>
                                            <p:strVal val="#ppt_x"/>
                                          </p:val>
                                        </p:tav>
                                      </p:tavLst>
                                    </p:anim>
                                    <p:anim calcmode="lin" valueType="num">
                                      <p:cBhvr>
                                        <p:cTn id="58" dur="500" fill="hold"/>
                                        <p:tgtEl>
                                          <p:spTgt spid="101"/>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ppt_x</p:attrName>
                                        </p:attrNameLst>
                                      </p:cBhvr>
                                      <p:tavLst>
                                        <p:tav tm="0">
                                          <p:val>
                                            <p:fltVal val="0.5"/>
                                          </p:val>
                                        </p:tav>
                                        <p:tav tm="100000">
                                          <p:val>
                                            <p:strVal val="#ppt_x"/>
                                          </p:val>
                                        </p:tav>
                                      </p:tavLst>
                                    </p:anim>
                                    <p:anim calcmode="lin" valueType="num">
                                      <p:cBhvr>
                                        <p:cTn id="64" dur="500" fill="hold"/>
                                        <p:tgtEl>
                                          <p:spTgt spid="82"/>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1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500" fill="hold"/>
                                        <p:tgtEl>
                                          <p:spTgt spid="100"/>
                                        </p:tgtEl>
                                        <p:attrNameLst>
                                          <p:attrName>ppt_w</p:attrName>
                                        </p:attrNameLst>
                                      </p:cBhvr>
                                      <p:tavLst>
                                        <p:tav tm="0">
                                          <p:val>
                                            <p:fltVal val="0"/>
                                          </p:val>
                                        </p:tav>
                                        <p:tav tm="100000">
                                          <p:val>
                                            <p:strVal val="#ppt_w"/>
                                          </p:val>
                                        </p:tav>
                                      </p:tavLst>
                                    </p:anim>
                                    <p:anim calcmode="lin" valueType="num">
                                      <p:cBhvr>
                                        <p:cTn id="68" dur="500" fill="hold"/>
                                        <p:tgtEl>
                                          <p:spTgt spid="100"/>
                                        </p:tgtEl>
                                        <p:attrNameLst>
                                          <p:attrName>ppt_h</p:attrName>
                                        </p:attrNameLst>
                                      </p:cBhvr>
                                      <p:tavLst>
                                        <p:tav tm="0">
                                          <p:val>
                                            <p:fltVal val="0"/>
                                          </p:val>
                                        </p:tav>
                                        <p:tav tm="100000">
                                          <p:val>
                                            <p:strVal val="#ppt_h"/>
                                          </p:val>
                                        </p:tav>
                                      </p:tavLst>
                                    </p:anim>
                                    <p:anim calcmode="lin" valueType="num">
                                      <p:cBhvr>
                                        <p:cTn id="69" dur="500" fill="hold"/>
                                        <p:tgtEl>
                                          <p:spTgt spid="100"/>
                                        </p:tgtEl>
                                        <p:attrNameLst>
                                          <p:attrName>ppt_x</p:attrName>
                                        </p:attrNameLst>
                                      </p:cBhvr>
                                      <p:tavLst>
                                        <p:tav tm="0">
                                          <p:val>
                                            <p:fltVal val="0.5"/>
                                          </p:val>
                                        </p:tav>
                                        <p:tav tm="100000">
                                          <p:val>
                                            <p:strVal val="#ppt_x"/>
                                          </p:val>
                                        </p:tav>
                                      </p:tavLst>
                                    </p:anim>
                                    <p:anim calcmode="lin" valueType="num">
                                      <p:cBhvr>
                                        <p:cTn id="70" dur="500" fill="hold"/>
                                        <p:tgtEl>
                                          <p:spTgt spid="100"/>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400"/>
                                  </p:stCondLst>
                                  <p:childTnLst>
                                    <p:set>
                                      <p:cBhvr>
                                        <p:cTn id="72" dur="1" fill="hold">
                                          <p:stCondLst>
                                            <p:cond delay="0"/>
                                          </p:stCondLst>
                                        </p:cTn>
                                        <p:tgtEl>
                                          <p:spTgt spid="80"/>
                                        </p:tgtEl>
                                        <p:attrNameLst>
                                          <p:attrName>style.visibility</p:attrName>
                                        </p:attrNameLst>
                                      </p:cBhvr>
                                      <p:to>
                                        <p:strVal val="visible"/>
                                      </p:to>
                                    </p:set>
                                    <p:anim calcmode="lin" valueType="num">
                                      <p:cBhvr>
                                        <p:cTn id="73" dur="500" fill="hold"/>
                                        <p:tgtEl>
                                          <p:spTgt spid="80"/>
                                        </p:tgtEl>
                                        <p:attrNameLst>
                                          <p:attrName>ppt_w</p:attrName>
                                        </p:attrNameLst>
                                      </p:cBhvr>
                                      <p:tavLst>
                                        <p:tav tm="0">
                                          <p:val>
                                            <p:fltVal val="0"/>
                                          </p:val>
                                        </p:tav>
                                        <p:tav tm="100000">
                                          <p:val>
                                            <p:strVal val="#ppt_w"/>
                                          </p:val>
                                        </p:tav>
                                      </p:tavLst>
                                    </p:anim>
                                    <p:anim calcmode="lin" valueType="num">
                                      <p:cBhvr>
                                        <p:cTn id="74" dur="500" fill="hold"/>
                                        <p:tgtEl>
                                          <p:spTgt spid="80"/>
                                        </p:tgtEl>
                                        <p:attrNameLst>
                                          <p:attrName>ppt_h</p:attrName>
                                        </p:attrNameLst>
                                      </p:cBhvr>
                                      <p:tavLst>
                                        <p:tav tm="0">
                                          <p:val>
                                            <p:fltVal val="0"/>
                                          </p:val>
                                        </p:tav>
                                        <p:tav tm="100000">
                                          <p:val>
                                            <p:strVal val="#ppt_h"/>
                                          </p:val>
                                        </p:tav>
                                      </p:tavLst>
                                    </p:anim>
                                    <p:anim calcmode="lin" valueType="num">
                                      <p:cBhvr>
                                        <p:cTn id="75" dur="500" fill="hold"/>
                                        <p:tgtEl>
                                          <p:spTgt spid="80"/>
                                        </p:tgtEl>
                                        <p:attrNameLst>
                                          <p:attrName>ppt_x</p:attrName>
                                        </p:attrNameLst>
                                      </p:cBhvr>
                                      <p:tavLst>
                                        <p:tav tm="0">
                                          <p:val>
                                            <p:fltVal val="0.5"/>
                                          </p:val>
                                        </p:tav>
                                        <p:tav tm="100000">
                                          <p:val>
                                            <p:strVal val="#ppt_x"/>
                                          </p:val>
                                        </p:tav>
                                      </p:tavLst>
                                    </p:anim>
                                    <p:anim calcmode="lin" valueType="num">
                                      <p:cBhvr>
                                        <p:cTn id="76" dur="500" fill="hold"/>
                                        <p:tgtEl>
                                          <p:spTgt spid="80"/>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500" fill="hold"/>
                                        <p:tgtEl>
                                          <p:spTgt spid="99"/>
                                        </p:tgtEl>
                                        <p:attrNameLst>
                                          <p:attrName>ppt_w</p:attrName>
                                        </p:attrNameLst>
                                      </p:cBhvr>
                                      <p:tavLst>
                                        <p:tav tm="0">
                                          <p:val>
                                            <p:fltVal val="0"/>
                                          </p:val>
                                        </p:tav>
                                        <p:tav tm="100000">
                                          <p:val>
                                            <p:strVal val="#ppt_w"/>
                                          </p:val>
                                        </p:tav>
                                      </p:tavLst>
                                    </p:anim>
                                    <p:anim calcmode="lin" valueType="num">
                                      <p:cBhvr>
                                        <p:cTn id="80" dur="500" fill="hold"/>
                                        <p:tgtEl>
                                          <p:spTgt spid="99"/>
                                        </p:tgtEl>
                                        <p:attrNameLst>
                                          <p:attrName>ppt_h</p:attrName>
                                        </p:attrNameLst>
                                      </p:cBhvr>
                                      <p:tavLst>
                                        <p:tav tm="0">
                                          <p:val>
                                            <p:fltVal val="0"/>
                                          </p:val>
                                        </p:tav>
                                        <p:tav tm="100000">
                                          <p:val>
                                            <p:strVal val="#ppt_h"/>
                                          </p:val>
                                        </p:tav>
                                      </p:tavLst>
                                    </p:anim>
                                    <p:anim calcmode="lin" valueType="num">
                                      <p:cBhvr>
                                        <p:cTn id="81" dur="500" fill="hold"/>
                                        <p:tgtEl>
                                          <p:spTgt spid="99"/>
                                        </p:tgtEl>
                                        <p:attrNameLst>
                                          <p:attrName>ppt_x</p:attrName>
                                        </p:attrNameLst>
                                      </p:cBhvr>
                                      <p:tavLst>
                                        <p:tav tm="0">
                                          <p:val>
                                            <p:fltVal val="0.5"/>
                                          </p:val>
                                        </p:tav>
                                        <p:tav tm="100000">
                                          <p:val>
                                            <p:strVal val="#ppt_x"/>
                                          </p:val>
                                        </p:tav>
                                      </p:tavLst>
                                    </p:anim>
                                    <p:anim calcmode="lin" valueType="num">
                                      <p:cBhvr>
                                        <p:cTn id="82" dur="500" fill="hold"/>
                                        <p:tgtEl>
                                          <p:spTgt spid="99"/>
                                        </p:tgtEl>
                                        <p:attrNameLst>
                                          <p:attrName>ppt_y</p:attrName>
                                        </p:attrNameLst>
                                      </p:cBhvr>
                                      <p:tavLst>
                                        <p:tav tm="0">
                                          <p:val>
                                            <p:fltVal val="0.5"/>
                                          </p:val>
                                        </p:tav>
                                        <p:tav tm="100000">
                                          <p:val>
                                            <p:strVal val="#ppt_y"/>
                                          </p:val>
                                        </p:tav>
                                      </p:tavLst>
                                    </p:anim>
                                  </p:childTnLst>
                                </p:cTn>
                              </p:par>
                              <p:par>
                                <p:cTn id="83" presetID="23" presetClass="entr" presetSubtype="528"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500" fill="hold"/>
                                        <p:tgtEl>
                                          <p:spTgt spid="79"/>
                                        </p:tgtEl>
                                        <p:attrNameLst>
                                          <p:attrName>ppt_w</p:attrName>
                                        </p:attrNameLst>
                                      </p:cBhvr>
                                      <p:tavLst>
                                        <p:tav tm="0">
                                          <p:val>
                                            <p:fltVal val="0"/>
                                          </p:val>
                                        </p:tav>
                                        <p:tav tm="100000">
                                          <p:val>
                                            <p:strVal val="#ppt_w"/>
                                          </p:val>
                                        </p:tav>
                                      </p:tavLst>
                                    </p:anim>
                                    <p:anim calcmode="lin" valueType="num">
                                      <p:cBhvr>
                                        <p:cTn id="86" dur="500" fill="hold"/>
                                        <p:tgtEl>
                                          <p:spTgt spid="79"/>
                                        </p:tgtEl>
                                        <p:attrNameLst>
                                          <p:attrName>ppt_h</p:attrName>
                                        </p:attrNameLst>
                                      </p:cBhvr>
                                      <p:tavLst>
                                        <p:tav tm="0">
                                          <p:val>
                                            <p:fltVal val="0"/>
                                          </p:val>
                                        </p:tav>
                                        <p:tav tm="100000">
                                          <p:val>
                                            <p:strVal val="#ppt_h"/>
                                          </p:val>
                                        </p:tav>
                                      </p:tavLst>
                                    </p:anim>
                                    <p:anim calcmode="lin" valueType="num">
                                      <p:cBhvr>
                                        <p:cTn id="87" dur="500" fill="hold"/>
                                        <p:tgtEl>
                                          <p:spTgt spid="79"/>
                                        </p:tgtEl>
                                        <p:attrNameLst>
                                          <p:attrName>ppt_x</p:attrName>
                                        </p:attrNameLst>
                                      </p:cBhvr>
                                      <p:tavLst>
                                        <p:tav tm="0">
                                          <p:val>
                                            <p:fltVal val="0.5"/>
                                          </p:val>
                                        </p:tav>
                                        <p:tav tm="100000">
                                          <p:val>
                                            <p:strVal val="#ppt_x"/>
                                          </p:val>
                                        </p:tav>
                                      </p:tavLst>
                                    </p:anim>
                                    <p:anim calcmode="lin" valueType="num">
                                      <p:cBhvr>
                                        <p:cTn id="88" dur="500" fill="hold"/>
                                        <p:tgtEl>
                                          <p:spTgt spid="79"/>
                                        </p:tgtEl>
                                        <p:attrNameLst>
                                          <p:attrName>ppt_y</p:attrName>
                                        </p:attrNameLst>
                                      </p:cBhvr>
                                      <p:tavLst>
                                        <p:tav tm="0">
                                          <p:val>
                                            <p:fltVal val="0.5"/>
                                          </p:val>
                                        </p:tav>
                                        <p:tav tm="100000">
                                          <p:val>
                                            <p:strVal val="#ppt_y"/>
                                          </p:val>
                                        </p:tav>
                                      </p:tavLst>
                                    </p:anim>
                                  </p:childTnLst>
                                </p:cTn>
                              </p:par>
                              <p:par>
                                <p:cTn id="89" presetID="23" presetClass="entr" presetSubtype="528" fill="hold" grpId="0" nodeType="withEffect">
                                  <p:stCondLst>
                                    <p:cond delay="40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ppt_x</p:attrName>
                                        </p:attrNameLst>
                                      </p:cBhvr>
                                      <p:tavLst>
                                        <p:tav tm="0">
                                          <p:val>
                                            <p:fltVal val="0.5"/>
                                          </p:val>
                                        </p:tav>
                                        <p:tav tm="100000">
                                          <p:val>
                                            <p:strVal val="#ppt_x"/>
                                          </p:val>
                                        </p:tav>
                                      </p:tavLst>
                                    </p:anim>
                                    <p:anim calcmode="lin" valueType="num">
                                      <p:cBhvr>
                                        <p:cTn id="94" dur="500" fill="hold"/>
                                        <p:tgtEl>
                                          <p:spTgt spid="81"/>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30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 calcmode="lin" valueType="num">
                                      <p:cBhvr>
                                        <p:cTn id="99" dur="500" fill="hold"/>
                                        <p:tgtEl>
                                          <p:spTgt spid="86"/>
                                        </p:tgtEl>
                                        <p:attrNameLst>
                                          <p:attrName>ppt_x</p:attrName>
                                        </p:attrNameLst>
                                      </p:cBhvr>
                                      <p:tavLst>
                                        <p:tav tm="0">
                                          <p:val>
                                            <p:fltVal val="0.5"/>
                                          </p:val>
                                        </p:tav>
                                        <p:tav tm="100000">
                                          <p:val>
                                            <p:strVal val="#ppt_x"/>
                                          </p:val>
                                        </p:tav>
                                      </p:tavLst>
                                    </p:anim>
                                    <p:anim calcmode="lin" valueType="num">
                                      <p:cBhvr>
                                        <p:cTn id="100" dur="500" fill="hold"/>
                                        <p:tgtEl>
                                          <p:spTgt spid="86"/>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ppt_w</p:attrName>
                                        </p:attrNameLst>
                                      </p:cBhvr>
                                      <p:tavLst>
                                        <p:tav tm="0">
                                          <p:val>
                                            <p:fltVal val="0"/>
                                          </p:val>
                                        </p:tav>
                                        <p:tav tm="100000">
                                          <p:val>
                                            <p:strVal val="#ppt_w"/>
                                          </p:val>
                                        </p:tav>
                                      </p:tavLst>
                                    </p:anim>
                                    <p:anim calcmode="lin" valueType="num">
                                      <p:cBhvr>
                                        <p:cTn id="104" dur="500" fill="hold"/>
                                        <p:tgtEl>
                                          <p:spTgt spid="83"/>
                                        </p:tgtEl>
                                        <p:attrNameLst>
                                          <p:attrName>ppt_h</p:attrName>
                                        </p:attrNameLst>
                                      </p:cBhvr>
                                      <p:tavLst>
                                        <p:tav tm="0">
                                          <p:val>
                                            <p:fltVal val="0"/>
                                          </p:val>
                                        </p:tav>
                                        <p:tav tm="100000">
                                          <p:val>
                                            <p:strVal val="#ppt_h"/>
                                          </p:val>
                                        </p:tav>
                                      </p:tavLst>
                                    </p:anim>
                                    <p:anim calcmode="lin" valueType="num">
                                      <p:cBhvr>
                                        <p:cTn id="105" dur="500" fill="hold"/>
                                        <p:tgtEl>
                                          <p:spTgt spid="83"/>
                                        </p:tgtEl>
                                        <p:attrNameLst>
                                          <p:attrName>ppt_x</p:attrName>
                                        </p:attrNameLst>
                                      </p:cBhvr>
                                      <p:tavLst>
                                        <p:tav tm="0">
                                          <p:val>
                                            <p:fltVal val="0.5"/>
                                          </p:val>
                                        </p:tav>
                                        <p:tav tm="100000">
                                          <p:val>
                                            <p:strVal val="#ppt_x"/>
                                          </p:val>
                                        </p:tav>
                                      </p:tavLst>
                                    </p:anim>
                                    <p:anim calcmode="lin" valueType="num">
                                      <p:cBhvr>
                                        <p:cTn id="106" dur="500" fill="hold"/>
                                        <p:tgtEl>
                                          <p:spTgt spid="83"/>
                                        </p:tgtEl>
                                        <p:attrNameLst>
                                          <p:attrName>ppt_y</p:attrName>
                                        </p:attrNameLst>
                                      </p:cBhvr>
                                      <p:tavLst>
                                        <p:tav tm="0">
                                          <p:val>
                                            <p:fltVal val="0.5"/>
                                          </p:val>
                                        </p:tav>
                                        <p:tav tm="100000">
                                          <p:val>
                                            <p:strVal val="#ppt_y"/>
                                          </p:val>
                                        </p:tav>
                                      </p:tavLst>
                                    </p:anim>
                                  </p:childTnLst>
                                </p:cTn>
                              </p:par>
                              <p:par>
                                <p:cTn id="107" presetID="23" presetClass="entr" presetSubtype="528" fill="hold" grpId="0" nodeType="withEffect">
                                  <p:stCondLst>
                                    <p:cond delay="100"/>
                                  </p:stCondLst>
                                  <p:childTnLst>
                                    <p:set>
                                      <p:cBhvr>
                                        <p:cTn id="108" dur="1" fill="hold">
                                          <p:stCondLst>
                                            <p:cond delay="0"/>
                                          </p:stCondLst>
                                        </p:cTn>
                                        <p:tgtEl>
                                          <p:spTgt spid="85"/>
                                        </p:tgtEl>
                                        <p:attrNameLst>
                                          <p:attrName>style.visibility</p:attrName>
                                        </p:attrNameLst>
                                      </p:cBhvr>
                                      <p:to>
                                        <p:strVal val="visible"/>
                                      </p:to>
                                    </p:set>
                                    <p:anim calcmode="lin" valueType="num">
                                      <p:cBhvr>
                                        <p:cTn id="109" dur="500" fill="hold"/>
                                        <p:tgtEl>
                                          <p:spTgt spid="85"/>
                                        </p:tgtEl>
                                        <p:attrNameLst>
                                          <p:attrName>ppt_w</p:attrName>
                                        </p:attrNameLst>
                                      </p:cBhvr>
                                      <p:tavLst>
                                        <p:tav tm="0">
                                          <p:val>
                                            <p:fltVal val="0"/>
                                          </p:val>
                                        </p:tav>
                                        <p:tav tm="100000">
                                          <p:val>
                                            <p:strVal val="#ppt_w"/>
                                          </p:val>
                                        </p:tav>
                                      </p:tavLst>
                                    </p:anim>
                                    <p:anim calcmode="lin" valueType="num">
                                      <p:cBhvr>
                                        <p:cTn id="110" dur="500" fill="hold"/>
                                        <p:tgtEl>
                                          <p:spTgt spid="85"/>
                                        </p:tgtEl>
                                        <p:attrNameLst>
                                          <p:attrName>ppt_h</p:attrName>
                                        </p:attrNameLst>
                                      </p:cBhvr>
                                      <p:tavLst>
                                        <p:tav tm="0">
                                          <p:val>
                                            <p:fltVal val="0"/>
                                          </p:val>
                                        </p:tav>
                                        <p:tav tm="100000">
                                          <p:val>
                                            <p:strVal val="#ppt_h"/>
                                          </p:val>
                                        </p:tav>
                                      </p:tavLst>
                                    </p:anim>
                                    <p:anim calcmode="lin" valueType="num">
                                      <p:cBhvr>
                                        <p:cTn id="111" dur="500" fill="hold"/>
                                        <p:tgtEl>
                                          <p:spTgt spid="85"/>
                                        </p:tgtEl>
                                        <p:attrNameLst>
                                          <p:attrName>ppt_x</p:attrName>
                                        </p:attrNameLst>
                                      </p:cBhvr>
                                      <p:tavLst>
                                        <p:tav tm="0">
                                          <p:val>
                                            <p:fltVal val="0.5"/>
                                          </p:val>
                                        </p:tav>
                                        <p:tav tm="100000">
                                          <p:val>
                                            <p:strVal val="#ppt_x"/>
                                          </p:val>
                                        </p:tav>
                                      </p:tavLst>
                                    </p:anim>
                                    <p:anim calcmode="lin" valueType="num">
                                      <p:cBhvr>
                                        <p:cTn id="112" dur="500" fill="hold"/>
                                        <p:tgtEl>
                                          <p:spTgt spid="85"/>
                                        </p:tgtEl>
                                        <p:attrNameLst>
                                          <p:attrName>ppt_y</p:attrName>
                                        </p:attrNameLst>
                                      </p:cBhvr>
                                      <p:tavLst>
                                        <p:tav tm="0">
                                          <p:val>
                                            <p:fltVal val="0.5"/>
                                          </p:val>
                                        </p:tav>
                                        <p:tav tm="100000">
                                          <p:val>
                                            <p:strVal val="#ppt_y"/>
                                          </p:val>
                                        </p:tav>
                                      </p:tavLst>
                                    </p:anim>
                                  </p:childTnLst>
                                </p:cTn>
                              </p:par>
                              <p:par>
                                <p:cTn id="113" presetID="23" presetClass="entr" presetSubtype="528" fill="hold" grpId="0" nodeType="withEffect">
                                  <p:stCondLst>
                                    <p:cond delay="50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 calcmode="lin" valueType="num">
                                      <p:cBhvr>
                                        <p:cTn id="117" dur="500" fill="hold"/>
                                        <p:tgtEl>
                                          <p:spTgt spid="76"/>
                                        </p:tgtEl>
                                        <p:attrNameLst>
                                          <p:attrName>ppt_x</p:attrName>
                                        </p:attrNameLst>
                                      </p:cBhvr>
                                      <p:tavLst>
                                        <p:tav tm="0">
                                          <p:val>
                                            <p:fltVal val="0.5"/>
                                          </p:val>
                                        </p:tav>
                                        <p:tav tm="100000">
                                          <p:val>
                                            <p:strVal val="#ppt_x"/>
                                          </p:val>
                                        </p:tav>
                                      </p:tavLst>
                                    </p:anim>
                                    <p:anim calcmode="lin" valueType="num">
                                      <p:cBhvr>
                                        <p:cTn id="118" dur="500" fill="hold"/>
                                        <p:tgtEl>
                                          <p:spTgt spid="76"/>
                                        </p:tgtEl>
                                        <p:attrNameLst>
                                          <p:attrName>ppt_y</p:attrName>
                                        </p:attrNameLst>
                                      </p:cBhvr>
                                      <p:tavLst>
                                        <p:tav tm="0">
                                          <p:val>
                                            <p:fltVal val="0.5"/>
                                          </p:val>
                                        </p:tav>
                                        <p:tav tm="100000">
                                          <p:val>
                                            <p:strVal val="#ppt_y"/>
                                          </p:val>
                                        </p:tav>
                                      </p:tavLst>
                                    </p:anim>
                                  </p:childTnLst>
                                </p:cTn>
                              </p:par>
                              <p:par>
                                <p:cTn id="119" presetID="23" presetClass="entr" presetSubtype="528" fill="hold" grpId="0" nodeType="withEffect">
                                  <p:stCondLst>
                                    <p:cond delay="1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par>
                                <p:cTn id="125" presetID="23" presetClass="entr" presetSubtype="528" fill="hold" grpId="0" nodeType="withEffect">
                                  <p:stCondLst>
                                    <p:cond delay="30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ppt_x</p:attrName>
                                        </p:attrNameLst>
                                      </p:cBhvr>
                                      <p:tavLst>
                                        <p:tav tm="0">
                                          <p:val>
                                            <p:fltVal val="0.5"/>
                                          </p:val>
                                        </p:tav>
                                        <p:tav tm="100000">
                                          <p:val>
                                            <p:strVal val="#ppt_x"/>
                                          </p:val>
                                        </p:tav>
                                      </p:tavLst>
                                    </p:anim>
                                    <p:anim calcmode="lin" valueType="num">
                                      <p:cBhvr>
                                        <p:cTn id="130" dur="500" fill="hold"/>
                                        <p:tgtEl>
                                          <p:spTgt spid="97"/>
                                        </p:tgtEl>
                                        <p:attrNameLst>
                                          <p:attrName>ppt_y</p:attrName>
                                        </p:attrNameLst>
                                      </p:cBhvr>
                                      <p:tavLst>
                                        <p:tav tm="0">
                                          <p:val>
                                            <p:fltVal val="0.5"/>
                                          </p:val>
                                        </p:tav>
                                        <p:tav tm="100000">
                                          <p:val>
                                            <p:strVal val="#ppt_y"/>
                                          </p:val>
                                        </p:tav>
                                      </p:tavLst>
                                    </p:anim>
                                  </p:childTnLst>
                                </p:cTn>
                              </p:par>
                              <p:par>
                                <p:cTn id="131" presetID="23" presetClass="entr" presetSubtype="528" fill="hold" grpId="0" nodeType="withEffect">
                                  <p:stCondLst>
                                    <p:cond delay="300"/>
                                  </p:stCondLst>
                                  <p:childTnLst>
                                    <p:set>
                                      <p:cBhvr>
                                        <p:cTn id="132" dur="1" fill="hold">
                                          <p:stCondLst>
                                            <p:cond delay="0"/>
                                          </p:stCondLst>
                                        </p:cTn>
                                        <p:tgtEl>
                                          <p:spTgt spid="75"/>
                                        </p:tgtEl>
                                        <p:attrNameLst>
                                          <p:attrName>style.visibility</p:attrName>
                                        </p:attrNameLst>
                                      </p:cBhvr>
                                      <p:to>
                                        <p:strVal val="visible"/>
                                      </p:to>
                                    </p:set>
                                    <p:anim calcmode="lin" valueType="num">
                                      <p:cBhvr>
                                        <p:cTn id="133" dur="500" fill="hold"/>
                                        <p:tgtEl>
                                          <p:spTgt spid="75"/>
                                        </p:tgtEl>
                                        <p:attrNameLst>
                                          <p:attrName>ppt_w</p:attrName>
                                        </p:attrNameLst>
                                      </p:cBhvr>
                                      <p:tavLst>
                                        <p:tav tm="0">
                                          <p:val>
                                            <p:fltVal val="0"/>
                                          </p:val>
                                        </p:tav>
                                        <p:tav tm="100000">
                                          <p:val>
                                            <p:strVal val="#ppt_w"/>
                                          </p:val>
                                        </p:tav>
                                      </p:tavLst>
                                    </p:anim>
                                    <p:anim calcmode="lin" valueType="num">
                                      <p:cBhvr>
                                        <p:cTn id="134" dur="500" fill="hold"/>
                                        <p:tgtEl>
                                          <p:spTgt spid="75"/>
                                        </p:tgtEl>
                                        <p:attrNameLst>
                                          <p:attrName>ppt_h</p:attrName>
                                        </p:attrNameLst>
                                      </p:cBhvr>
                                      <p:tavLst>
                                        <p:tav tm="0">
                                          <p:val>
                                            <p:fltVal val="0"/>
                                          </p:val>
                                        </p:tav>
                                        <p:tav tm="100000">
                                          <p:val>
                                            <p:strVal val="#ppt_h"/>
                                          </p:val>
                                        </p:tav>
                                      </p:tavLst>
                                    </p:anim>
                                    <p:anim calcmode="lin" valueType="num">
                                      <p:cBhvr>
                                        <p:cTn id="135" dur="500" fill="hold"/>
                                        <p:tgtEl>
                                          <p:spTgt spid="75"/>
                                        </p:tgtEl>
                                        <p:attrNameLst>
                                          <p:attrName>ppt_x</p:attrName>
                                        </p:attrNameLst>
                                      </p:cBhvr>
                                      <p:tavLst>
                                        <p:tav tm="0">
                                          <p:val>
                                            <p:fltVal val="0.5"/>
                                          </p:val>
                                        </p:tav>
                                        <p:tav tm="100000">
                                          <p:val>
                                            <p:strVal val="#ppt_x"/>
                                          </p:val>
                                        </p:tav>
                                      </p:tavLst>
                                    </p:anim>
                                    <p:anim calcmode="lin" valueType="num">
                                      <p:cBhvr>
                                        <p:cTn id="136" dur="500" fill="hold"/>
                                        <p:tgtEl>
                                          <p:spTgt spid="75"/>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20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fill="hold"/>
                                        <p:tgtEl>
                                          <p:spTgt spid="74"/>
                                        </p:tgtEl>
                                        <p:attrNameLst>
                                          <p:attrName>ppt_w</p:attrName>
                                        </p:attrNameLst>
                                      </p:cBhvr>
                                      <p:tavLst>
                                        <p:tav tm="0">
                                          <p:val>
                                            <p:fltVal val="0"/>
                                          </p:val>
                                        </p:tav>
                                        <p:tav tm="100000">
                                          <p:val>
                                            <p:strVal val="#ppt_w"/>
                                          </p:val>
                                        </p:tav>
                                      </p:tavLst>
                                    </p:anim>
                                    <p:anim calcmode="lin" valueType="num">
                                      <p:cBhvr>
                                        <p:cTn id="140" dur="500" fill="hold"/>
                                        <p:tgtEl>
                                          <p:spTgt spid="74"/>
                                        </p:tgtEl>
                                        <p:attrNameLst>
                                          <p:attrName>ppt_h</p:attrName>
                                        </p:attrNameLst>
                                      </p:cBhvr>
                                      <p:tavLst>
                                        <p:tav tm="0">
                                          <p:val>
                                            <p:fltVal val="0"/>
                                          </p:val>
                                        </p:tav>
                                        <p:tav tm="100000">
                                          <p:val>
                                            <p:strVal val="#ppt_h"/>
                                          </p:val>
                                        </p:tav>
                                      </p:tavLst>
                                    </p:anim>
                                    <p:anim calcmode="lin" valueType="num">
                                      <p:cBhvr>
                                        <p:cTn id="141" dur="500" fill="hold"/>
                                        <p:tgtEl>
                                          <p:spTgt spid="74"/>
                                        </p:tgtEl>
                                        <p:attrNameLst>
                                          <p:attrName>ppt_x</p:attrName>
                                        </p:attrNameLst>
                                      </p:cBhvr>
                                      <p:tavLst>
                                        <p:tav tm="0">
                                          <p:val>
                                            <p:fltVal val="0.5"/>
                                          </p:val>
                                        </p:tav>
                                        <p:tav tm="100000">
                                          <p:val>
                                            <p:strVal val="#ppt_x"/>
                                          </p:val>
                                        </p:tav>
                                      </p:tavLst>
                                    </p:anim>
                                    <p:anim calcmode="lin" valueType="num">
                                      <p:cBhvr>
                                        <p:cTn id="142" dur="500" fill="hold"/>
                                        <p:tgtEl>
                                          <p:spTgt spid="74"/>
                                        </p:tgtEl>
                                        <p:attrNameLst>
                                          <p:attrName>ppt_y</p:attrName>
                                        </p:attrNameLst>
                                      </p:cBhvr>
                                      <p:tavLst>
                                        <p:tav tm="0">
                                          <p:val>
                                            <p:fltVal val="0.5"/>
                                          </p:val>
                                        </p:tav>
                                        <p:tav tm="100000">
                                          <p:val>
                                            <p:strVal val="#ppt_y"/>
                                          </p:val>
                                        </p:tav>
                                      </p:tavLst>
                                    </p:anim>
                                  </p:childTnLst>
                                </p:cTn>
                              </p:par>
                              <p:par>
                                <p:cTn id="143" presetID="23" presetClass="entr" presetSubtype="528" fill="hold" grpId="0" nodeType="withEffect">
                                  <p:stCondLst>
                                    <p:cond delay="100"/>
                                  </p:stCondLst>
                                  <p:childTnLst>
                                    <p:set>
                                      <p:cBhvr>
                                        <p:cTn id="144" dur="1" fill="hold">
                                          <p:stCondLst>
                                            <p:cond delay="0"/>
                                          </p:stCondLst>
                                        </p:cTn>
                                        <p:tgtEl>
                                          <p:spTgt spid="73"/>
                                        </p:tgtEl>
                                        <p:attrNameLst>
                                          <p:attrName>style.visibility</p:attrName>
                                        </p:attrNameLst>
                                      </p:cBhvr>
                                      <p:to>
                                        <p:strVal val="visible"/>
                                      </p:to>
                                    </p:set>
                                    <p:anim calcmode="lin" valueType="num">
                                      <p:cBhvr>
                                        <p:cTn id="145" dur="500" fill="hold"/>
                                        <p:tgtEl>
                                          <p:spTgt spid="73"/>
                                        </p:tgtEl>
                                        <p:attrNameLst>
                                          <p:attrName>ppt_w</p:attrName>
                                        </p:attrNameLst>
                                      </p:cBhvr>
                                      <p:tavLst>
                                        <p:tav tm="0">
                                          <p:val>
                                            <p:fltVal val="0"/>
                                          </p:val>
                                        </p:tav>
                                        <p:tav tm="100000">
                                          <p:val>
                                            <p:strVal val="#ppt_w"/>
                                          </p:val>
                                        </p:tav>
                                      </p:tavLst>
                                    </p:anim>
                                    <p:anim calcmode="lin" valueType="num">
                                      <p:cBhvr>
                                        <p:cTn id="146" dur="500" fill="hold"/>
                                        <p:tgtEl>
                                          <p:spTgt spid="73"/>
                                        </p:tgtEl>
                                        <p:attrNameLst>
                                          <p:attrName>ppt_h</p:attrName>
                                        </p:attrNameLst>
                                      </p:cBhvr>
                                      <p:tavLst>
                                        <p:tav tm="0">
                                          <p:val>
                                            <p:fltVal val="0"/>
                                          </p:val>
                                        </p:tav>
                                        <p:tav tm="100000">
                                          <p:val>
                                            <p:strVal val="#ppt_h"/>
                                          </p:val>
                                        </p:tav>
                                      </p:tavLst>
                                    </p:anim>
                                    <p:anim calcmode="lin" valueType="num">
                                      <p:cBhvr>
                                        <p:cTn id="147" dur="500" fill="hold"/>
                                        <p:tgtEl>
                                          <p:spTgt spid="73"/>
                                        </p:tgtEl>
                                        <p:attrNameLst>
                                          <p:attrName>ppt_x</p:attrName>
                                        </p:attrNameLst>
                                      </p:cBhvr>
                                      <p:tavLst>
                                        <p:tav tm="0">
                                          <p:val>
                                            <p:fltVal val="0.5"/>
                                          </p:val>
                                        </p:tav>
                                        <p:tav tm="100000">
                                          <p:val>
                                            <p:strVal val="#ppt_x"/>
                                          </p:val>
                                        </p:tav>
                                      </p:tavLst>
                                    </p:anim>
                                    <p:anim calcmode="lin" valueType="num">
                                      <p:cBhvr>
                                        <p:cTn id="148" dur="500" fill="hold"/>
                                        <p:tgtEl>
                                          <p:spTgt spid="73"/>
                                        </p:tgtEl>
                                        <p:attrNameLst>
                                          <p:attrName>ppt_y</p:attrName>
                                        </p:attrNameLst>
                                      </p:cBhvr>
                                      <p:tavLst>
                                        <p:tav tm="0">
                                          <p:val>
                                            <p:fltVal val="0.5"/>
                                          </p:val>
                                        </p:tav>
                                        <p:tav tm="100000">
                                          <p:val>
                                            <p:strVal val="#ppt_y"/>
                                          </p:val>
                                        </p:tav>
                                      </p:tavLst>
                                    </p:anim>
                                  </p:childTnLst>
                                </p:cTn>
                              </p:par>
                              <p:par>
                                <p:cTn id="149" presetID="23" presetClass="entr" presetSubtype="528"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p:cTn id="151" dur="500" fill="hold"/>
                                        <p:tgtEl>
                                          <p:spTgt spid="72"/>
                                        </p:tgtEl>
                                        <p:attrNameLst>
                                          <p:attrName>ppt_w</p:attrName>
                                        </p:attrNameLst>
                                      </p:cBhvr>
                                      <p:tavLst>
                                        <p:tav tm="0">
                                          <p:val>
                                            <p:fltVal val="0"/>
                                          </p:val>
                                        </p:tav>
                                        <p:tav tm="100000">
                                          <p:val>
                                            <p:strVal val="#ppt_w"/>
                                          </p:val>
                                        </p:tav>
                                      </p:tavLst>
                                    </p:anim>
                                    <p:anim calcmode="lin" valueType="num">
                                      <p:cBhvr>
                                        <p:cTn id="152" dur="500" fill="hold"/>
                                        <p:tgtEl>
                                          <p:spTgt spid="72"/>
                                        </p:tgtEl>
                                        <p:attrNameLst>
                                          <p:attrName>ppt_h</p:attrName>
                                        </p:attrNameLst>
                                      </p:cBhvr>
                                      <p:tavLst>
                                        <p:tav tm="0">
                                          <p:val>
                                            <p:fltVal val="0"/>
                                          </p:val>
                                        </p:tav>
                                        <p:tav tm="100000">
                                          <p:val>
                                            <p:strVal val="#ppt_h"/>
                                          </p:val>
                                        </p:tav>
                                      </p:tavLst>
                                    </p:anim>
                                    <p:anim calcmode="lin" valueType="num">
                                      <p:cBhvr>
                                        <p:cTn id="153" dur="500" fill="hold"/>
                                        <p:tgtEl>
                                          <p:spTgt spid="72"/>
                                        </p:tgtEl>
                                        <p:attrNameLst>
                                          <p:attrName>ppt_x</p:attrName>
                                        </p:attrNameLst>
                                      </p:cBhvr>
                                      <p:tavLst>
                                        <p:tav tm="0">
                                          <p:val>
                                            <p:fltVal val="0.5"/>
                                          </p:val>
                                        </p:tav>
                                        <p:tav tm="100000">
                                          <p:val>
                                            <p:strVal val="#ppt_x"/>
                                          </p:val>
                                        </p:tav>
                                      </p:tavLst>
                                    </p:anim>
                                    <p:anim calcmode="lin" valueType="num">
                                      <p:cBhvr>
                                        <p:cTn id="154" dur="500" fill="hold"/>
                                        <p:tgtEl>
                                          <p:spTgt spid="72"/>
                                        </p:tgtEl>
                                        <p:attrNameLst>
                                          <p:attrName>ppt_y</p:attrName>
                                        </p:attrNameLst>
                                      </p:cBhvr>
                                      <p:tavLst>
                                        <p:tav tm="0">
                                          <p:val>
                                            <p:fltVal val="0.5"/>
                                          </p:val>
                                        </p:tav>
                                        <p:tav tm="100000">
                                          <p:val>
                                            <p:strVal val="#ppt_y"/>
                                          </p:val>
                                        </p:tav>
                                      </p:tavLst>
                                    </p:anim>
                                  </p:childTnLst>
                                </p:cTn>
                              </p:par>
                              <p:par>
                                <p:cTn id="155" presetID="23" presetClass="entr" presetSubtype="528" fill="hold" grpId="0" nodeType="withEffect">
                                  <p:stCondLst>
                                    <p:cond delay="500"/>
                                  </p:stCondLst>
                                  <p:childTnLst>
                                    <p:set>
                                      <p:cBhvr>
                                        <p:cTn id="156" dur="1" fill="hold">
                                          <p:stCondLst>
                                            <p:cond delay="0"/>
                                          </p:stCondLst>
                                        </p:cTn>
                                        <p:tgtEl>
                                          <p:spTgt spid="96"/>
                                        </p:tgtEl>
                                        <p:attrNameLst>
                                          <p:attrName>style.visibility</p:attrName>
                                        </p:attrNameLst>
                                      </p:cBhvr>
                                      <p:to>
                                        <p:strVal val="visible"/>
                                      </p:to>
                                    </p:set>
                                    <p:anim calcmode="lin" valueType="num">
                                      <p:cBhvr>
                                        <p:cTn id="157" dur="500" fill="hold"/>
                                        <p:tgtEl>
                                          <p:spTgt spid="96"/>
                                        </p:tgtEl>
                                        <p:attrNameLst>
                                          <p:attrName>ppt_w</p:attrName>
                                        </p:attrNameLst>
                                      </p:cBhvr>
                                      <p:tavLst>
                                        <p:tav tm="0">
                                          <p:val>
                                            <p:fltVal val="0"/>
                                          </p:val>
                                        </p:tav>
                                        <p:tav tm="100000">
                                          <p:val>
                                            <p:strVal val="#ppt_w"/>
                                          </p:val>
                                        </p:tav>
                                      </p:tavLst>
                                    </p:anim>
                                    <p:anim calcmode="lin" valueType="num">
                                      <p:cBhvr>
                                        <p:cTn id="158" dur="500" fill="hold"/>
                                        <p:tgtEl>
                                          <p:spTgt spid="96"/>
                                        </p:tgtEl>
                                        <p:attrNameLst>
                                          <p:attrName>ppt_h</p:attrName>
                                        </p:attrNameLst>
                                      </p:cBhvr>
                                      <p:tavLst>
                                        <p:tav tm="0">
                                          <p:val>
                                            <p:fltVal val="0"/>
                                          </p:val>
                                        </p:tav>
                                        <p:tav tm="100000">
                                          <p:val>
                                            <p:strVal val="#ppt_h"/>
                                          </p:val>
                                        </p:tav>
                                      </p:tavLst>
                                    </p:anim>
                                    <p:anim calcmode="lin" valueType="num">
                                      <p:cBhvr>
                                        <p:cTn id="159" dur="500" fill="hold"/>
                                        <p:tgtEl>
                                          <p:spTgt spid="96"/>
                                        </p:tgtEl>
                                        <p:attrNameLst>
                                          <p:attrName>ppt_x</p:attrName>
                                        </p:attrNameLst>
                                      </p:cBhvr>
                                      <p:tavLst>
                                        <p:tav tm="0">
                                          <p:val>
                                            <p:fltVal val="0.5"/>
                                          </p:val>
                                        </p:tav>
                                        <p:tav tm="100000">
                                          <p:val>
                                            <p:strVal val="#ppt_x"/>
                                          </p:val>
                                        </p:tav>
                                      </p:tavLst>
                                    </p:anim>
                                    <p:anim calcmode="lin" valueType="num">
                                      <p:cBhvr>
                                        <p:cTn id="160" dur="500" fill="hold"/>
                                        <p:tgtEl>
                                          <p:spTgt spid="96"/>
                                        </p:tgtEl>
                                        <p:attrNameLst>
                                          <p:attrName>ppt_y</p:attrName>
                                        </p:attrNameLst>
                                      </p:cBhvr>
                                      <p:tavLst>
                                        <p:tav tm="0">
                                          <p:val>
                                            <p:fltVal val="0.5"/>
                                          </p:val>
                                        </p:tav>
                                        <p:tav tm="100000">
                                          <p:val>
                                            <p:strVal val="#ppt_y"/>
                                          </p:val>
                                        </p:tav>
                                      </p:tavLst>
                                    </p:anim>
                                  </p:childTnLst>
                                </p:cTn>
                              </p:par>
                              <p:par>
                                <p:cTn id="161" presetID="23" presetClass="entr" presetSubtype="528" fill="hold" grpId="0" nodeType="withEffect">
                                  <p:stCondLst>
                                    <p:cond delay="100"/>
                                  </p:stCondLst>
                                  <p:childTnLst>
                                    <p:set>
                                      <p:cBhvr>
                                        <p:cTn id="162" dur="1" fill="hold">
                                          <p:stCondLst>
                                            <p:cond delay="0"/>
                                          </p:stCondLst>
                                        </p:cTn>
                                        <p:tgtEl>
                                          <p:spTgt spid="71"/>
                                        </p:tgtEl>
                                        <p:attrNameLst>
                                          <p:attrName>style.visibility</p:attrName>
                                        </p:attrNameLst>
                                      </p:cBhvr>
                                      <p:to>
                                        <p:strVal val="visible"/>
                                      </p:to>
                                    </p:set>
                                    <p:anim calcmode="lin" valueType="num">
                                      <p:cBhvr>
                                        <p:cTn id="163" dur="500" fill="hold"/>
                                        <p:tgtEl>
                                          <p:spTgt spid="71"/>
                                        </p:tgtEl>
                                        <p:attrNameLst>
                                          <p:attrName>ppt_w</p:attrName>
                                        </p:attrNameLst>
                                      </p:cBhvr>
                                      <p:tavLst>
                                        <p:tav tm="0">
                                          <p:val>
                                            <p:fltVal val="0"/>
                                          </p:val>
                                        </p:tav>
                                        <p:tav tm="100000">
                                          <p:val>
                                            <p:strVal val="#ppt_w"/>
                                          </p:val>
                                        </p:tav>
                                      </p:tavLst>
                                    </p:anim>
                                    <p:anim calcmode="lin" valueType="num">
                                      <p:cBhvr>
                                        <p:cTn id="164" dur="500" fill="hold"/>
                                        <p:tgtEl>
                                          <p:spTgt spid="71"/>
                                        </p:tgtEl>
                                        <p:attrNameLst>
                                          <p:attrName>ppt_h</p:attrName>
                                        </p:attrNameLst>
                                      </p:cBhvr>
                                      <p:tavLst>
                                        <p:tav tm="0">
                                          <p:val>
                                            <p:fltVal val="0"/>
                                          </p:val>
                                        </p:tav>
                                        <p:tav tm="100000">
                                          <p:val>
                                            <p:strVal val="#ppt_h"/>
                                          </p:val>
                                        </p:tav>
                                      </p:tavLst>
                                    </p:anim>
                                    <p:anim calcmode="lin" valueType="num">
                                      <p:cBhvr>
                                        <p:cTn id="165" dur="500" fill="hold"/>
                                        <p:tgtEl>
                                          <p:spTgt spid="71"/>
                                        </p:tgtEl>
                                        <p:attrNameLst>
                                          <p:attrName>ppt_x</p:attrName>
                                        </p:attrNameLst>
                                      </p:cBhvr>
                                      <p:tavLst>
                                        <p:tav tm="0">
                                          <p:val>
                                            <p:fltVal val="0.5"/>
                                          </p:val>
                                        </p:tav>
                                        <p:tav tm="100000">
                                          <p:val>
                                            <p:strVal val="#ppt_x"/>
                                          </p:val>
                                        </p:tav>
                                      </p:tavLst>
                                    </p:anim>
                                    <p:anim calcmode="lin" valueType="num">
                                      <p:cBhvr>
                                        <p:cTn id="166" dur="500" fill="hold"/>
                                        <p:tgtEl>
                                          <p:spTgt spid="71"/>
                                        </p:tgtEl>
                                        <p:attrNameLst>
                                          <p:attrName>ppt_y</p:attrName>
                                        </p:attrNameLst>
                                      </p:cBhvr>
                                      <p:tavLst>
                                        <p:tav tm="0">
                                          <p:val>
                                            <p:fltVal val="0.5"/>
                                          </p:val>
                                        </p:tav>
                                        <p:tav tm="100000">
                                          <p:val>
                                            <p:strVal val="#ppt_y"/>
                                          </p:val>
                                        </p:tav>
                                      </p:tavLst>
                                    </p:anim>
                                  </p:childTnLst>
                                </p:cTn>
                              </p:par>
                              <p:par>
                                <p:cTn id="167" presetID="23" presetClass="entr" presetSubtype="528"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 calcmode="lin" valueType="num">
                                      <p:cBhvr>
                                        <p:cTn id="169" dur="500" fill="hold"/>
                                        <p:tgtEl>
                                          <p:spTgt spid="70"/>
                                        </p:tgtEl>
                                        <p:attrNameLst>
                                          <p:attrName>ppt_w</p:attrName>
                                        </p:attrNameLst>
                                      </p:cBhvr>
                                      <p:tavLst>
                                        <p:tav tm="0">
                                          <p:val>
                                            <p:fltVal val="0"/>
                                          </p:val>
                                        </p:tav>
                                        <p:tav tm="100000">
                                          <p:val>
                                            <p:strVal val="#ppt_w"/>
                                          </p:val>
                                        </p:tav>
                                      </p:tavLst>
                                    </p:anim>
                                    <p:anim calcmode="lin" valueType="num">
                                      <p:cBhvr>
                                        <p:cTn id="170" dur="500" fill="hold"/>
                                        <p:tgtEl>
                                          <p:spTgt spid="70"/>
                                        </p:tgtEl>
                                        <p:attrNameLst>
                                          <p:attrName>ppt_h</p:attrName>
                                        </p:attrNameLst>
                                      </p:cBhvr>
                                      <p:tavLst>
                                        <p:tav tm="0">
                                          <p:val>
                                            <p:fltVal val="0"/>
                                          </p:val>
                                        </p:tav>
                                        <p:tav tm="100000">
                                          <p:val>
                                            <p:strVal val="#ppt_h"/>
                                          </p:val>
                                        </p:tav>
                                      </p:tavLst>
                                    </p:anim>
                                    <p:anim calcmode="lin" valueType="num">
                                      <p:cBhvr>
                                        <p:cTn id="171" dur="500" fill="hold"/>
                                        <p:tgtEl>
                                          <p:spTgt spid="70"/>
                                        </p:tgtEl>
                                        <p:attrNameLst>
                                          <p:attrName>ppt_x</p:attrName>
                                        </p:attrNameLst>
                                      </p:cBhvr>
                                      <p:tavLst>
                                        <p:tav tm="0">
                                          <p:val>
                                            <p:fltVal val="0.5"/>
                                          </p:val>
                                        </p:tav>
                                        <p:tav tm="100000">
                                          <p:val>
                                            <p:strVal val="#ppt_x"/>
                                          </p:val>
                                        </p:tav>
                                      </p:tavLst>
                                    </p:anim>
                                    <p:anim calcmode="lin" valueType="num">
                                      <p:cBhvr>
                                        <p:cTn id="172" dur="500" fill="hold"/>
                                        <p:tgtEl>
                                          <p:spTgt spid="70"/>
                                        </p:tgtEl>
                                        <p:attrNameLst>
                                          <p:attrName>ppt_y</p:attrName>
                                        </p:attrNameLst>
                                      </p:cBhvr>
                                      <p:tavLst>
                                        <p:tav tm="0">
                                          <p:val>
                                            <p:fltVal val="0.5"/>
                                          </p:val>
                                        </p:tav>
                                        <p:tav tm="100000">
                                          <p:val>
                                            <p:strVal val="#ppt_y"/>
                                          </p:val>
                                        </p:tav>
                                      </p:tavLst>
                                    </p:anim>
                                  </p:childTnLst>
                                </p:cTn>
                              </p:par>
                              <p:par>
                                <p:cTn id="173" presetID="23" presetClass="entr" presetSubtype="528"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fltVal val="0"/>
                                          </p:val>
                                        </p:tav>
                                        <p:tav tm="100000">
                                          <p:val>
                                            <p:strVal val="#ppt_w"/>
                                          </p:val>
                                        </p:tav>
                                      </p:tavLst>
                                    </p:anim>
                                    <p:anim calcmode="lin" valueType="num">
                                      <p:cBhvr>
                                        <p:cTn id="176" dur="500" fill="hold"/>
                                        <p:tgtEl>
                                          <p:spTgt spid="67"/>
                                        </p:tgtEl>
                                        <p:attrNameLst>
                                          <p:attrName>ppt_h</p:attrName>
                                        </p:attrNameLst>
                                      </p:cBhvr>
                                      <p:tavLst>
                                        <p:tav tm="0">
                                          <p:val>
                                            <p:fltVal val="0"/>
                                          </p:val>
                                        </p:tav>
                                        <p:tav tm="100000">
                                          <p:val>
                                            <p:strVal val="#ppt_h"/>
                                          </p:val>
                                        </p:tav>
                                      </p:tavLst>
                                    </p:anim>
                                    <p:anim calcmode="lin" valueType="num">
                                      <p:cBhvr>
                                        <p:cTn id="177" dur="500" fill="hold"/>
                                        <p:tgtEl>
                                          <p:spTgt spid="67"/>
                                        </p:tgtEl>
                                        <p:attrNameLst>
                                          <p:attrName>ppt_x</p:attrName>
                                        </p:attrNameLst>
                                      </p:cBhvr>
                                      <p:tavLst>
                                        <p:tav tm="0">
                                          <p:val>
                                            <p:fltVal val="0.5"/>
                                          </p:val>
                                        </p:tav>
                                        <p:tav tm="100000">
                                          <p:val>
                                            <p:strVal val="#ppt_x"/>
                                          </p:val>
                                        </p:tav>
                                      </p:tavLst>
                                    </p:anim>
                                    <p:anim calcmode="lin" valueType="num">
                                      <p:cBhvr>
                                        <p:cTn id="178" dur="500" fill="hold"/>
                                        <p:tgtEl>
                                          <p:spTgt spid="67"/>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300"/>
                                  </p:stCondLst>
                                  <p:childTnLst>
                                    <p:set>
                                      <p:cBhvr>
                                        <p:cTn id="180" dur="1" fill="hold">
                                          <p:stCondLst>
                                            <p:cond delay="0"/>
                                          </p:stCondLst>
                                        </p:cTn>
                                        <p:tgtEl>
                                          <p:spTgt spid="66"/>
                                        </p:tgtEl>
                                        <p:attrNameLst>
                                          <p:attrName>style.visibility</p:attrName>
                                        </p:attrNameLst>
                                      </p:cBhvr>
                                      <p:to>
                                        <p:strVal val="visible"/>
                                      </p:to>
                                    </p:set>
                                    <p:anim calcmode="lin" valueType="num">
                                      <p:cBhvr>
                                        <p:cTn id="181" dur="500" fill="hold"/>
                                        <p:tgtEl>
                                          <p:spTgt spid="66"/>
                                        </p:tgtEl>
                                        <p:attrNameLst>
                                          <p:attrName>ppt_w</p:attrName>
                                        </p:attrNameLst>
                                      </p:cBhvr>
                                      <p:tavLst>
                                        <p:tav tm="0">
                                          <p:val>
                                            <p:fltVal val="0"/>
                                          </p:val>
                                        </p:tav>
                                        <p:tav tm="100000">
                                          <p:val>
                                            <p:strVal val="#ppt_w"/>
                                          </p:val>
                                        </p:tav>
                                      </p:tavLst>
                                    </p:anim>
                                    <p:anim calcmode="lin" valueType="num">
                                      <p:cBhvr>
                                        <p:cTn id="182" dur="500" fill="hold"/>
                                        <p:tgtEl>
                                          <p:spTgt spid="66"/>
                                        </p:tgtEl>
                                        <p:attrNameLst>
                                          <p:attrName>ppt_h</p:attrName>
                                        </p:attrNameLst>
                                      </p:cBhvr>
                                      <p:tavLst>
                                        <p:tav tm="0">
                                          <p:val>
                                            <p:fltVal val="0"/>
                                          </p:val>
                                        </p:tav>
                                        <p:tav tm="100000">
                                          <p:val>
                                            <p:strVal val="#ppt_h"/>
                                          </p:val>
                                        </p:tav>
                                      </p:tavLst>
                                    </p:anim>
                                    <p:anim calcmode="lin" valueType="num">
                                      <p:cBhvr>
                                        <p:cTn id="183" dur="500" fill="hold"/>
                                        <p:tgtEl>
                                          <p:spTgt spid="66"/>
                                        </p:tgtEl>
                                        <p:attrNameLst>
                                          <p:attrName>ppt_x</p:attrName>
                                        </p:attrNameLst>
                                      </p:cBhvr>
                                      <p:tavLst>
                                        <p:tav tm="0">
                                          <p:val>
                                            <p:fltVal val="0.5"/>
                                          </p:val>
                                        </p:tav>
                                        <p:tav tm="100000">
                                          <p:val>
                                            <p:strVal val="#ppt_x"/>
                                          </p:val>
                                        </p:tav>
                                      </p:tavLst>
                                    </p:anim>
                                    <p:anim calcmode="lin" valueType="num">
                                      <p:cBhvr>
                                        <p:cTn id="184" dur="500" fill="hold"/>
                                        <p:tgtEl>
                                          <p:spTgt spid="66"/>
                                        </p:tgtEl>
                                        <p:attrNameLst>
                                          <p:attrName>ppt_y</p:attrName>
                                        </p:attrNameLst>
                                      </p:cBhvr>
                                      <p:tavLst>
                                        <p:tav tm="0">
                                          <p:val>
                                            <p:fltVal val="0.5"/>
                                          </p:val>
                                        </p:tav>
                                        <p:tav tm="100000">
                                          <p:val>
                                            <p:strVal val="#ppt_y"/>
                                          </p:val>
                                        </p:tav>
                                      </p:tavLst>
                                    </p:anim>
                                  </p:childTnLst>
                                </p:cTn>
                              </p:par>
                              <p:par>
                                <p:cTn id="185" presetID="23" presetClass="entr" presetSubtype="528" fill="hold" grpId="0" nodeType="withEffect">
                                  <p:stCondLst>
                                    <p:cond delay="10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ppt_x</p:attrName>
                                        </p:attrNameLst>
                                      </p:cBhvr>
                                      <p:tavLst>
                                        <p:tav tm="0">
                                          <p:val>
                                            <p:fltVal val="0.5"/>
                                          </p:val>
                                        </p:tav>
                                        <p:tav tm="100000">
                                          <p:val>
                                            <p:strVal val="#ppt_x"/>
                                          </p:val>
                                        </p:tav>
                                      </p:tavLst>
                                    </p:anim>
                                    <p:anim calcmode="lin" valueType="num">
                                      <p:cBhvr>
                                        <p:cTn id="190" dur="500" fill="hold"/>
                                        <p:tgtEl>
                                          <p:spTgt spid="65"/>
                                        </p:tgtEl>
                                        <p:attrNameLst>
                                          <p:attrName>ppt_y</p:attrName>
                                        </p:attrNameLst>
                                      </p:cBhvr>
                                      <p:tavLst>
                                        <p:tav tm="0">
                                          <p:val>
                                            <p:fltVal val="0.5"/>
                                          </p:val>
                                        </p:tav>
                                        <p:tav tm="100000">
                                          <p:val>
                                            <p:strVal val="#ppt_y"/>
                                          </p:val>
                                        </p:tav>
                                      </p:tavLst>
                                    </p:anim>
                                  </p:childTnLst>
                                </p:cTn>
                              </p:par>
                              <p:par>
                                <p:cTn id="191" presetID="23" presetClass="entr" presetSubtype="528" fill="hold" grpId="0" nodeType="withEffect">
                                  <p:stCondLst>
                                    <p:cond delay="300"/>
                                  </p:stCondLst>
                                  <p:childTnLst>
                                    <p:set>
                                      <p:cBhvr>
                                        <p:cTn id="192" dur="1" fill="hold">
                                          <p:stCondLst>
                                            <p:cond delay="0"/>
                                          </p:stCondLst>
                                        </p:cTn>
                                        <p:tgtEl>
                                          <p:spTgt spid="68"/>
                                        </p:tgtEl>
                                        <p:attrNameLst>
                                          <p:attrName>style.visibility</p:attrName>
                                        </p:attrNameLst>
                                      </p:cBhvr>
                                      <p:to>
                                        <p:strVal val="visible"/>
                                      </p:to>
                                    </p:set>
                                    <p:anim calcmode="lin" valueType="num">
                                      <p:cBhvr>
                                        <p:cTn id="193" dur="500" fill="hold"/>
                                        <p:tgtEl>
                                          <p:spTgt spid="68"/>
                                        </p:tgtEl>
                                        <p:attrNameLst>
                                          <p:attrName>ppt_w</p:attrName>
                                        </p:attrNameLst>
                                      </p:cBhvr>
                                      <p:tavLst>
                                        <p:tav tm="0">
                                          <p:val>
                                            <p:fltVal val="0"/>
                                          </p:val>
                                        </p:tav>
                                        <p:tav tm="100000">
                                          <p:val>
                                            <p:strVal val="#ppt_w"/>
                                          </p:val>
                                        </p:tav>
                                      </p:tavLst>
                                    </p:anim>
                                    <p:anim calcmode="lin" valueType="num">
                                      <p:cBhvr>
                                        <p:cTn id="194" dur="500" fill="hold"/>
                                        <p:tgtEl>
                                          <p:spTgt spid="68"/>
                                        </p:tgtEl>
                                        <p:attrNameLst>
                                          <p:attrName>ppt_h</p:attrName>
                                        </p:attrNameLst>
                                      </p:cBhvr>
                                      <p:tavLst>
                                        <p:tav tm="0">
                                          <p:val>
                                            <p:fltVal val="0"/>
                                          </p:val>
                                        </p:tav>
                                        <p:tav tm="100000">
                                          <p:val>
                                            <p:strVal val="#ppt_h"/>
                                          </p:val>
                                        </p:tav>
                                      </p:tavLst>
                                    </p:anim>
                                    <p:anim calcmode="lin" valueType="num">
                                      <p:cBhvr>
                                        <p:cTn id="195" dur="500" fill="hold"/>
                                        <p:tgtEl>
                                          <p:spTgt spid="68"/>
                                        </p:tgtEl>
                                        <p:attrNameLst>
                                          <p:attrName>ppt_x</p:attrName>
                                        </p:attrNameLst>
                                      </p:cBhvr>
                                      <p:tavLst>
                                        <p:tav tm="0">
                                          <p:val>
                                            <p:fltVal val="0.5"/>
                                          </p:val>
                                        </p:tav>
                                        <p:tav tm="100000">
                                          <p:val>
                                            <p:strVal val="#ppt_x"/>
                                          </p:val>
                                        </p:tav>
                                      </p:tavLst>
                                    </p:anim>
                                    <p:anim calcmode="lin" valueType="num">
                                      <p:cBhvr>
                                        <p:cTn id="196" dur="500" fill="hold"/>
                                        <p:tgtEl>
                                          <p:spTgt spid="68"/>
                                        </p:tgtEl>
                                        <p:attrNameLst>
                                          <p:attrName>ppt_y</p:attrName>
                                        </p:attrNameLst>
                                      </p:cBhvr>
                                      <p:tavLst>
                                        <p:tav tm="0">
                                          <p:val>
                                            <p:fltVal val="0.5"/>
                                          </p:val>
                                        </p:tav>
                                        <p:tav tm="100000">
                                          <p:val>
                                            <p:strVal val="#ppt_y"/>
                                          </p:val>
                                        </p:tav>
                                      </p:tavLst>
                                    </p:anim>
                                  </p:childTnLst>
                                </p:cTn>
                              </p:par>
                              <p:par>
                                <p:cTn id="197" presetID="23" presetClass="entr" presetSubtype="528" fill="hold" grpId="0" nodeType="withEffect">
                                  <p:stCondLst>
                                    <p:cond delay="400"/>
                                  </p:stCondLst>
                                  <p:childTnLst>
                                    <p:set>
                                      <p:cBhvr>
                                        <p:cTn id="198" dur="1" fill="hold">
                                          <p:stCondLst>
                                            <p:cond delay="0"/>
                                          </p:stCondLst>
                                        </p:cTn>
                                        <p:tgtEl>
                                          <p:spTgt spid="64"/>
                                        </p:tgtEl>
                                        <p:attrNameLst>
                                          <p:attrName>style.visibility</p:attrName>
                                        </p:attrNameLst>
                                      </p:cBhvr>
                                      <p:to>
                                        <p:strVal val="visible"/>
                                      </p:to>
                                    </p:set>
                                    <p:anim calcmode="lin" valueType="num">
                                      <p:cBhvr>
                                        <p:cTn id="199" dur="500" fill="hold"/>
                                        <p:tgtEl>
                                          <p:spTgt spid="64"/>
                                        </p:tgtEl>
                                        <p:attrNameLst>
                                          <p:attrName>ppt_w</p:attrName>
                                        </p:attrNameLst>
                                      </p:cBhvr>
                                      <p:tavLst>
                                        <p:tav tm="0">
                                          <p:val>
                                            <p:fltVal val="0"/>
                                          </p:val>
                                        </p:tav>
                                        <p:tav tm="100000">
                                          <p:val>
                                            <p:strVal val="#ppt_w"/>
                                          </p:val>
                                        </p:tav>
                                      </p:tavLst>
                                    </p:anim>
                                    <p:anim calcmode="lin" valueType="num">
                                      <p:cBhvr>
                                        <p:cTn id="200" dur="500" fill="hold"/>
                                        <p:tgtEl>
                                          <p:spTgt spid="64"/>
                                        </p:tgtEl>
                                        <p:attrNameLst>
                                          <p:attrName>ppt_h</p:attrName>
                                        </p:attrNameLst>
                                      </p:cBhvr>
                                      <p:tavLst>
                                        <p:tav tm="0">
                                          <p:val>
                                            <p:fltVal val="0"/>
                                          </p:val>
                                        </p:tav>
                                        <p:tav tm="100000">
                                          <p:val>
                                            <p:strVal val="#ppt_h"/>
                                          </p:val>
                                        </p:tav>
                                      </p:tavLst>
                                    </p:anim>
                                    <p:anim calcmode="lin" valueType="num">
                                      <p:cBhvr>
                                        <p:cTn id="201" dur="500" fill="hold"/>
                                        <p:tgtEl>
                                          <p:spTgt spid="64"/>
                                        </p:tgtEl>
                                        <p:attrNameLst>
                                          <p:attrName>ppt_x</p:attrName>
                                        </p:attrNameLst>
                                      </p:cBhvr>
                                      <p:tavLst>
                                        <p:tav tm="0">
                                          <p:val>
                                            <p:fltVal val="0.5"/>
                                          </p:val>
                                        </p:tav>
                                        <p:tav tm="100000">
                                          <p:val>
                                            <p:strVal val="#ppt_x"/>
                                          </p:val>
                                        </p:tav>
                                      </p:tavLst>
                                    </p:anim>
                                    <p:anim calcmode="lin" valueType="num">
                                      <p:cBhvr>
                                        <p:cTn id="202" dur="500" fill="hold"/>
                                        <p:tgtEl>
                                          <p:spTgt spid="64"/>
                                        </p:tgtEl>
                                        <p:attrNameLst>
                                          <p:attrName>ppt_y</p:attrName>
                                        </p:attrNameLst>
                                      </p:cBhvr>
                                      <p:tavLst>
                                        <p:tav tm="0">
                                          <p:val>
                                            <p:fltVal val="0.5"/>
                                          </p:val>
                                        </p:tav>
                                        <p:tav tm="100000">
                                          <p:val>
                                            <p:strVal val="#ppt_y"/>
                                          </p:val>
                                        </p:tav>
                                      </p:tavLst>
                                    </p:anim>
                                  </p:childTnLst>
                                </p:cTn>
                              </p:par>
                              <p:par>
                                <p:cTn id="203" presetID="23" presetClass="entr" presetSubtype="528" fill="hold" grpId="0" nodeType="withEffect">
                                  <p:stCondLst>
                                    <p:cond delay="300"/>
                                  </p:stCondLst>
                                  <p:childTnLst>
                                    <p:set>
                                      <p:cBhvr>
                                        <p:cTn id="204" dur="1" fill="hold">
                                          <p:stCondLst>
                                            <p:cond delay="0"/>
                                          </p:stCondLst>
                                        </p:cTn>
                                        <p:tgtEl>
                                          <p:spTgt spid="63"/>
                                        </p:tgtEl>
                                        <p:attrNameLst>
                                          <p:attrName>style.visibility</p:attrName>
                                        </p:attrNameLst>
                                      </p:cBhvr>
                                      <p:to>
                                        <p:strVal val="visible"/>
                                      </p:to>
                                    </p:set>
                                    <p:anim calcmode="lin" valueType="num">
                                      <p:cBhvr>
                                        <p:cTn id="205" dur="500" fill="hold"/>
                                        <p:tgtEl>
                                          <p:spTgt spid="63"/>
                                        </p:tgtEl>
                                        <p:attrNameLst>
                                          <p:attrName>ppt_w</p:attrName>
                                        </p:attrNameLst>
                                      </p:cBhvr>
                                      <p:tavLst>
                                        <p:tav tm="0">
                                          <p:val>
                                            <p:fltVal val="0"/>
                                          </p:val>
                                        </p:tav>
                                        <p:tav tm="100000">
                                          <p:val>
                                            <p:strVal val="#ppt_w"/>
                                          </p:val>
                                        </p:tav>
                                      </p:tavLst>
                                    </p:anim>
                                    <p:anim calcmode="lin" valueType="num">
                                      <p:cBhvr>
                                        <p:cTn id="206" dur="500" fill="hold"/>
                                        <p:tgtEl>
                                          <p:spTgt spid="63"/>
                                        </p:tgtEl>
                                        <p:attrNameLst>
                                          <p:attrName>ppt_h</p:attrName>
                                        </p:attrNameLst>
                                      </p:cBhvr>
                                      <p:tavLst>
                                        <p:tav tm="0">
                                          <p:val>
                                            <p:fltVal val="0"/>
                                          </p:val>
                                        </p:tav>
                                        <p:tav tm="100000">
                                          <p:val>
                                            <p:strVal val="#ppt_h"/>
                                          </p:val>
                                        </p:tav>
                                      </p:tavLst>
                                    </p:anim>
                                    <p:anim calcmode="lin" valueType="num">
                                      <p:cBhvr>
                                        <p:cTn id="207" dur="500" fill="hold"/>
                                        <p:tgtEl>
                                          <p:spTgt spid="63"/>
                                        </p:tgtEl>
                                        <p:attrNameLst>
                                          <p:attrName>ppt_x</p:attrName>
                                        </p:attrNameLst>
                                      </p:cBhvr>
                                      <p:tavLst>
                                        <p:tav tm="0">
                                          <p:val>
                                            <p:fltVal val="0.5"/>
                                          </p:val>
                                        </p:tav>
                                        <p:tav tm="100000">
                                          <p:val>
                                            <p:strVal val="#ppt_x"/>
                                          </p:val>
                                        </p:tav>
                                      </p:tavLst>
                                    </p:anim>
                                    <p:anim calcmode="lin" valueType="num">
                                      <p:cBhvr>
                                        <p:cTn id="208" dur="500" fill="hold"/>
                                        <p:tgtEl>
                                          <p:spTgt spid="63"/>
                                        </p:tgtEl>
                                        <p:attrNameLst>
                                          <p:attrName>ppt_y</p:attrName>
                                        </p:attrNameLst>
                                      </p:cBhvr>
                                      <p:tavLst>
                                        <p:tav tm="0">
                                          <p:val>
                                            <p:fltVal val="0.5"/>
                                          </p:val>
                                        </p:tav>
                                        <p:tav tm="100000">
                                          <p:val>
                                            <p:strVal val="#ppt_y"/>
                                          </p:val>
                                        </p:tav>
                                      </p:tavLst>
                                    </p:anim>
                                  </p:childTnLst>
                                </p:cTn>
                              </p:par>
                              <p:par>
                                <p:cTn id="209" presetID="23" presetClass="entr" presetSubtype="528" fill="hold" grpId="0" nodeType="withEffect">
                                  <p:stCondLst>
                                    <p:cond delay="200"/>
                                  </p:stCondLst>
                                  <p:childTnLst>
                                    <p:set>
                                      <p:cBhvr>
                                        <p:cTn id="210" dur="1" fill="hold">
                                          <p:stCondLst>
                                            <p:cond delay="0"/>
                                          </p:stCondLst>
                                        </p:cTn>
                                        <p:tgtEl>
                                          <p:spTgt spid="78"/>
                                        </p:tgtEl>
                                        <p:attrNameLst>
                                          <p:attrName>style.visibility</p:attrName>
                                        </p:attrNameLst>
                                      </p:cBhvr>
                                      <p:to>
                                        <p:strVal val="visible"/>
                                      </p:to>
                                    </p:set>
                                    <p:anim calcmode="lin" valueType="num">
                                      <p:cBhvr>
                                        <p:cTn id="211" dur="500" fill="hold"/>
                                        <p:tgtEl>
                                          <p:spTgt spid="78"/>
                                        </p:tgtEl>
                                        <p:attrNameLst>
                                          <p:attrName>ppt_w</p:attrName>
                                        </p:attrNameLst>
                                      </p:cBhvr>
                                      <p:tavLst>
                                        <p:tav tm="0">
                                          <p:val>
                                            <p:fltVal val="0"/>
                                          </p:val>
                                        </p:tav>
                                        <p:tav tm="100000">
                                          <p:val>
                                            <p:strVal val="#ppt_w"/>
                                          </p:val>
                                        </p:tav>
                                      </p:tavLst>
                                    </p:anim>
                                    <p:anim calcmode="lin" valueType="num">
                                      <p:cBhvr>
                                        <p:cTn id="212" dur="500" fill="hold"/>
                                        <p:tgtEl>
                                          <p:spTgt spid="78"/>
                                        </p:tgtEl>
                                        <p:attrNameLst>
                                          <p:attrName>ppt_h</p:attrName>
                                        </p:attrNameLst>
                                      </p:cBhvr>
                                      <p:tavLst>
                                        <p:tav tm="0">
                                          <p:val>
                                            <p:fltVal val="0"/>
                                          </p:val>
                                        </p:tav>
                                        <p:tav tm="100000">
                                          <p:val>
                                            <p:strVal val="#ppt_h"/>
                                          </p:val>
                                        </p:tav>
                                      </p:tavLst>
                                    </p:anim>
                                    <p:anim calcmode="lin" valueType="num">
                                      <p:cBhvr>
                                        <p:cTn id="213" dur="500" fill="hold"/>
                                        <p:tgtEl>
                                          <p:spTgt spid="78"/>
                                        </p:tgtEl>
                                        <p:attrNameLst>
                                          <p:attrName>ppt_x</p:attrName>
                                        </p:attrNameLst>
                                      </p:cBhvr>
                                      <p:tavLst>
                                        <p:tav tm="0">
                                          <p:val>
                                            <p:fltVal val="0.5"/>
                                          </p:val>
                                        </p:tav>
                                        <p:tav tm="100000">
                                          <p:val>
                                            <p:strVal val="#ppt_x"/>
                                          </p:val>
                                        </p:tav>
                                      </p:tavLst>
                                    </p:anim>
                                    <p:anim calcmode="lin" valueType="num">
                                      <p:cBhvr>
                                        <p:cTn id="214" dur="500" fill="hold"/>
                                        <p:tgtEl>
                                          <p:spTgt spid="78"/>
                                        </p:tgtEl>
                                        <p:attrNameLst>
                                          <p:attrName>ppt_y</p:attrName>
                                        </p:attrNameLst>
                                      </p:cBhvr>
                                      <p:tavLst>
                                        <p:tav tm="0">
                                          <p:val>
                                            <p:fltVal val="0.5"/>
                                          </p:val>
                                        </p:tav>
                                        <p:tav tm="100000">
                                          <p:val>
                                            <p:strVal val="#ppt_y"/>
                                          </p:val>
                                        </p:tav>
                                      </p:tavLst>
                                    </p:anim>
                                  </p:childTnLst>
                                </p:cTn>
                              </p:par>
                              <p:par>
                                <p:cTn id="215" presetID="22" presetClass="entr" presetSubtype="4" fill="hold" nodeType="withEffect">
                                  <p:stCondLst>
                                    <p:cond delay="0"/>
                                  </p:stCondLst>
                                  <p:childTnLst>
                                    <p:set>
                                      <p:cBhvr>
                                        <p:cTn id="216" dur="1" fill="hold">
                                          <p:stCondLst>
                                            <p:cond delay="0"/>
                                          </p:stCondLst>
                                        </p:cTn>
                                        <p:tgtEl>
                                          <p:spTgt spid="104"/>
                                        </p:tgtEl>
                                        <p:attrNameLst>
                                          <p:attrName>style.visibility</p:attrName>
                                        </p:attrNameLst>
                                      </p:cBhvr>
                                      <p:to>
                                        <p:strVal val="visible"/>
                                      </p:to>
                                    </p:set>
                                    <p:animEffect transition="in" filter="wipe(down)">
                                      <p:cBhvr>
                                        <p:cTn id="217" dur="500"/>
                                        <p:tgtEl>
                                          <p:spTgt spid="104"/>
                                        </p:tgtEl>
                                      </p:cBhvr>
                                    </p:animEffect>
                                  </p:childTnLst>
                                </p:cTn>
                              </p:par>
                            </p:childTnLst>
                          </p:cTn>
                        </p:par>
                        <p:par>
                          <p:cTn id="218" fill="hold">
                            <p:stCondLst>
                              <p:cond delay="500"/>
                            </p:stCondLst>
                            <p:childTnLst>
                              <p:par>
                                <p:cTn id="219" presetID="47" presetClass="entr" presetSubtype="0" fill="hold" grpId="0" nodeType="afterEffect">
                                  <p:stCondLst>
                                    <p:cond delay="0"/>
                                  </p:stCondLst>
                                  <p:childTnLst>
                                    <p:set>
                                      <p:cBhvr>
                                        <p:cTn id="220" dur="1" fill="hold">
                                          <p:stCondLst>
                                            <p:cond delay="0"/>
                                          </p:stCondLst>
                                        </p:cTn>
                                        <p:tgtEl>
                                          <p:spTgt spid="6"/>
                                        </p:tgtEl>
                                        <p:attrNameLst>
                                          <p:attrName>style.visibility</p:attrName>
                                        </p:attrNameLst>
                                      </p:cBhvr>
                                      <p:to>
                                        <p:strVal val="visible"/>
                                      </p:to>
                                    </p:set>
                                    <p:animEffect transition="in" filter="fade">
                                      <p:cBhvr>
                                        <p:cTn id="221" dur="500"/>
                                        <p:tgtEl>
                                          <p:spTgt spid="6"/>
                                        </p:tgtEl>
                                      </p:cBhvr>
                                    </p:animEffect>
                                    <p:anim calcmode="lin" valueType="num">
                                      <p:cBhvr>
                                        <p:cTn id="222" dur="500" fill="hold"/>
                                        <p:tgtEl>
                                          <p:spTgt spid="6"/>
                                        </p:tgtEl>
                                        <p:attrNameLst>
                                          <p:attrName>ppt_x</p:attrName>
                                        </p:attrNameLst>
                                      </p:cBhvr>
                                      <p:tavLst>
                                        <p:tav tm="0">
                                          <p:val>
                                            <p:strVal val="#ppt_x"/>
                                          </p:val>
                                        </p:tav>
                                        <p:tav tm="100000">
                                          <p:val>
                                            <p:strVal val="#ppt_x"/>
                                          </p:val>
                                        </p:tav>
                                      </p:tavLst>
                                    </p:anim>
                                    <p:anim calcmode="lin" valueType="num">
                                      <p:cBhvr>
                                        <p:cTn id="223" dur="500" fill="hold"/>
                                        <p:tgtEl>
                                          <p:spTgt spid="6"/>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1"/>
                                        </p:tgtEl>
                                        <p:attrNameLst>
                                          <p:attrName>style.visibility</p:attrName>
                                        </p:attrNameLst>
                                      </p:cBhvr>
                                      <p:to>
                                        <p:strVal val="visible"/>
                                      </p:to>
                                    </p:set>
                                    <p:animEffect transition="in" filter="fade">
                                      <p:cBhvr>
                                        <p:cTn id="226" dur="500"/>
                                        <p:tgtEl>
                                          <p:spTgt spid="11"/>
                                        </p:tgtEl>
                                      </p:cBhvr>
                                    </p:animEffect>
                                    <p:anim calcmode="lin" valueType="num">
                                      <p:cBhvr>
                                        <p:cTn id="227" dur="500" fill="hold"/>
                                        <p:tgtEl>
                                          <p:spTgt spid="11"/>
                                        </p:tgtEl>
                                        <p:attrNameLst>
                                          <p:attrName>ppt_x</p:attrName>
                                        </p:attrNameLst>
                                      </p:cBhvr>
                                      <p:tavLst>
                                        <p:tav tm="0">
                                          <p:val>
                                            <p:strVal val="#ppt_x"/>
                                          </p:val>
                                        </p:tav>
                                        <p:tav tm="100000">
                                          <p:val>
                                            <p:strVal val="#ppt_x"/>
                                          </p:val>
                                        </p:tav>
                                      </p:tavLst>
                                    </p:anim>
                                    <p:anim calcmode="lin" valueType="num">
                                      <p:cBhvr>
                                        <p:cTn id="228" dur="500" fill="hold"/>
                                        <p:tgtEl>
                                          <p:spTgt spid="11"/>
                                        </p:tgtEl>
                                        <p:attrNameLst>
                                          <p:attrName>ppt_y</p:attrName>
                                        </p:attrNameLst>
                                      </p:cBhvr>
                                      <p:tavLst>
                                        <p:tav tm="0">
                                          <p:val>
                                            <p:strVal val="#ppt_y+.1"/>
                                          </p:val>
                                        </p:tav>
                                        <p:tav tm="100000">
                                          <p:val>
                                            <p:strVal val="#ppt_y"/>
                                          </p:val>
                                        </p:tav>
                                      </p:tavLst>
                                    </p:anim>
                                  </p:childTnLst>
                                </p:cTn>
                              </p:par>
                              <p:par>
                                <p:cTn id="229" presetID="49" presetClass="entr" presetSubtype="0" decel="100000" fill="hold" grpId="0" nodeType="withEffect">
                                  <p:stCondLst>
                                    <p:cond delay="300"/>
                                  </p:stCondLst>
                                  <p:childTnLst>
                                    <p:set>
                                      <p:cBhvr>
                                        <p:cTn id="230" dur="1" fill="hold">
                                          <p:stCondLst>
                                            <p:cond delay="0"/>
                                          </p:stCondLst>
                                        </p:cTn>
                                        <p:tgtEl>
                                          <p:spTgt spid="10"/>
                                        </p:tgtEl>
                                        <p:attrNameLst>
                                          <p:attrName>style.visibility</p:attrName>
                                        </p:attrNameLst>
                                      </p:cBhvr>
                                      <p:to>
                                        <p:strVal val="visible"/>
                                      </p:to>
                                    </p:set>
                                    <p:anim calcmode="lin" valueType="num">
                                      <p:cBhvr>
                                        <p:cTn id="231" dur="500" fill="hold"/>
                                        <p:tgtEl>
                                          <p:spTgt spid="10"/>
                                        </p:tgtEl>
                                        <p:attrNameLst>
                                          <p:attrName>ppt_w</p:attrName>
                                        </p:attrNameLst>
                                      </p:cBhvr>
                                      <p:tavLst>
                                        <p:tav tm="0">
                                          <p:val>
                                            <p:fltVal val="0"/>
                                          </p:val>
                                        </p:tav>
                                        <p:tav tm="100000">
                                          <p:val>
                                            <p:strVal val="#ppt_w"/>
                                          </p:val>
                                        </p:tav>
                                      </p:tavLst>
                                    </p:anim>
                                    <p:anim calcmode="lin" valueType="num">
                                      <p:cBhvr>
                                        <p:cTn id="232" dur="500" fill="hold"/>
                                        <p:tgtEl>
                                          <p:spTgt spid="10"/>
                                        </p:tgtEl>
                                        <p:attrNameLst>
                                          <p:attrName>ppt_h</p:attrName>
                                        </p:attrNameLst>
                                      </p:cBhvr>
                                      <p:tavLst>
                                        <p:tav tm="0">
                                          <p:val>
                                            <p:fltVal val="0"/>
                                          </p:val>
                                        </p:tav>
                                        <p:tav tm="100000">
                                          <p:val>
                                            <p:strVal val="#ppt_h"/>
                                          </p:val>
                                        </p:tav>
                                      </p:tavLst>
                                    </p:anim>
                                    <p:anim calcmode="lin" valueType="num">
                                      <p:cBhvr>
                                        <p:cTn id="233" dur="500" fill="hold"/>
                                        <p:tgtEl>
                                          <p:spTgt spid="10"/>
                                        </p:tgtEl>
                                        <p:attrNameLst>
                                          <p:attrName>style.rotation</p:attrName>
                                        </p:attrNameLst>
                                      </p:cBhvr>
                                      <p:tavLst>
                                        <p:tav tm="0">
                                          <p:val>
                                            <p:fltVal val="360"/>
                                          </p:val>
                                        </p:tav>
                                        <p:tav tm="100000">
                                          <p:val>
                                            <p:fltVal val="0"/>
                                          </p:val>
                                        </p:tav>
                                      </p:tavLst>
                                    </p:anim>
                                    <p:animEffect transition="in" filter="fade">
                                      <p:cBhvr>
                                        <p:cTn id="234" dur="500"/>
                                        <p:tgtEl>
                                          <p:spTgt spid="10"/>
                                        </p:tgtEl>
                                      </p:cBhvr>
                                    </p:animEffect>
                                  </p:childTnLst>
                                </p:cTn>
                              </p:par>
                            </p:childTnLst>
                          </p:cTn>
                        </p:par>
                        <p:par>
                          <p:cTn id="235" fill="hold">
                            <p:stCondLst>
                              <p:cond delay="1000"/>
                            </p:stCondLst>
                            <p:childTnLst>
                              <p:par>
                                <p:cTn id="236" presetID="63" presetClass="path" presetSubtype="0" accel="50000" decel="50000" fill="hold" grpId="1" nodeType="afterEffect">
                                  <p:stCondLst>
                                    <p:cond delay="0"/>
                                  </p:stCondLst>
                                  <p:childTnLst>
                                    <p:animMotion origin="layout" path="M -9.28506E-7 -4.07407E-6 L 0.16096 -4.07407E-6 " pathEditMode="relative" rAng="0" ptsTypes="AA">
                                      <p:cBhvr>
                                        <p:cTn id="237" dur="1000" fill="hold"/>
                                        <p:tgtEl>
                                          <p:spTgt spid="11"/>
                                        </p:tgtEl>
                                        <p:attrNameLst>
                                          <p:attrName>ppt_x</p:attrName>
                                          <p:attrName>ppt_y</p:attrName>
                                        </p:attrNameLst>
                                      </p:cBhvr>
                                      <p:rCtr x="8048" y="0"/>
                                    </p:animMotion>
                                  </p:childTnLst>
                                </p:cTn>
                              </p:par>
                              <p:par>
                                <p:cTn id="238" presetID="23" presetClass="entr" presetSubtype="16" fill="hold" grpId="0" nodeType="withEffect">
                                  <p:stCondLst>
                                    <p:cond delay="300"/>
                                  </p:stCondLst>
                                  <p:iterate type="lt">
                                    <p:tmPct val="10000"/>
                                  </p:iterate>
                                  <p:childTnLst>
                                    <p:set>
                                      <p:cBhvr>
                                        <p:cTn id="239" dur="1" fill="hold">
                                          <p:stCondLst>
                                            <p:cond delay="0"/>
                                          </p:stCondLst>
                                        </p:cTn>
                                        <p:tgtEl>
                                          <p:spTgt spid="25"/>
                                        </p:tgtEl>
                                        <p:attrNameLst>
                                          <p:attrName>style.visibility</p:attrName>
                                        </p:attrNameLst>
                                      </p:cBhvr>
                                      <p:to>
                                        <p:strVal val="visible"/>
                                      </p:to>
                                    </p:set>
                                    <p:anim calcmode="lin" valueType="num">
                                      <p:cBhvr>
                                        <p:cTn id="240" dur="500" fill="hold"/>
                                        <p:tgtEl>
                                          <p:spTgt spid="25"/>
                                        </p:tgtEl>
                                        <p:attrNameLst>
                                          <p:attrName>ppt_w</p:attrName>
                                        </p:attrNameLst>
                                      </p:cBhvr>
                                      <p:tavLst>
                                        <p:tav tm="0">
                                          <p:val>
                                            <p:fltVal val="0"/>
                                          </p:val>
                                        </p:tav>
                                        <p:tav tm="100000">
                                          <p:val>
                                            <p:strVal val="#ppt_w"/>
                                          </p:val>
                                        </p:tav>
                                      </p:tavLst>
                                    </p:anim>
                                    <p:anim calcmode="lin" valueType="num">
                                      <p:cBhvr>
                                        <p:cTn id="241" dur="500" fill="hold"/>
                                        <p:tgtEl>
                                          <p:spTgt spid="25"/>
                                        </p:tgtEl>
                                        <p:attrNameLst>
                                          <p:attrName>ppt_h</p:attrName>
                                        </p:attrNameLst>
                                      </p:cBhvr>
                                      <p:tavLst>
                                        <p:tav tm="0">
                                          <p:val>
                                            <p:fltVal val="0"/>
                                          </p:val>
                                        </p:tav>
                                        <p:tav tm="100000">
                                          <p:val>
                                            <p:strVal val="#ppt_h"/>
                                          </p:val>
                                        </p:tav>
                                      </p:tavLst>
                                    </p:anim>
                                  </p:childTnLst>
                                </p:cTn>
                              </p:par>
                            </p:childTnLst>
                          </p:cTn>
                        </p:par>
                        <p:par>
                          <p:cTn id="242" fill="hold">
                            <p:stCondLst>
                              <p:cond delay="2849"/>
                            </p:stCondLst>
                            <p:childTnLst>
                              <p:par>
                                <p:cTn id="243" presetID="1" presetClass="entr" presetSubtype="0" fill="hold" grpId="0" nodeType="afterEffect">
                                  <p:stCondLst>
                                    <p:cond delay="0"/>
                                  </p:stCondLst>
                                  <p:childTnLst>
                                    <p:set>
                                      <p:cBhvr>
                                        <p:cTn id="244"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1" grpId="1" animBg="1"/>
      <p:bldP spid="25"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3" name="文本框 3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4" name="文本框 3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5" name="直接连接符 34"/>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9"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0"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1"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8" name="文本框 37"/>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pic>
        <p:nvPicPr>
          <p:cNvPr id="27" name="图片占位符 7"/>
          <p:cNvPicPr>
            <a:picLocks noChangeAspect="1"/>
          </p:cNvPicPr>
          <p:nvPr/>
        </p:nvPicPr>
        <p:blipFill>
          <a:blip r:embed="rId1">
            <a:extLst>
              <a:ext uri="{28A0092B-C50C-407E-A947-70E740481C1C}">
                <a14:useLocalDpi xmlns:a14="http://schemas.microsoft.com/office/drawing/2010/main" val="0"/>
              </a:ext>
            </a:extLst>
          </a:blip>
          <a:srcRect l="25614" r="25614"/>
          <a:stretch>
            <a:fillRect/>
          </a:stretch>
        </p:blipFill>
        <p:spPr>
          <a:xfrm>
            <a:off x="541505" y="1399624"/>
            <a:ext cx="2363821" cy="4846958"/>
          </a:xfrm>
          <a:prstGeom prst="rect">
            <a:avLst/>
          </a:prstGeom>
        </p:spPr>
      </p:pic>
      <p:pic>
        <p:nvPicPr>
          <p:cNvPr id="28" name="图片占位符 8"/>
          <p:cNvPicPr>
            <a:picLocks noChangeAspect="1"/>
          </p:cNvPicPr>
          <p:nvPr/>
        </p:nvPicPr>
        <p:blipFill>
          <a:blip r:embed="rId2">
            <a:extLst>
              <a:ext uri="{28A0092B-C50C-407E-A947-70E740481C1C}">
                <a14:useLocalDpi xmlns:a14="http://schemas.microsoft.com/office/drawing/2010/main" val="0"/>
              </a:ext>
            </a:extLst>
          </a:blip>
          <a:srcRect l="33759" r="33759"/>
          <a:stretch>
            <a:fillRect/>
          </a:stretch>
        </p:blipFill>
        <p:spPr>
          <a:xfrm>
            <a:off x="3025409" y="1399624"/>
            <a:ext cx="2363821" cy="4846958"/>
          </a:xfrm>
          <a:prstGeom prst="rect">
            <a:avLst/>
          </a:prstGeom>
        </p:spPr>
      </p:pic>
      <p:pic>
        <p:nvPicPr>
          <p:cNvPr id="39" name="图片占位符 9"/>
          <p:cNvPicPr>
            <a:picLocks noChangeAspect="1"/>
          </p:cNvPicPr>
          <p:nvPr/>
        </p:nvPicPr>
        <p:blipFill>
          <a:blip r:embed="rId3" cstate="print">
            <a:extLst>
              <a:ext uri="{28A0092B-C50C-407E-A947-70E740481C1C}">
                <a14:useLocalDpi xmlns:a14="http://schemas.microsoft.com/office/drawing/2010/main" val="0"/>
              </a:ext>
            </a:extLst>
          </a:blip>
          <a:srcRect l="67" r="67"/>
          <a:stretch>
            <a:fillRect/>
          </a:stretch>
        </p:blipFill>
        <p:spPr>
          <a:xfrm>
            <a:off x="5519042" y="1399624"/>
            <a:ext cx="2363821" cy="2366405"/>
          </a:xfrm>
          <a:prstGeom prst="rect">
            <a:avLst/>
          </a:prstGeom>
        </p:spPr>
      </p:pic>
      <p:pic>
        <p:nvPicPr>
          <p:cNvPr id="40" name="图片占位符 10"/>
          <p:cNvPicPr>
            <a:picLocks noChangeAspect="1"/>
          </p:cNvPicPr>
          <p:nvPr/>
        </p:nvPicPr>
        <p:blipFill>
          <a:blip r:embed="rId4" cstate="print">
            <a:extLst>
              <a:ext uri="{28A0092B-C50C-407E-A947-70E740481C1C}">
                <a14:useLocalDpi xmlns:a14="http://schemas.microsoft.com/office/drawing/2010/main" val="0"/>
              </a:ext>
            </a:extLst>
          </a:blip>
          <a:srcRect l="20040" r="20040"/>
          <a:stretch>
            <a:fillRect/>
          </a:stretch>
        </p:blipFill>
        <p:spPr>
          <a:xfrm>
            <a:off x="5519042" y="3880177"/>
            <a:ext cx="2363821" cy="2366405"/>
          </a:xfrm>
          <a:prstGeom prst="rect">
            <a:avLst/>
          </a:prstGeom>
        </p:spPr>
      </p:pic>
      <p:sp>
        <p:nvSpPr>
          <p:cNvPr id="41" name="文本框 40"/>
          <p:cNvSpPr txBox="1"/>
          <p:nvPr/>
        </p:nvSpPr>
        <p:spPr>
          <a:xfrm>
            <a:off x="8303555" y="2142671"/>
            <a:ext cx="1415772" cy="338554"/>
          </a:xfrm>
          <a:prstGeom prst="rect">
            <a:avLst/>
          </a:prstGeom>
          <a:noFill/>
        </p:spPr>
        <p:txBody>
          <a:bodyPr wrap="none" rtlCol="0">
            <a:spAutoFit/>
          </a:bodyPr>
          <a:lstStyle/>
          <a:p>
            <a:r>
              <a:rPr lang="zh-CN" altLang="en-US" sz="1600" dirty="0" smtClean="0">
                <a:latin typeface="时尚中黑简体" panose="01010104010101010101" pitchFamily="2" charset="-122"/>
                <a:ea typeface="时尚中黑简体" panose="01010104010101010101" pitchFamily="2" charset="-122"/>
              </a:rPr>
              <a:t>输入您的标题</a:t>
            </a:r>
            <a:endParaRPr lang="zh-CN" altLang="en-US" sz="1600" dirty="0">
              <a:latin typeface="时尚中黑简体" panose="01010104010101010101" pitchFamily="2" charset="-122"/>
              <a:ea typeface="时尚中黑简体" panose="01010104010101010101" pitchFamily="2" charset="-122"/>
            </a:endParaRPr>
          </a:p>
        </p:txBody>
      </p:sp>
      <p:sp>
        <p:nvSpPr>
          <p:cNvPr id="42" name="文本框 41"/>
          <p:cNvSpPr txBox="1"/>
          <p:nvPr/>
        </p:nvSpPr>
        <p:spPr>
          <a:xfrm>
            <a:off x="8303555" y="2452677"/>
            <a:ext cx="3100817" cy="1054135"/>
          </a:xfrm>
          <a:prstGeom prst="rect">
            <a:avLst/>
          </a:prstGeom>
          <a:noFill/>
        </p:spPr>
        <p:txBody>
          <a:bodyPr wrap="square" rtlCol="0">
            <a:spAutoFit/>
          </a:bodyPr>
          <a:lstStyle/>
          <a:p>
            <a:pPr>
              <a:lnSpc>
                <a:spcPts val="1500"/>
              </a:lnSpc>
              <a:spcBef>
                <a:spcPts val="2400"/>
              </a:spcBef>
              <a:spcAft>
                <a:spcPts val="1200"/>
              </a:spcAft>
            </a:pP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endParaRPr lang="zh-CN" altLang="en-US" sz="1000" dirty="0">
              <a:latin typeface="方正黑体简体" panose="03000509000000000000" pitchFamily="65" charset="-122"/>
              <a:ea typeface="方正黑体简体" panose="03000509000000000000" pitchFamily="65" charset="-122"/>
            </a:endParaRPr>
          </a:p>
        </p:txBody>
      </p:sp>
      <p:sp>
        <p:nvSpPr>
          <p:cNvPr id="43" name="文本框 42"/>
          <p:cNvSpPr txBox="1"/>
          <p:nvPr/>
        </p:nvSpPr>
        <p:spPr>
          <a:xfrm>
            <a:off x="8303555" y="4119263"/>
            <a:ext cx="1415772" cy="338554"/>
          </a:xfrm>
          <a:prstGeom prst="rect">
            <a:avLst/>
          </a:prstGeom>
          <a:noFill/>
        </p:spPr>
        <p:txBody>
          <a:bodyPr wrap="none" rtlCol="0">
            <a:spAutoFit/>
          </a:bodyPr>
          <a:lstStyle/>
          <a:p>
            <a:r>
              <a:rPr lang="zh-CN" altLang="en-US" sz="1600" dirty="0" smtClean="0">
                <a:latin typeface="时尚中黑简体" panose="01010104010101010101" pitchFamily="2" charset="-122"/>
                <a:ea typeface="时尚中黑简体" panose="01010104010101010101" pitchFamily="2" charset="-122"/>
              </a:rPr>
              <a:t>输入您的标题</a:t>
            </a:r>
            <a:endParaRPr lang="zh-CN" altLang="en-US" sz="1600" dirty="0">
              <a:latin typeface="时尚中黑简体" panose="01010104010101010101" pitchFamily="2" charset="-122"/>
              <a:ea typeface="时尚中黑简体" panose="01010104010101010101" pitchFamily="2" charset="-122"/>
            </a:endParaRPr>
          </a:p>
        </p:txBody>
      </p:sp>
      <p:sp>
        <p:nvSpPr>
          <p:cNvPr id="44" name="文本框 43"/>
          <p:cNvSpPr txBox="1"/>
          <p:nvPr/>
        </p:nvSpPr>
        <p:spPr>
          <a:xfrm>
            <a:off x="8303555" y="4429269"/>
            <a:ext cx="3100817" cy="1054135"/>
          </a:xfrm>
          <a:prstGeom prst="rect">
            <a:avLst/>
          </a:prstGeom>
          <a:noFill/>
        </p:spPr>
        <p:txBody>
          <a:bodyPr wrap="square" rtlCol="0">
            <a:spAutoFit/>
          </a:bodyPr>
          <a:lstStyle/>
          <a:p>
            <a:pPr>
              <a:lnSpc>
                <a:spcPts val="1500"/>
              </a:lnSpc>
              <a:spcBef>
                <a:spcPts val="2400"/>
              </a:spcBef>
              <a:spcAft>
                <a:spcPts val="1200"/>
              </a:spcAft>
            </a:pP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endParaRPr lang="zh-CN" altLang="en-US" sz="1000" dirty="0">
              <a:latin typeface="方正黑体简体" panose="03000509000000000000" pitchFamily="65" charset="-122"/>
              <a:ea typeface="方正黑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300"/>
                                      </p:stCondLst>
                                      <p:childTnLst>
                                        <p:set>
                                          <p:cBhvr>
                                            <p:cTn id="6" dur="1" fill="hold">
                                              <p:stCondLst>
                                                <p:cond delay="0"/>
                                              </p:stCondLst>
                                            </p:cTn>
                                            <p:tgtEl>
                                              <p:spTgt spid="31"/>
                                            </p:tgtEl>
                                            <p:attrNameLst>
                                              <p:attrName>style.visibility</p:attrName>
                                            </p:attrNameLst>
                                          </p:cBhvr>
                                          <p:to>
                                            <p:strVal val="visible"/>
                                          </p:to>
                                        </p:set>
                                        <p:anim calcmode="lin" valueType="num">
                                          <p:cBhvr>
                                            <p:cTn id="7" dur="700" fill="hold"/>
                                            <p:tgtEl>
                                              <p:spTgt spid="31"/>
                                            </p:tgtEl>
                                            <p:attrNameLst>
                                              <p:attrName>ppt_w</p:attrName>
                                            </p:attrNameLst>
                                          </p:cBhvr>
                                          <p:tavLst>
                                            <p:tav tm="0">
                                              <p:val>
                                                <p:strVal val="#ppt_w+.3"/>
                                              </p:val>
                                            </p:tav>
                                            <p:tav tm="100000">
                                              <p:val>
                                                <p:strVal val="#ppt_w"/>
                                              </p:val>
                                            </p:tav>
                                          </p:tavLst>
                                        </p:anim>
                                        <p:anim calcmode="lin" valueType="num">
                                          <p:cBhvr>
                                            <p:cTn id="8" dur="700" fill="hold"/>
                                            <p:tgtEl>
                                              <p:spTgt spid="31"/>
                                            </p:tgtEl>
                                            <p:attrNameLst>
                                              <p:attrName>ppt_h</p:attrName>
                                            </p:attrNameLst>
                                          </p:cBhvr>
                                          <p:tavLst>
                                            <p:tav tm="0">
                                              <p:val>
                                                <p:strVal val="#ppt_h"/>
                                              </p:val>
                                            </p:tav>
                                            <p:tav tm="100000">
                                              <p:val>
                                                <p:strVal val="#ppt_h"/>
                                              </p:val>
                                            </p:tav>
                                          </p:tavLst>
                                        </p:anim>
                                        <p:animEffect transition="in" filter="fade">
                                          <p:cBhvr>
                                            <p:cTn id="9" dur="700"/>
                                            <p:tgtEl>
                                              <p:spTgt spid="31"/>
                                            </p:tgtEl>
                                          </p:cBhvr>
                                        </p:animEffect>
                                      </p:childTnLst>
                                    </p:cTn>
                                  </p:par>
                                  <p:par>
                                    <p:cTn id="10" presetID="50" presetClass="entr" presetSubtype="0" decel="10000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 calcmode="lin" valueType="num">
                                          <p:cBhvr>
                                            <p:cTn id="12" dur="700" fill="hold"/>
                                            <p:tgtEl>
                                              <p:spTgt spid="30"/>
                                            </p:tgtEl>
                                            <p:attrNameLst>
                                              <p:attrName>ppt_w</p:attrName>
                                            </p:attrNameLst>
                                          </p:cBhvr>
                                          <p:tavLst>
                                            <p:tav tm="0">
                                              <p:val>
                                                <p:strVal val="#ppt_w+.3"/>
                                              </p:val>
                                            </p:tav>
                                            <p:tav tm="100000">
                                              <p:val>
                                                <p:strVal val="#ppt_w"/>
                                              </p:val>
                                            </p:tav>
                                          </p:tavLst>
                                        </p:anim>
                                        <p:anim calcmode="lin" valueType="num">
                                          <p:cBhvr>
                                            <p:cTn id="13" dur="700" fill="hold"/>
                                            <p:tgtEl>
                                              <p:spTgt spid="30"/>
                                            </p:tgtEl>
                                            <p:attrNameLst>
                                              <p:attrName>ppt_h</p:attrName>
                                            </p:attrNameLst>
                                          </p:cBhvr>
                                          <p:tavLst>
                                            <p:tav tm="0">
                                              <p:val>
                                                <p:strVal val="#ppt_h"/>
                                              </p:val>
                                            </p:tav>
                                            <p:tav tm="100000">
                                              <p:val>
                                                <p:strVal val="#ppt_h"/>
                                              </p:val>
                                            </p:tav>
                                          </p:tavLst>
                                        </p:anim>
                                        <p:animEffect transition="in" filter="fade">
                                          <p:cBhvr>
                                            <p:cTn id="14" dur="700"/>
                                            <p:tgtEl>
                                              <p:spTgt spid="30"/>
                                            </p:tgtEl>
                                          </p:cBhvr>
                                        </p:animEffect>
                                      </p:childTnLst>
                                    </p:cTn>
                                  </p:par>
                                  <p:par>
                                    <p:cTn id="15" presetID="50" presetClass="entr" presetSubtype="0" decel="100000" fill="hold" grpId="0" nodeType="withEffect">
                                      <p:stCondLst>
                                        <p:cond delay="3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00" fill="hold"/>
                                            <p:tgtEl>
                                              <p:spTgt spid="29"/>
                                            </p:tgtEl>
                                            <p:attrNameLst>
                                              <p:attrName>ppt_w</p:attrName>
                                            </p:attrNameLst>
                                          </p:cBhvr>
                                          <p:tavLst>
                                            <p:tav tm="0">
                                              <p:val>
                                                <p:strVal val="#ppt_w+.3"/>
                                              </p:val>
                                            </p:tav>
                                            <p:tav tm="100000">
                                              <p:val>
                                                <p:strVal val="#ppt_w"/>
                                              </p:val>
                                            </p:tav>
                                          </p:tavLst>
                                        </p:anim>
                                        <p:anim calcmode="lin" valueType="num">
                                          <p:cBhvr>
                                            <p:cTn id="18" dur="700" fill="hold"/>
                                            <p:tgtEl>
                                              <p:spTgt spid="29"/>
                                            </p:tgtEl>
                                            <p:attrNameLst>
                                              <p:attrName>ppt_h</p:attrName>
                                            </p:attrNameLst>
                                          </p:cBhvr>
                                          <p:tavLst>
                                            <p:tav tm="0">
                                              <p:val>
                                                <p:strVal val="#ppt_h"/>
                                              </p:val>
                                            </p:tav>
                                            <p:tav tm="100000">
                                              <p:val>
                                                <p:strVal val="#ppt_h"/>
                                              </p:val>
                                            </p:tav>
                                          </p:tavLst>
                                        </p:anim>
                                        <p:animEffect transition="in" filter="fade">
                                          <p:cBhvr>
                                            <p:cTn id="19" dur="700"/>
                                            <p:tgtEl>
                                              <p:spTgt spid="29"/>
                                            </p:tgtEl>
                                          </p:cBhvr>
                                        </p:animEffect>
                                      </p:childTnLst>
                                    </p:cTn>
                                  </p:par>
                                  <p:par>
                                    <p:cTn id="20" presetID="2" presetClass="entr" presetSubtype="2" fill="hold" grpId="0" nodeType="withEffect" p14:presetBounceEnd="25000">
                                      <p:stCondLst>
                                        <p:cond delay="300"/>
                                      </p:stCondLst>
                                      <p:childTnLst>
                                        <p:set>
                                          <p:cBhvr>
                                            <p:cTn id="21" dur="1" fill="hold">
                                              <p:stCondLst>
                                                <p:cond delay="0"/>
                                              </p:stCondLst>
                                            </p:cTn>
                                            <p:tgtEl>
                                              <p:spTgt spid="36"/>
                                            </p:tgtEl>
                                            <p:attrNameLst>
                                              <p:attrName>style.visibility</p:attrName>
                                            </p:attrNameLst>
                                          </p:cBhvr>
                                          <p:to>
                                            <p:strVal val="visible"/>
                                          </p:to>
                                        </p:set>
                                        <p:anim calcmode="lin" valueType="num" p14:bounceEnd="25000">
                                          <p:cBhvr additive="base">
                                            <p:cTn id="22" dur="600" fill="hold"/>
                                            <p:tgtEl>
                                              <p:spTgt spid="3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8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7" presetClass="entr" presetSubtype="8"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ppt_x</p:attrName>
                                            </p:attrNameLst>
                                          </p:cBhvr>
                                          <p:tavLst>
                                            <p:tav tm="0">
                                              <p:val>
                                                <p:strVal val="#ppt_x-#ppt_w/2"/>
                                              </p:val>
                                            </p:tav>
                                            <p:tav tm="100000">
                                              <p:val>
                                                <p:strVal val="#ppt_x"/>
                                              </p:val>
                                            </p:tav>
                                          </p:tavLst>
                                        </p:anim>
                                        <p:anim calcmode="lin" valueType="num">
                                          <p:cBhvr>
                                            <p:cTn id="53" dur="500" fill="hold"/>
                                            <p:tgtEl>
                                              <p:spTgt spid="27"/>
                                            </p:tgtEl>
                                            <p:attrNameLst>
                                              <p:attrName>ppt_y</p:attrName>
                                            </p:attrNameLst>
                                          </p:cBhvr>
                                          <p:tavLst>
                                            <p:tav tm="0">
                                              <p:val>
                                                <p:strVal val="#ppt_y"/>
                                              </p:val>
                                            </p:tav>
                                            <p:tav tm="100000">
                                              <p:val>
                                                <p:strVal val="#ppt_y"/>
                                              </p:val>
                                            </p:tav>
                                          </p:tavLst>
                                        </p:anim>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strVal val="#ppt_h"/>
                                              </p:val>
                                            </p:tav>
                                            <p:tav tm="100000">
                                              <p:val>
                                                <p:strVal val="#ppt_h"/>
                                              </p:val>
                                            </p:tav>
                                          </p:tavLst>
                                        </p:anim>
                                      </p:childTnLst>
                                    </p:cTn>
                                  </p:par>
                                </p:childTnLst>
                              </p:cTn>
                            </p:par>
                            <p:par>
                              <p:cTn id="56" fill="hold">
                                <p:stCondLst>
                                  <p:cond delay="2700"/>
                                </p:stCondLst>
                                <p:childTnLst>
                                  <p:par>
                                    <p:cTn id="57" presetID="17" presetClass="entr" presetSubtype="8"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ppt_x</p:attrName>
                                            </p:attrNameLst>
                                          </p:cBhvr>
                                          <p:tavLst>
                                            <p:tav tm="0">
                                              <p:val>
                                                <p:strVal val="#ppt_x-#ppt_w/2"/>
                                              </p:val>
                                            </p:tav>
                                            <p:tav tm="100000">
                                              <p:val>
                                                <p:strVal val="#ppt_x"/>
                                              </p:val>
                                            </p:tav>
                                          </p:tavLst>
                                        </p:anim>
                                        <p:anim calcmode="lin" valueType="num">
                                          <p:cBhvr>
                                            <p:cTn id="60" dur="500" fill="hold"/>
                                            <p:tgtEl>
                                              <p:spTgt spid="28"/>
                                            </p:tgtEl>
                                            <p:attrNameLst>
                                              <p:attrName>ppt_y</p:attrName>
                                            </p:attrNameLst>
                                          </p:cBhvr>
                                          <p:tavLst>
                                            <p:tav tm="0">
                                              <p:val>
                                                <p:strVal val="#ppt_y"/>
                                              </p:val>
                                            </p:tav>
                                            <p:tav tm="100000">
                                              <p:val>
                                                <p:strVal val="#ppt_y"/>
                                              </p:val>
                                            </p:tav>
                                          </p:tavLst>
                                        </p:anim>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strVal val="#ppt_h"/>
                                              </p:val>
                                            </p:tav>
                                            <p:tav tm="100000">
                                              <p:val>
                                                <p:strVal val="#ppt_h"/>
                                              </p:val>
                                            </p:tav>
                                          </p:tavLst>
                                        </p:anim>
                                      </p:childTnLst>
                                    </p:cTn>
                                  </p:par>
                                </p:childTnLst>
                              </p:cTn>
                            </p:par>
                            <p:par>
                              <p:cTn id="63" fill="hold">
                                <p:stCondLst>
                                  <p:cond delay="3200"/>
                                </p:stCondLst>
                                <p:childTnLst>
                                  <p:par>
                                    <p:cTn id="64" presetID="17" presetClass="entr" presetSubtype="8"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ppt_x</p:attrName>
                                            </p:attrNameLst>
                                          </p:cBhvr>
                                          <p:tavLst>
                                            <p:tav tm="0">
                                              <p:val>
                                                <p:strVal val="#ppt_x-#ppt_w/2"/>
                                              </p:val>
                                            </p:tav>
                                            <p:tav tm="100000">
                                              <p:val>
                                                <p:strVal val="#ppt_x"/>
                                              </p:val>
                                            </p:tav>
                                          </p:tavLst>
                                        </p:anim>
                                        <p:anim calcmode="lin" valueType="num">
                                          <p:cBhvr>
                                            <p:cTn id="67" dur="500" fill="hold"/>
                                            <p:tgtEl>
                                              <p:spTgt spid="39"/>
                                            </p:tgtEl>
                                            <p:attrNameLst>
                                              <p:attrName>ppt_y</p:attrName>
                                            </p:attrNameLst>
                                          </p:cBhvr>
                                          <p:tavLst>
                                            <p:tav tm="0">
                                              <p:val>
                                                <p:strVal val="#ppt_y"/>
                                              </p:val>
                                            </p:tav>
                                            <p:tav tm="100000">
                                              <p:val>
                                                <p:strVal val="#ppt_y"/>
                                              </p:val>
                                            </p:tav>
                                          </p:tavLst>
                                        </p:anim>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strVal val="#ppt_h"/>
                                              </p:val>
                                            </p:tav>
                                            <p:tav tm="100000">
                                              <p:val>
                                                <p:strVal val="#ppt_h"/>
                                              </p:val>
                                            </p:tav>
                                          </p:tavLst>
                                        </p:anim>
                                      </p:childTnLst>
                                    </p:cTn>
                                  </p:par>
                                </p:childTnLst>
                              </p:cTn>
                            </p:par>
                            <p:par>
                              <p:cTn id="70" fill="hold">
                                <p:stCondLst>
                                  <p:cond delay="3700"/>
                                </p:stCondLst>
                                <p:childTnLst>
                                  <p:par>
                                    <p:cTn id="71" presetID="17" presetClass="entr" presetSubtype="1" fill="hold" nodeType="after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ppt_h/2"/>
                                              </p:val>
                                            </p:tav>
                                            <p:tav tm="100000">
                                              <p:val>
                                                <p:strVal val="#ppt_y"/>
                                              </p:val>
                                            </p:tav>
                                          </p:tavLst>
                                        </p:anim>
                                        <p:anim calcmode="lin" valueType="num">
                                          <p:cBhvr>
                                            <p:cTn id="75" dur="500" fill="hold"/>
                                            <p:tgtEl>
                                              <p:spTgt spid="40"/>
                                            </p:tgtEl>
                                            <p:attrNameLst>
                                              <p:attrName>ppt_w</p:attrName>
                                            </p:attrNameLst>
                                          </p:cBhvr>
                                          <p:tavLst>
                                            <p:tav tm="0">
                                              <p:val>
                                                <p:strVal val="#ppt_w"/>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childTnLst>
                                    </p:cTn>
                                  </p:par>
                                </p:childTnLst>
                              </p:cTn>
                            </p:par>
                            <p:par>
                              <p:cTn id="77" fill="hold">
                                <p:stCondLst>
                                  <p:cond delay="4200"/>
                                </p:stCondLst>
                                <p:childTnLst>
                                  <p:par>
                                    <p:cTn id="78" presetID="17" presetClass="entr" presetSubtype="4" fill="hold" grpId="0" nodeType="afterEffect">
                                      <p:stCondLst>
                                        <p:cond delay="0"/>
                                      </p:stCondLst>
                                      <p:iterate type="lt">
                                        <p:tmPct val="10000"/>
                                      </p:iterate>
                                      <p:childTnLst>
                                        <p:set>
                                          <p:cBhvr>
                                            <p:cTn id="79" dur="1" fill="hold">
                                              <p:stCondLst>
                                                <p:cond delay="0"/>
                                              </p:stCondLst>
                                            </p:cTn>
                                            <p:tgtEl>
                                              <p:spTgt spid="41"/>
                                            </p:tgtEl>
                                            <p:attrNameLst>
                                              <p:attrName>style.visibility</p:attrName>
                                            </p:attrNameLst>
                                          </p:cBhvr>
                                          <p:to>
                                            <p:strVal val="visible"/>
                                          </p:to>
                                        </p:set>
                                        <p:anim calcmode="lin" valueType="num">
                                          <p:cBhvr>
                                            <p:cTn id="80" dur="300" fill="hold"/>
                                            <p:tgtEl>
                                              <p:spTgt spid="41"/>
                                            </p:tgtEl>
                                            <p:attrNameLst>
                                              <p:attrName>ppt_x</p:attrName>
                                            </p:attrNameLst>
                                          </p:cBhvr>
                                          <p:tavLst>
                                            <p:tav tm="0">
                                              <p:val>
                                                <p:strVal val="#ppt_x"/>
                                              </p:val>
                                            </p:tav>
                                            <p:tav tm="100000">
                                              <p:val>
                                                <p:strVal val="#ppt_x"/>
                                              </p:val>
                                            </p:tav>
                                          </p:tavLst>
                                        </p:anim>
                                        <p:anim calcmode="lin" valueType="num">
                                          <p:cBhvr>
                                            <p:cTn id="81" dur="300" fill="hold"/>
                                            <p:tgtEl>
                                              <p:spTgt spid="41"/>
                                            </p:tgtEl>
                                            <p:attrNameLst>
                                              <p:attrName>ppt_y</p:attrName>
                                            </p:attrNameLst>
                                          </p:cBhvr>
                                          <p:tavLst>
                                            <p:tav tm="0">
                                              <p:val>
                                                <p:strVal val="#ppt_y+#ppt_h/2"/>
                                              </p:val>
                                            </p:tav>
                                            <p:tav tm="100000">
                                              <p:val>
                                                <p:strVal val="#ppt_y"/>
                                              </p:val>
                                            </p:tav>
                                          </p:tavLst>
                                        </p:anim>
                                        <p:anim calcmode="lin" valueType="num">
                                          <p:cBhvr>
                                            <p:cTn id="82" dur="300" fill="hold"/>
                                            <p:tgtEl>
                                              <p:spTgt spid="41"/>
                                            </p:tgtEl>
                                            <p:attrNameLst>
                                              <p:attrName>ppt_w</p:attrName>
                                            </p:attrNameLst>
                                          </p:cBhvr>
                                          <p:tavLst>
                                            <p:tav tm="0">
                                              <p:val>
                                                <p:strVal val="#ppt_w"/>
                                              </p:val>
                                            </p:tav>
                                            <p:tav tm="100000">
                                              <p:val>
                                                <p:strVal val="#ppt_w"/>
                                              </p:val>
                                            </p:tav>
                                          </p:tavLst>
                                        </p:anim>
                                        <p:anim calcmode="lin" valueType="num">
                                          <p:cBhvr>
                                            <p:cTn id="83" dur="3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4650"/>
                                </p:stCondLst>
                                <p:childTnLst>
                                  <p:par>
                                    <p:cTn id="85" presetID="42"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par>
                              <p:cTn id="90" fill="hold">
                                <p:stCondLst>
                                  <p:cond delay="5650"/>
                                </p:stCondLst>
                                <p:childTnLst>
                                  <p:par>
                                    <p:cTn id="91" presetID="17" presetClass="entr" presetSubtype="4" fill="hold" grpId="0" nodeType="afterEffect">
                                      <p:stCondLst>
                                        <p:cond delay="0"/>
                                      </p:stCondLst>
                                      <p:iterate type="lt">
                                        <p:tmPct val="10000"/>
                                      </p:iterate>
                                      <p:childTnLst>
                                        <p:set>
                                          <p:cBhvr>
                                            <p:cTn id="92" dur="1" fill="hold">
                                              <p:stCondLst>
                                                <p:cond delay="0"/>
                                              </p:stCondLst>
                                            </p:cTn>
                                            <p:tgtEl>
                                              <p:spTgt spid="43"/>
                                            </p:tgtEl>
                                            <p:attrNameLst>
                                              <p:attrName>style.visibility</p:attrName>
                                            </p:attrNameLst>
                                          </p:cBhvr>
                                          <p:to>
                                            <p:strVal val="visible"/>
                                          </p:to>
                                        </p:set>
                                        <p:anim calcmode="lin" valueType="num">
                                          <p:cBhvr>
                                            <p:cTn id="93" dur="300" fill="hold"/>
                                            <p:tgtEl>
                                              <p:spTgt spid="43"/>
                                            </p:tgtEl>
                                            <p:attrNameLst>
                                              <p:attrName>ppt_x</p:attrName>
                                            </p:attrNameLst>
                                          </p:cBhvr>
                                          <p:tavLst>
                                            <p:tav tm="0">
                                              <p:val>
                                                <p:strVal val="#ppt_x"/>
                                              </p:val>
                                            </p:tav>
                                            <p:tav tm="100000">
                                              <p:val>
                                                <p:strVal val="#ppt_x"/>
                                              </p:val>
                                            </p:tav>
                                          </p:tavLst>
                                        </p:anim>
                                        <p:anim calcmode="lin" valueType="num">
                                          <p:cBhvr>
                                            <p:cTn id="94" dur="300" fill="hold"/>
                                            <p:tgtEl>
                                              <p:spTgt spid="43"/>
                                            </p:tgtEl>
                                            <p:attrNameLst>
                                              <p:attrName>ppt_y</p:attrName>
                                            </p:attrNameLst>
                                          </p:cBhvr>
                                          <p:tavLst>
                                            <p:tav tm="0">
                                              <p:val>
                                                <p:strVal val="#ppt_y+#ppt_h/2"/>
                                              </p:val>
                                            </p:tav>
                                            <p:tav tm="100000">
                                              <p:val>
                                                <p:strVal val="#ppt_y"/>
                                              </p:val>
                                            </p:tav>
                                          </p:tavLst>
                                        </p:anim>
                                        <p:anim calcmode="lin" valueType="num">
                                          <p:cBhvr>
                                            <p:cTn id="95" dur="300" fill="hold"/>
                                            <p:tgtEl>
                                              <p:spTgt spid="43"/>
                                            </p:tgtEl>
                                            <p:attrNameLst>
                                              <p:attrName>ppt_w</p:attrName>
                                            </p:attrNameLst>
                                          </p:cBhvr>
                                          <p:tavLst>
                                            <p:tav tm="0">
                                              <p:val>
                                                <p:strVal val="#ppt_w"/>
                                              </p:val>
                                            </p:tav>
                                            <p:tav tm="100000">
                                              <p:val>
                                                <p:strVal val="#ppt_w"/>
                                              </p:val>
                                            </p:tav>
                                          </p:tavLst>
                                        </p:anim>
                                        <p:anim calcmode="lin" valueType="num">
                                          <p:cBhvr>
                                            <p:cTn id="96" dur="300" fill="hold"/>
                                            <p:tgtEl>
                                              <p:spTgt spid="43"/>
                                            </p:tgtEl>
                                            <p:attrNameLst>
                                              <p:attrName>ppt_h</p:attrName>
                                            </p:attrNameLst>
                                          </p:cBhvr>
                                          <p:tavLst>
                                            <p:tav tm="0">
                                              <p:val>
                                                <p:fltVal val="0"/>
                                              </p:val>
                                            </p:tav>
                                            <p:tav tm="100000">
                                              <p:val>
                                                <p:strVal val="#ppt_h"/>
                                              </p:val>
                                            </p:tav>
                                          </p:tavLst>
                                        </p:anim>
                                      </p:childTnLst>
                                    </p:cTn>
                                  </p:par>
                                </p:childTnLst>
                              </p:cTn>
                            </p:par>
                            <p:par>
                              <p:cTn id="97" fill="hold">
                                <p:stCondLst>
                                  <p:cond delay="6099"/>
                                </p:stCondLst>
                                <p:childTnLst>
                                  <p:par>
                                    <p:cTn id="98" presetID="42" presetClass="entr" presetSubtype="0" fill="hold" grpId="0"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anim calcmode="lin" valueType="num">
                                          <p:cBhvr>
                                            <p:cTn id="101" dur="1000" fill="hold"/>
                                            <p:tgtEl>
                                              <p:spTgt spid="44"/>
                                            </p:tgtEl>
                                            <p:attrNameLst>
                                              <p:attrName>ppt_x</p:attrName>
                                            </p:attrNameLst>
                                          </p:cBhvr>
                                          <p:tavLst>
                                            <p:tav tm="0">
                                              <p:val>
                                                <p:strVal val="#ppt_x"/>
                                              </p:val>
                                            </p:tav>
                                            <p:tav tm="100000">
                                              <p:val>
                                                <p:strVal val="#ppt_x"/>
                                              </p:val>
                                            </p:tav>
                                          </p:tavLst>
                                        </p:anim>
                                        <p:anim calcmode="lin" valueType="num">
                                          <p:cBhvr>
                                            <p:cTn id="102" dur="1000" fill="hold"/>
                                            <p:tgtEl>
                                              <p:spTgt spid="44"/>
                                            </p:tgtEl>
                                            <p:attrNameLst>
                                              <p:attrName>ppt_y</p:attrName>
                                            </p:attrNameLst>
                                          </p:cBhvr>
                                          <p:tavLst>
                                            <p:tav tm="0">
                                              <p:val>
                                                <p:strVal val="#ppt_y+.1"/>
                                              </p:val>
                                            </p:tav>
                                            <p:tav tm="100000">
                                              <p:val>
                                                <p:strVal val="#ppt_y"/>
                                              </p:val>
                                            </p:tav>
                                          </p:tavLst>
                                        </p:anim>
                                      </p:childTnLst>
                                    </p:cTn>
                                  </p:par>
                                </p:childTnLst>
                              </p:cTn>
                            </p:par>
                            <p:par>
                              <p:cTn id="103" fill="hold">
                                <p:stCondLst>
                                  <p:cond delay="7099"/>
                                </p:stCondLst>
                                <p:childTnLst>
                                  <p:par>
                                    <p:cTn id="104" presetID="1" presetClass="entr" presetSubtype="0" fill="hold" grpId="0" nodeType="afterEffect">
                                      <p:stCondLst>
                                        <p:cond delay="0"/>
                                      </p:stCondLst>
                                      <p:childTnLst>
                                        <p:set>
                                          <p:cBhvr>
                                            <p:cTn id="105"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6" grpId="0" animBg="1"/>
          <p:bldP spid="29" grpId="0" animBg="1"/>
          <p:bldP spid="30" grpId="0" animBg="1"/>
          <p:bldP spid="31" grpId="0" animBg="1"/>
          <p:bldP spid="38" grpId="0"/>
          <p:bldP spid="41" grpId="0"/>
          <p:bldP spid="42" grpId="0"/>
          <p:bldP spid="43" grpId="0"/>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300"/>
                                      </p:stCondLst>
                                      <p:childTnLst>
                                        <p:set>
                                          <p:cBhvr>
                                            <p:cTn id="6" dur="1" fill="hold">
                                              <p:stCondLst>
                                                <p:cond delay="0"/>
                                              </p:stCondLst>
                                            </p:cTn>
                                            <p:tgtEl>
                                              <p:spTgt spid="31"/>
                                            </p:tgtEl>
                                            <p:attrNameLst>
                                              <p:attrName>style.visibility</p:attrName>
                                            </p:attrNameLst>
                                          </p:cBhvr>
                                          <p:to>
                                            <p:strVal val="visible"/>
                                          </p:to>
                                        </p:set>
                                        <p:anim calcmode="lin" valueType="num">
                                          <p:cBhvr>
                                            <p:cTn id="7" dur="700" fill="hold"/>
                                            <p:tgtEl>
                                              <p:spTgt spid="31"/>
                                            </p:tgtEl>
                                            <p:attrNameLst>
                                              <p:attrName>ppt_w</p:attrName>
                                            </p:attrNameLst>
                                          </p:cBhvr>
                                          <p:tavLst>
                                            <p:tav tm="0">
                                              <p:val>
                                                <p:strVal val="#ppt_w+.3"/>
                                              </p:val>
                                            </p:tav>
                                            <p:tav tm="100000">
                                              <p:val>
                                                <p:strVal val="#ppt_w"/>
                                              </p:val>
                                            </p:tav>
                                          </p:tavLst>
                                        </p:anim>
                                        <p:anim calcmode="lin" valueType="num">
                                          <p:cBhvr>
                                            <p:cTn id="8" dur="700" fill="hold"/>
                                            <p:tgtEl>
                                              <p:spTgt spid="31"/>
                                            </p:tgtEl>
                                            <p:attrNameLst>
                                              <p:attrName>ppt_h</p:attrName>
                                            </p:attrNameLst>
                                          </p:cBhvr>
                                          <p:tavLst>
                                            <p:tav tm="0">
                                              <p:val>
                                                <p:strVal val="#ppt_h"/>
                                              </p:val>
                                            </p:tav>
                                            <p:tav tm="100000">
                                              <p:val>
                                                <p:strVal val="#ppt_h"/>
                                              </p:val>
                                            </p:tav>
                                          </p:tavLst>
                                        </p:anim>
                                        <p:animEffect transition="in" filter="fade">
                                          <p:cBhvr>
                                            <p:cTn id="9" dur="700"/>
                                            <p:tgtEl>
                                              <p:spTgt spid="31"/>
                                            </p:tgtEl>
                                          </p:cBhvr>
                                        </p:animEffect>
                                      </p:childTnLst>
                                    </p:cTn>
                                  </p:par>
                                  <p:par>
                                    <p:cTn id="10" presetID="50" presetClass="entr" presetSubtype="0" decel="10000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 calcmode="lin" valueType="num">
                                          <p:cBhvr>
                                            <p:cTn id="12" dur="700" fill="hold"/>
                                            <p:tgtEl>
                                              <p:spTgt spid="30"/>
                                            </p:tgtEl>
                                            <p:attrNameLst>
                                              <p:attrName>ppt_w</p:attrName>
                                            </p:attrNameLst>
                                          </p:cBhvr>
                                          <p:tavLst>
                                            <p:tav tm="0">
                                              <p:val>
                                                <p:strVal val="#ppt_w+.3"/>
                                              </p:val>
                                            </p:tav>
                                            <p:tav tm="100000">
                                              <p:val>
                                                <p:strVal val="#ppt_w"/>
                                              </p:val>
                                            </p:tav>
                                          </p:tavLst>
                                        </p:anim>
                                        <p:anim calcmode="lin" valueType="num">
                                          <p:cBhvr>
                                            <p:cTn id="13" dur="700" fill="hold"/>
                                            <p:tgtEl>
                                              <p:spTgt spid="30"/>
                                            </p:tgtEl>
                                            <p:attrNameLst>
                                              <p:attrName>ppt_h</p:attrName>
                                            </p:attrNameLst>
                                          </p:cBhvr>
                                          <p:tavLst>
                                            <p:tav tm="0">
                                              <p:val>
                                                <p:strVal val="#ppt_h"/>
                                              </p:val>
                                            </p:tav>
                                            <p:tav tm="100000">
                                              <p:val>
                                                <p:strVal val="#ppt_h"/>
                                              </p:val>
                                            </p:tav>
                                          </p:tavLst>
                                        </p:anim>
                                        <p:animEffect transition="in" filter="fade">
                                          <p:cBhvr>
                                            <p:cTn id="14" dur="700"/>
                                            <p:tgtEl>
                                              <p:spTgt spid="30"/>
                                            </p:tgtEl>
                                          </p:cBhvr>
                                        </p:animEffect>
                                      </p:childTnLst>
                                    </p:cTn>
                                  </p:par>
                                  <p:par>
                                    <p:cTn id="15" presetID="50" presetClass="entr" presetSubtype="0" decel="100000" fill="hold" grpId="0" nodeType="withEffect">
                                      <p:stCondLst>
                                        <p:cond delay="3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00" fill="hold"/>
                                            <p:tgtEl>
                                              <p:spTgt spid="29"/>
                                            </p:tgtEl>
                                            <p:attrNameLst>
                                              <p:attrName>ppt_w</p:attrName>
                                            </p:attrNameLst>
                                          </p:cBhvr>
                                          <p:tavLst>
                                            <p:tav tm="0">
                                              <p:val>
                                                <p:strVal val="#ppt_w+.3"/>
                                              </p:val>
                                            </p:tav>
                                            <p:tav tm="100000">
                                              <p:val>
                                                <p:strVal val="#ppt_w"/>
                                              </p:val>
                                            </p:tav>
                                          </p:tavLst>
                                        </p:anim>
                                        <p:anim calcmode="lin" valueType="num">
                                          <p:cBhvr>
                                            <p:cTn id="18" dur="700" fill="hold"/>
                                            <p:tgtEl>
                                              <p:spTgt spid="29"/>
                                            </p:tgtEl>
                                            <p:attrNameLst>
                                              <p:attrName>ppt_h</p:attrName>
                                            </p:attrNameLst>
                                          </p:cBhvr>
                                          <p:tavLst>
                                            <p:tav tm="0">
                                              <p:val>
                                                <p:strVal val="#ppt_h"/>
                                              </p:val>
                                            </p:tav>
                                            <p:tav tm="100000">
                                              <p:val>
                                                <p:strVal val="#ppt_h"/>
                                              </p:val>
                                            </p:tav>
                                          </p:tavLst>
                                        </p:anim>
                                        <p:animEffect transition="in" filter="fade">
                                          <p:cBhvr>
                                            <p:cTn id="19" dur="700"/>
                                            <p:tgtEl>
                                              <p:spTgt spid="29"/>
                                            </p:tgtEl>
                                          </p:cBhvr>
                                        </p:animEffect>
                                      </p:childTnLst>
                                    </p:cTn>
                                  </p:par>
                                  <p:par>
                                    <p:cTn id="20" presetID="2" presetClass="entr" presetSubtype="2" fill="hold" grpId="0" nodeType="withEffect">
                                      <p:stCondLst>
                                        <p:cond delay="3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600" fill="hold"/>
                                            <p:tgtEl>
                                              <p:spTgt spid="36"/>
                                            </p:tgtEl>
                                            <p:attrNameLst>
                                              <p:attrName>ppt_x</p:attrName>
                                            </p:attrNameLst>
                                          </p:cBhvr>
                                          <p:tavLst>
                                            <p:tav tm="0">
                                              <p:val>
                                                <p:strVal val="1+#ppt_w/2"/>
                                              </p:val>
                                            </p:tav>
                                            <p:tav tm="100000">
                                              <p:val>
                                                <p:strVal val="#ppt_x"/>
                                              </p:val>
                                            </p:tav>
                                          </p:tavLst>
                                        </p:anim>
                                        <p:anim calcmode="lin" valueType="num">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8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7" presetClass="entr" presetSubtype="8"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ppt_x</p:attrName>
                                            </p:attrNameLst>
                                          </p:cBhvr>
                                          <p:tavLst>
                                            <p:tav tm="0">
                                              <p:val>
                                                <p:strVal val="#ppt_x-#ppt_w/2"/>
                                              </p:val>
                                            </p:tav>
                                            <p:tav tm="100000">
                                              <p:val>
                                                <p:strVal val="#ppt_x"/>
                                              </p:val>
                                            </p:tav>
                                          </p:tavLst>
                                        </p:anim>
                                        <p:anim calcmode="lin" valueType="num">
                                          <p:cBhvr>
                                            <p:cTn id="53" dur="500" fill="hold"/>
                                            <p:tgtEl>
                                              <p:spTgt spid="27"/>
                                            </p:tgtEl>
                                            <p:attrNameLst>
                                              <p:attrName>ppt_y</p:attrName>
                                            </p:attrNameLst>
                                          </p:cBhvr>
                                          <p:tavLst>
                                            <p:tav tm="0">
                                              <p:val>
                                                <p:strVal val="#ppt_y"/>
                                              </p:val>
                                            </p:tav>
                                            <p:tav tm="100000">
                                              <p:val>
                                                <p:strVal val="#ppt_y"/>
                                              </p:val>
                                            </p:tav>
                                          </p:tavLst>
                                        </p:anim>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strVal val="#ppt_h"/>
                                              </p:val>
                                            </p:tav>
                                            <p:tav tm="100000">
                                              <p:val>
                                                <p:strVal val="#ppt_h"/>
                                              </p:val>
                                            </p:tav>
                                          </p:tavLst>
                                        </p:anim>
                                      </p:childTnLst>
                                    </p:cTn>
                                  </p:par>
                                </p:childTnLst>
                              </p:cTn>
                            </p:par>
                            <p:par>
                              <p:cTn id="56" fill="hold">
                                <p:stCondLst>
                                  <p:cond delay="2700"/>
                                </p:stCondLst>
                                <p:childTnLst>
                                  <p:par>
                                    <p:cTn id="57" presetID="17" presetClass="entr" presetSubtype="8"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ppt_x</p:attrName>
                                            </p:attrNameLst>
                                          </p:cBhvr>
                                          <p:tavLst>
                                            <p:tav tm="0">
                                              <p:val>
                                                <p:strVal val="#ppt_x-#ppt_w/2"/>
                                              </p:val>
                                            </p:tav>
                                            <p:tav tm="100000">
                                              <p:val>
                                                <p:strVal val="#ppt_x"/>
                                              </p:val>
                                            </p:tav>
                                          </p:tavLst>
                                        </p:anim>
                                        <p:anim calcmode="lin" valueType="num">
                                          <p:cBhvr>
                                            <p:cTn id="60" dur="500" fill="hold"/>
                                            <p:tgtEl>
                                              <p:spTgt spid="28"/>
                                            </p:tgtEl>
                                            <p:attrNameLst>
                                              <p:attrName>ppt_y</p:attrName>
                                            </p:attrNameLst>
                                          </p:cBhvr>
                                          <p:tavLst>
                                            <p:tav tm="0">
                                              <p:val>
                                                <p:strVal val="#ppt_y"/>
                                              </p:val>
                                            </p:tav>
                                            <p:tav tm="100000">
                                              <p:val>
                                                <p:strVal val="#ppt_y"/>
                                              </p:val>
                                            </p:tav>
                                          </p:tavLst>
                                        </p:anim>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strVal val="#ppt_h"/>
                                              </p:val>
                                            </p:tav>
                                            <p:tav tm="100000">
                                              <p:val>
                                                <p:strVal val="#ppt_h"/>
                                              </p:val>
                                            </p:tav>
                                          </p:tavLst>
                                        </p:anim>
                                      </p:childTnLst>
                                    </p:cTn>
                                  </p:par>
                                </p:childTnLst>
                              </p:cTn>
                            </p:par>
                            <p:par>
                              <p:cTn id="63" fill="hold">
                                <p:stCondLst>
                                  <p:cond delay="3200"/>
                                </p:stCondLst>
                                <p:childTnLst>
                                  <p:par>
                                    <p:cTn id="64" presetID="17" presetClass="entr" presetSubtype="8"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ppt_x</p:attrName>
                                            </p:attrNameLst>
                                          </p:cBhvr>
                                          <p:tavLst>
                                            <p:tav tm="0">
                                              <p:val>
                                                <p:strVal val="#ppt_x-#ppt_w/2"/>
                                              </p:val>
                                            </p:tav>
                                            <p:tav tm="100000">
                                              <p:val>
                                                <p:strVal val="#ppt_x"/>
                                              </p:val>
                                            </p:tav>
                                          </p:tavLst>
                                        </p:anim>
                                        <p:anim calcmode="lin" valueType="num">
                                          <p:cBhvr>
                                            <p:cTn id="67" dur="500" fill="hold"/>
                                            <p:tgtEl>
                                              <p:spTgt spid="39"/>
                                            </p:tgtEl>
                                            <p:attrNameLst>
                                              <p:attrName>ppt_y</p:attrName>
                                            </p:attrNameLst>
                                          </p:cBhvr>
                                          <p:tavLst>
                                            <p:tav tm="0">
                                              <p:val>
                                                <p:strVal val="#ppt_y"/>
                                              </p:val>
                                            </p:tav>
                                            <p:tav tm="100000">
                                              <p:val>
                                                <p:strVal val="#ppt_y"/>
                                              </p:val>
                                            </p:tav>
                                          </p:tavLst>
                                        </p:anim>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strVal val="#ppt_h"/>
                                              </p:val>
                                            </p:tav>
                                            <p:tav tm="100000">
                                              <p:val>
                                                <p:strVal val="#ppt_h"/>
                                              </p:val>
                                            </p:tav>
                                          </p:tavLst>
                                        </p:anim>
                                      </p:childTnLst>
                                    </p:cTn>
                                  </p:par>
                                </p:childTnLst>
                              </p:cTn>
                            </p:par>
                            <p:par>
                              <p:cTn id="70" fill="hold">
                                <p:stCondLst>
                                  <p:cond delay="3700"/>
                                </p:stCondLst>
                                <p:childTnLst>
                                  <p:par>
                                    <p:cTn id="71" presetID="17" presetClass="entr" presetSubtype="1" fill="hold" nodeType="after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ppt_h/2"/>
                                              </p:val>
                                            </p:tav>
                                            <p:tav tm="100000">
                                              <p:val>
                                                <p:strVal val="#ppt_y"/>
                                              </p:val>
                                            </p:tav>
                                          </p:tavLst>
                                        </p:anim>
                                        <p:anim calcmode="lin" valueType="num">
                                          <p:cBhvr>
                                            <p:cTn id="75" dur="500" fill="hold"/>
                                            <p:tgtEl>
                                              <p:spTgt spid="40"/>
                                            </p:tgtEl>
                                            <p:attrNameLst>
                                              <p:attrName>ppt_w</p:attrName>
                                            </p:attrNameLst>
                                          </p:cBhvr>
                                          <p:tavLst>
                                            <p:tav tm="0">
                                              <p:val>
                                                <p:strVal val="#ppt_w"/>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childTnLst>
                                    </p:cTn>
                                  </p:par>
                                </p:childTnLst>
                              </p:cTn>
                            </p:par>
                            <p:par>
                              <p:cTn id="77" fill="hold">
                                <p:stCondLst>
                                  <p:cond delay="4200"/>
                                </p:stCondLst>
                                <p:childTnLst>
                                  <p:par>
                                    <p:cTn id="78" presetID="17" presetClass="entr" presetSubtype="4" fill="hold" grpId="0" nodeType="afterEffect">
                                      <p:stCondLst>
                                        <p:cond delay="0"/>
                                      </p:stCondLst>
                                      <p:iterate type="lt">
                                        <p:tmPct val="10000"/>
                                      </p:iterate>
                                      <p:childTnLst>
                                        <p:set>
                                          <p:cBhvr>
                                            <p:cTn id="79" dur="1" fill="hold">
                                              <p:stCondLst>
                                                <p:cond delay="0"/>
                                              </p:stCondLst>
                                            </p:cTn>
                                            <p:tgtEl>
                                              <p:spTgt spid="41"/>
                                            </p:tgtEl>
                                            <p:attrNameLst>
                                              <p:attrName>style.visibility</p:attrName>
                                            </p:attrNameLst>
                                          </p:cBhvr>
                                          <p:to>
                                            <p:strVal val="visible"/>
                                          </p:to>
                                        </p:set>
                                        <p:anim calcmode="lin" valueType="num">
                                          <p:cBhvr>
                                            <p:cTn id="80" dur="300" fill="hold"/>
                                            <p:tgtEl>
                                              <p:spTgt spid="41"/>
                                            </p:tgtEl>
                                            <p:attrNameLst>
                                              <p:attrName>ppt_x</p:attrName>
                                            </p:attrNameLst>
                                          </p:cBhvr>
                                          <p:tavLst>
                                            <p:tav tm="0">
                                              <p:val>
                                                <p:strVal val="#ppt_x"/>
                                              </p:val>
                                            </p:tav>
                                            <p:tav tm="100000">
                                              <p:val>
                                                <p:strVal val="#ppt_x"/>
                                              </p:val>
                                            </p:tav>
                                          </p:tavLst>
                                        </p:anim>
                                        <p:anim calcmode="lin" valueType="num">
                                          <p:cBhvr>
                                            <p:cTn id="81" dur="300" fill="hold"/>
                                            <p:tgtEl>
                                              <p:spTgt spid="41"/>
                                            </p:tgtEl>
                                            <p:attrNameLst>
                                              <p:attrName>ppt_y</p:attrName>
                                            </p:attrNameLst>
                                          </p:cBhvr>
                                          <p:tavLst>
                                            <p:tav tm="0">
                                              <p:val>
                                                <p:strVal val="#ppt_y+#ppt_h/2"/>
                                              </p:val>
                                            </p:tav>
                                            <p:tav tm="100000">
                                              <p:val>
                                                <p:strVal val="#ppt_y"/>
                                              </p:val>
                                            </p:tav>
                                          </p:tavLst>
                                        </p:anim>
                                        <p:anim calcmode="lin" valueType="num">
                                          <p:cBhvr>
                                            <p:cTn id="82" dur="300" fill="hold"/>
                                            <p:tgtEl>
                                              <p:spTgt spid="41"/>
                                            </p:tgtEl>
                                            <p:attrNameLst>
                                              <p:attrName>ppt_w</p:attrName>
                                            </p:attrNameLst>
                                          </p:cBhvr>
                                          <p:tavLst>
                                            <p:tav tm="0">
                                              <p:val>
                                                <p:strVal val="#ppt_w"/>
                                              </p:val>
                                            </p:tav>
                                            <p:tav tm="100000">
                                              <p:val>
                                                <p:strVal val="#ppt_w"/>
                                              </p:val>
                                            </p:tav>
                                          </p:tavLst>
                                        </p:anim>
                                        <p:anim calcmode="lin" valueType="num">
                                          <p:cBhvr>
                                            <p:cTn id="83" dur="3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4650"/>
                                </p:stCondLst>
                                <p:childTnLst>
                                  <p:par>
                                    <p:cTn id="85" presetID="42"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par>
                              <p:cTn id="90" fill="hold">
                                <p:stCondLst>
                                  <p:cond delay="5650"/>
                                </p:stCondLst>
                                <p:childTnLst>
                                  <p:par>
                                    <p:cTn id="91" presetID="17" presetClass="entr" presetSubtype="4" fill="hold" grpId="0" nodeType="afterEffect">
                                      <p:stCondLst>
                                        <p:cond delay="0"/>
                                      </p:stCondLst>
                                      <p:iterate type="lt">
                                        <p:tmPct val="10000"/>
                                      </p:iterate>
                                      <p:childTnLst>
                                        <p:set>
                                          <p:cBhvr>
                                            <p:cTn id="92" dur="1" fill="hold">
                                              <p:stCondLst>
                                                <p:cond delay="0"/>
                                              </p:stCondLst>
                                            </p:cTn>
                                            <p:tgtEl>
                                              <p:spTgt spid="43"/>
                                            </p:tgtEl>
                                            <p:attrNameLst>
                                              <p:attrName>style.visibility</p:attrName>
                                            </p:attrNameLst>
                                          </p:cBhvr>
                                          <p:to>
                                            <p:strVal val="visible"/>
                                          </p:to>
                                        </p:set>
                                        <p:anim calcmode="lin" valueType="num">
                                          <p:cBhvr>
                                            <p:cTn id="93" dur="300" fill="hold"/>
                                            <p:tgtEl>
                                              <p:spTgt spid="43"/>
                                            </p:tgtEl>
                                            <p:attrNameLst>
                                              <p:attrName>ppt_x</p:attrName>
                                            </p:attrNameLst>
                                          </p:cBhvr>
                                          <p:tavLst>
                                            <p:tav tm="0">
                                              <p:val>
                                                <p:strVal val="#ppt_x"/>
                                              </p:val>
                                            </p:tav>
                                            <p:tav tm="100000">
                                              <p:val>
                                                <p:strVal val="#ppt_x"/>
                                              </p:val>
                                            </p:tav>
                                          </p:tavLst>
                                        </p:anim>
                                        <p:anim calcmode="lin" valueType="num">
                                          <p:cBhvr>
                                            <p:cTn id="94" dur="300" fill="hold"/>
                                            <p:tgtEl>
                                              <p:spTgt spid="43"/>
                                            </p:tgtEl>
                                            <p:attrNameLst>
                                              <p:attrName>ppt_y</p:attrName>
                                            </p:attrNameLst>
                                          </p:cBhvr>
                                          <p:tavLst>
                                            <p:tav tm="0">
                                              <p:val>
                                                <p:strVal val="#ppt_y+#ppt_h/2"/>
                                              </p:val>
                                            </p:tav>
                                            <p:tav tm="100000">
                                              <p:val>
                                                <p:strVal val="#ppt_y"/>
                                              </p:val>
                                            </p:tav>
                                          </p:tavLst>
                                        </p:anim>
                                        <p:anim calcmode="lin" valueType="num">
                                          <p:cBhvr>
                                            <p:cTn id="95" dur="300" fill="hold"/>
                                            <p:tgtEl>
                                              <p:spTgt spid="43"/>
                                            </p:tgtEl>
                                            <p:attrNameLst>
                                              <p:attrName>ppt_w</p:attrName>
                                            </p:attrNameLst>
                                          </p:cBhvr>
                                          <p:tavLst>
                                            <p:tav tm="0">
                                              <p:val>
                                                <p:strVal val="#ppt_w"/>
                                              </p:val>
                                            </p:tav>
                                            <p:tav tm="100000">
                                              <p:val>
                                                <p:strVal val="#ppt_w"/>
                                              </p:val>
                                            </p:tav>
                                          </p:tavLst>
                                        </p:anim>
                                        <p:anim calcmode="lin" valueType="num">
                                          <p:cBhvr>
                                            <p:cTn id="96" dur="300" fill="hold"/>
                                            <p:tgtEl>
                                              <p:spTgt spid="43"/>
                                            </p:tgtEl>
                                            <p:attrNameLst>
                                              <p:attrName>ppt_h</p:attrName>
                                            </p:attrNameLst>
                                          </p:cBhvr>
                                          <p:tavLst>
                                            <p:tav tm="0">
                                              <p:val>
                                                <p:fltVal val="0"/>
                                              </p:val>
                                            </p:tav>
                                            <p:tav tm="100000">
                                              <p:val>
                                                <p:strVal val="#ppt_h"/>
                                              </p:val>
                                            </p:tav>
                                          </p:tavLst>
                                        </p:anim>
                                      </p:childTnLst>
                                    </p:cTn>
                                  </p:par>
                                </p:childTnLst>
                              </p:cTn>
                            </p:par>
                            <p:par>
                              <p:cTn id="97" fill="hold">
                                <p:stCondLst>
                                  <p:cond delay="6099"/>
                                </p:stCondLst>
                                <p:childTnLst>
                                  <p:par>
                                    <p:cTn id="98" presetID="42" presetClass="entr" presetSubtype="0" fill="hold" grpId="0"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anim calcmode="lin" valueType="num">
                                          <p:cBhvr>
                                            <p:cTn id="101" dur="1000" fill="hold"/>
                                            <p:tgtEl>
                                              <p:spTgt spid="44"/>
                                            </p:tgtEl>
                                            <p:attrNameLst>
                                              <p:attrName>ppt_x</p:attrName>
                                            </p:attrNameLst>
                                          </p:cBhvr>
                                          <p:tavLst>
                                            <p:tav tm="0">
                                              <p:val>
                                                <p:strVal val="#ppt_x"/>
                                              </p:val>
                                            </p:tav>
                                            <p:tav tm="100000">
                                              <p:val>
                                                <p:strVal val="#ppt_x"/>
                                              </p:val>
                                            </p:tav>
                                          </p:tavLst>
                                        </p:anim>
                                        <p:anim calcmode="lin" valueType="num">
                                          <p:cBhvr>
                                            <p:cTn id="102" dur="1000" fill="hold"/>
                                            <p:tgtEl>
                                              <p:spTgt spid="44"/>
                                            </p:tgtEl>
                                            <p:attrNameLst>
                                              <p:attrName>ppt_y</p:attrName>
                                            </p:attrNameLst>
                                          </p:cBhvr>
                                          <p:tavLst>
                                            <p:tav tm="0">
                                              <p:val>
                                                <p:strVal val="#ppt_y+.1"/>
                                              </p:val>
                                            </p:tav>
                                            <p:tav tm="100000">
                                              <p:val>
                                                <p:strVal val="#ppt_y"/>
                                              </p:val>
                                            </p:tav>
                                          </p:tavLst>
                                        </p:anim>
                                      </p:childTnLst>
                                    </p:cTn>
                                  </p:par>
                                </p:childTnLst>
                              </p:cTn>
                            </p:par>
                            <p:par>
                              <p:cTn id="103" fill="hold">
                                <p:stCondLst>
                                  <p:cond delay="7099"/>
                                </p:stCondLst>
                                <p:childTnLst>
                                  <p:par>
                                    <p:cTn id="104" presetID="1" presetClass="entr" presetSubtype="0" fill="hold" grpId="0" nodeType="afterEffect">
                                      <p:stCondLst>
                                        <p:cond delay="0"/>
                                      </p:stCondLst>
                                      <p:childTnLst>
                                        <p:set>
                                          <p:cBhvr>
                                            <p:cTn id="105"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6" grpId="0" animBg="1"/>
          <p:bldP spid="29" grpId="0" animBg="1"/>
          <p:bldP spid="30" grpId="0" animBg="1"/>
          <p:bldP spid="31" grpId="0" animBg="1"/>
          <p:bldP spid="38" grpId="0"/>
          <p:bldP spid="41" grpId="0"/>
          <p:bldP spid="42" grpId="0"/>
          <p:bldP spid="43" grpId="0"/>
          <p:bldP spid="4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直接连接符 48"/>
          <p:cNvCxnSpPr/>
          <p:nvPr/>
        </p:nvCxnSpPr>
        <p:spPr>
          <a:xfrm>
            <a:off x="3577379"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927934"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006974" y="2348880"/>
            <a:ext cx="2592288" cy="2631490"/>
          </a:xfrm>
          <a:prstGeom prst="rect">
            <a:avLst/>
          </a:prstGeom>
          <a:noFill/>
        </p:spPr>
        <p:txBody>
          <a:bodyPr wrap="square"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的内容打在这里，或者通过通过复制您的文本。您的内容打在这里，或者通过通过复制您的文本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圆角矩形 7"/>
          <p:cNvSpPr/>
          <p:nvPr/>
        </p:nvSpPr>
        <p:spPr>
          <a:xfrm>
            <a:off x="7487552" y="2626667"/>
            <a:ext cx="3168352" cy="2458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7416750" y="2370534"/>
            <a:ext cx="569387" cy="246221"/>
          </a:xfrm>
          <a:prstGeom prst="rect">
            <a:avLst/>
          </a:prstGeom>
          <a:noFill/>
        </p:spPr>
        <p:txBody>
          <a:bodyPr wrap="none" rtlCol="0">
            <a:spAutoFit/>
          </a:bodyPr>
          <a:lstStyle/>
          <a:p>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影响力</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6" name="圆角矩形 65"/>
          <p:cNvSpPr/>
          <p:nvPr/>
        </p:nvSpPr>
        <p:spPr>
          <a:xfrm>
            <a:off x="7487552" y="3321737"/>
            <a:ext cx="3168352" cy="2458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TextBox 66"/>
          <p:cNvSpPr txBox="1"/>
          <p:nvPr/>
        </p:nvSpPr>
        <p:spPr>
          <a:xfrm>
            <a:off x="7416750" y="3065604"/>
            <a:ext cx="569387" cy="246221"/>
          </a:xfrm>
          <a:prstGeom prst="rect">
            <a:avLst/>
          </a:prstGeom>
          <a:noFill/>
        </p:spPr>
        <p:txBody>
          <a:bodyPr wrap="none"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洞察力</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7487552" y="4025713"/>
            <a:ext cx="3168352" cy="2458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Box 70"/>
          <p:cNvSpPr txBox="1"/>
          <p:nvPr/>
        </p:nvSpPr>
        <p:spPr>
          <a:xfrm>
            <a:off x="7416750" y="3769580"/>
            <a:ext cx="569387" cy="246221"/>
          </a:xfrm>
          <a:prstGeom prst="rect">
            <a:avLst/>
          </a:prstGeom>
          <a:noFill/>
        </p:spPr>
        <p:txBody>
          <a:bodyPr wrap="none"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领导力</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2" name="圆角矩形 71"/>
          <p:cNvSpPr/>
          <p:nvPr/>
        </p:nvSpPr>
        <p:spPr>
          <a:xfrm>
            <a:off x="7487552" y="4742430"/>
            <a:ext cx="3168352" cy="2458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7416750" y="4486297"/>
            <a:ext cx="569387" cy="246221"/>
          </a:xfrm>
          <a:prstGeom prst="rect">
            <a:avLst/>
          </a:prstGeom>
          <a:noFill/>
        </p:spPr>
        <p:txBody>
          <a:bodyPr wrap="none"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掌控力</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4" name="圆角矩形 73"/>
          <p:cNvSpPr/>
          <p:nvPr/>
        </p:nvSpPr>
        <p:spPr>
          <a:xfrm>
            <a:off x="7487552" y="2626667"/>
            <a:ext cx="1848014" cy="245870"/>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角矩形 74"/>
          <p:cNvSpPr/>
          <p:nvPr/>
        </p:nvSpPr>
        <p:spPr>
          <a:xfrm>
            <a:off x="7487552" y="3321737"/>
            <a:ext cx="2352070" cy="245870"/>
          </a:xfrm>
          <a:prstGeom prst="round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a:off x="7487552" y="4025713"/>
            <a:ext cx="2856126" cy="245870"/>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圆角矩形 76"/>
          <p:cNvSpPr/>
          <p:nvPr/>
        </p:nvSpPr>
        <p:spPr>
          <a:xfrm>
            <a:off x="7487552" y="4742430"/>
            <a:ext cx="2568094" cy="245870"/>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3" name="文本框 3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4" name="文本框 3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5" name="直接连接符 34"/>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9"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0"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1"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pic>
        <p:nvPicPr>
          <p:cNvPr id="37" name="Picture 11" descr="D:\desktop\354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4622" y="1933504"/>
            <a:ext cx="2708350" cy="3583727"/>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37"/>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300"/>
                                      </p:stCondLst>
                                      <p:childTnLst>
                                        <p:set>
                                          <p:cBhvr>
                                            <p:cTn id="6" dur="1" fill="hold">
                                              <p:stCondLst>
                                                <p:cond delay="0"/>
                                              </p:stCondLst>
                                            </p:cTn>
                                            <p:tgtEl>
                                              <p:spTgt spid="31"/>
                                            </p:tgtEl>
                                            <p:attrNameLst>
                                              <p:attrName>style.visibility</p:attrName>
                                            </p:attrNameLst>
                                          </p:cBhvr>
                                          <p:to>
                                            <p:strVal val="visible"/>
                                          </p:to>
                                        </p:set>
                                        <p:anim calcmode="lin" valueType="num">
                                          <p:cBhvr>
                                            <p:cTn id="7" dur="700" fill="hold"/>
                                            <p:tgtEl>
                                              <p:spTgt spid="31"/>
                                            </p:tgtEl>
                                            <p:attrNameLst>
                                              <p:attrName>ppt_w</p:attrName>
                                            </p:attrNameLst>
                                          </p:cBhvr>
                                          <p:tavLst>
                                            <p:tav tm="0">
                                              <p:val>
                                                <p:strVal val="#ppt_w+.3"/>
                                              </p:val>
                                            </p:tav>
                                            <p:tav tm="100000">
                                              <p:val>
                                                <p:strVal val="#ppt_w"/>
                                              </p:val>
                                            </p:tav>
                                          </p:tavLst>
                                        </p:anim>
                                        <p:anim calcmode="lin" valueType="num">
                                          <p:cBhvr>
                                            <p:cTn id="8" dur="700" fill="hold"/>
                                            <p:tgtEl>
                                              <p:spTgt spid="31"/>
                                            </p:tgtEl>
                                            <p:attrNameLst>
                                              <p:attrName>ppt_h</p:attrName>
                                            </p:attrNameLst>
                                          </p:cBhvr>
                                          <p:tavLst>
                                            <p:tav tm="0">
                                              <p:val>
                                                <p:strVal val="#ppt_h"/>
                                              </p:val>
                                            </p:tav>
                                            <p:tav tm="100000">
                                              <p:val>
                                                <p:strVal val="#ppt_h"/>
                                              </p:val>
                                            </p:tav>
                                          </p:tavLst>
                                        </p:anim>
                                        <p:animEffect transition="in" filter="fade">
                                          <p:cBhvr>
                                            <p:cTn id="9" dur="700"/>
                                            <p:tgtEl>
                                              <p:spTgt spid="31"/>
                                            </p:tgtEl>
                                          </p:cBhvr>
                                        </p:animEffect>
                                      </p:childTnLst>
                                    </p:cTn>
                                  </p:par>
                                  <p:par>
                                    <p:cTn id="10" presetID="50" presetClass="entr" presetSubtype="0" decel="10000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 calcmode="lin" valueType="num">
                                          <p:cBhvr>
                                            <p:cTn id="12" dur="700" fill="hold"/>
                                            <p:tgtEl>
                                              <p:spTgt spid="30"/>
                                            </p:tgtEl>
                                            <p:attrNameLst>
                                              <p:attrName>ppt_w</p:attrName>
                                            </p:attrNameLst>
                                          </p:cBhvr>
                                          <p:tavLst>
                                            <p:tav tm="0">
                                              <p:val>
                                                <p:strVal val="#ppt_w+.3"/>
                                              </p:val>
                                            </p:tav>
                                            <p:tav tm="100000">
                                              <p:val>
                                                <p:strVal val="#ppt_w"/>
                                              </p:val>
                                            </p:tav>
                                          </p:tavLst>
                                        </p:anim>
                                        <p:anim calcmode="lin" valueType="num">
                                          <p:cBhvr>
                                            <p:cTn id="13" dur="700" fill="hold"/>
                                            <p:tgtEl>
                                              <p:spTgt spid="30"/>
                                            </p:tgtEl>
                                            <p:attrNameLst>
                                              <p:attrName>ppt_h</p:attrName>
                                            </p:attrNameLst>
                                          </p:cBhvr>
                                          <p:tavLst>
                                            <p:tav tm="0">
                                              <p:val>
                                                <p:strVal val="#ppt_h"/>
                                              </p:val>
                                            </p:tav>
                                            <p:tav tm="100000">
                                              <p:val>
                                                <p:strVal val="#ppt_h"/>
                                              </p:val>
                                            </p:tav>
                                          </p:tavLst>
                                        </p:anim>
                                        <p:animEffect transition="in" filter="fade">
                                          <p:cBhvr>
                                            <p:cTn id="14" dur="700"/>
                                            <p:tgtEl>
                                              <p:spTgt spid="30"/>
                                            </p:tgtEl>
                                          </p:cBhvr>
                                        </p:animEffect>
                                      </p:childTnLst>
                                    </p:cTn>
                                  </p:par>
                                  <p:par>
                                    <p:cTn id="15" presetID="50" presetClass="entr" presetSubtype="0" decel="100000" fill="hold" grpId="0" nodeType="withEffect">
                                      <p:stCondLst>
                                        <p:cond delay="3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00" fill="hold"/>
                                            <p:tgtEl>
                                              <p:spTgt spid="29"/>
                                            </p:tgtEl>
                                            <p:attrNameLst>
                                              <p:attrName>ppt_w</p:attrName>
                                            </p:attrNameLst>
                                          </p:cBhvr>
                                          <p:tavLst>
                                            <p:tav tm="0">
                                              <p:val>
                                                <p:strVal val="#ppt_w+.3"/>
                                              </p:val>
                                            </p:tav>
                                            <p:tav tm="100000">
                                              <p:val>
                                                <p:strVal val="#ppt_w"/>
                                              </p:val>
                                            </p:tav>
                                          </p:tavLst>
                                        </p:anim>
                                        <p:anim calcmode="lin" valueType="num">
                                          <p:cBhvr>
                                            <p:cTn id="18" dur="700" fill="hold"/>
                                            <p:tgtEl>
                                              <p:spTgt spid="29"/>
                                            </p:tgtEl>
                                            <p:attrNameLst>
                                              <p:attrName>ppt_h</p:attrName>
                                            </p:attrNameLst>
                                          </p:cBhvr>
                                          <p:tavLst>
                                            <p:tav tm="0">
                                              <p:val>
                                                <p:strVal val="#ppt_h"/>
                                              </p:val>
                                            </p:tav>
                                            <p:tav tm="100000">
                                              <p:val>
                                                <p:strVal val="#ppt_h"/>
                                              </p:val>
                                            </p:tav>
                                          </p:tavLst>
                                        </p:anim>
                                        <p:animEffect transition="in" filter="fade">
                                          <p:cBhvr>
                                            <p:cTn id="19" dur="700"/>
                                            <p:tgtEl>
                                              <p:spTgt spid="29"/>
                                            </p:tgtEl>
                                          </p:cBhvr>
                                        </p:animEffect>
                                      </p:childTnLst>
                                    </p:cTn>
                                  </p:par>
                                  <p:par>
                                    <p:cTn id="20" presetID="2" presetClass="entr" presetSubtype="2" fill="hold" grpId="0" nodeType="withEffect" p14:presetBounceEnd="25000">
                                      <p:stCondLst>
                                        <p:cond delay="300"/>
                                      </p:stCondLst>
                                      <p:childTnLst>
                                        <p:set>
                                          <p:cBhvr>
                                            <p:cTn id="21" dur="1" fill="hold">
                                              <p:stCondLst>
                                                <p:cond delay="0"/>
                                              </p:stCondLst>
                                            </p:cTn>
                                            <p:tgtEl>
                                              <p:spTgt spid="36"/>
                                            </p:tgtEl>
                                            <p:attrNameLst>
                                              <p:attrName>style.visibility</p:attrName>
                                            </p:attrNameLst>
                                          </p:cBhvr>
                                          <p:to>
                                            <p:strVal val="visible"/>
                                          </p:to>
                                        </p:set>
                                        <p:anim calcmode="lin" valueType="num" p14:bounceEnd="25000">
                                          <p:cBhvr additive="base">
                                            <p:cTn id="22" dur="600" fill="hold"/>
                                            <p:tgtEl>
                                              <p:spTgt spid="3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8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randombar(horizontal)">
                                          <p:cBhvr>
                                            <p:cTn id="52" dur="500"/>
                                            <p:tgtEl>
                                              <p:spTgt spid="37"/>
                                            </p:tgtEl>
                                          </p:cBhvr>
                                        </p:animEffect>
                                      </p:childTnLst>
                                    </p:cTn>
                                  </p:par>
                                </p:childTnLst>
                              </p:cTn>
                            </p:par>
                            <p:par>
                              <p:cTn id="53" fill="hold">
                                <p:stCondLst>
                                  <p:cond delay="2700"/>
                                </p:stCondLst>
                                <p:childTnLst>
                                  <p:par>
                                    <p:cTn id="54" presetID="22" presetClass="entr" presetSubtype="1"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up)">
                                          <p:cBhvr>
                                            <p:cTn id="56" dur="500"/>
                                            <p:tgtEl>
                                              <p:spTgt spid="49"/>
                                            </p:tgtEl>
                                          </p:cBhvr>
                                        </p:animEffect>
                                      </p:childTnLst>
                                    </p:cTn>
                                  </p:par>
                                  <p:par>
                                    <p:cTn id="57" presetID="22" presetClass="entr" presetSubtype="1"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up)">
                                          <p:cBhvr>
                                            <p:cTn id="59" dur="500"/>
                                            <p:tgtEl>
                                              <p:spTgt spid="50"/>
                                            </p:tgtEl>
                                          </p:cBhvr>
                                        </p:animEffect>
                                      </p:childTnLst>
                                    </p:cTn>
                                  </p:par>
                                </p:childTnLst>
                              </p:cTn>
                            </p:par>
                            <p:par>
                              <p:cTn id="60" fill="hold">
                                <p:stCondLst>
                                  <p:cond delay="3200"/>
                                </p:stCondLst>
                                <p:childTnLst>
                                  <p:par>
                                    <p:cTn id="61" presetID="22" presetClass="entr" presetSubtype="1"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up)">
                                          <p:cBhvr>
                                            <p:cTn id="63" dur="500"/>
                                            <p:tgtEl>
                                              <p:spTgt spid="51"/>
                                            </p:tgtEl>
                                          </p:cBhvr>
                                        </p:animEffect>
                                      </p:childTnLst>
                                    </p:cTn>
                                  </p:par>
                                </p:childTnLst>
                              </p:cTn>
                            </p:par>
                            <p:par>
                              <p:cTn id="64" fill="hold">
                                <p:stCondLst>
                                  <p:cond delay="37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10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grpId="0" nodeType="withEffect">
                                      <p:stCondLst>
                                        <p:cond delay="30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childTnLst>
                              </p:cTn>
                            </p:par>
                            <p:par>
                              <p:cTn id="77" fill="hold">
                                <p:stCondLst>
                                  <p:cond delay="4200"/>
                                </p:stCondLst>
                                <p:childTnLst>
                                  <p:par>
                                    <p:cTn id="78" presetID="2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left)">
                                          <p:cBhvr>
                                            <p:cTn id="83" dur="500"/>
                                            <p:tgtEl>
                                              <p:spTgt spid="6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wipe(left)">
                                          <p:cBhvr>
                                            <p:cTn id="86" dur="500"/>
                                            <p:tgtEl>
                                              <p:spTgt spid="7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wipe(left)">
                                          <p:cBhvr>
                                            <p:cTn id="89" dur="500"/>
                                            <p:tgtEl>
                                              <p:spTgt spid="72"/>
                                            </p:tgtEl>
                                          </p:cBhvr>
                                        </p:animEffect>
                                      </p:childTnLst>
                                    </p:cTn>
                                  </p:par>
                                </p:childTnLst>
                              </p:cTn>
                            </p:par>
                            <p:par>
                              <p:cTn id="90" fill="hold">
                                <p:stCondLst>
                                  <p:cond delay="4700"/>
                                </p:stCondLst>
                                <p:childTnLst>
                                  <p:par>
                                    <p:cTn id="91" presetID="22" presetClass="entr" presetSubtype="8" fill="hold" grpId="0" nodeType="after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wipe(left)">
                                          <p:cBhvr>
                                            <p:cTn id="93" dur="500"/>
                                            <p:tgtEl>
                                              <p:spTgt spid="74"/>
                                            </p:tgtEl>
                                          </p:cBhvr>
                                        </p:animEffect>
                                      </p:childTnLst>
                                    </p:cTn>
                                  </p:par>
                                </p:childTnLst>
                              </p:cTn>
                            </p:par>
                            <p:par>
                              <p:cTn id="94" fill="hold">
                                <p:stCondLst>
                                  <p:cond delay="5200"/>
                                </p:stCondLst>
                                <p:childTnLst>
                                  <p:par>
                                    <p:cTn id="95" presetID="22" presetClass="entr" presetSubtype="8" fill="hold" grpId="0" nodeType="after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left)">
                                          <p:cBhvr>
                                            <p:cTn id="97" dur="500"/>
                                            <p:tgtEl>
                                              <p:spTgt spid="75"/>
                                            </p:tgtEl>
                                          </p:cBhvr>
                                        </p:animEffect>
                                      </p:childTnLst>
                                    </p:cTn>
                                  </p:par>
                                </p:childTnLst>
                              </p:cTn>
                            </p:par>
                            <p:par>
                              <p:cTn id="98" fill="hold">
                                <p:stCondLst>
                                  <p:cond delay="5700"/>
                                </p:stCondLst>
                                <p:childTnLst>
                                  <p:par>
                                    <p:cTn id="99" presetID="22" presetClass="entr" presetSubtype="8"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left)">
                                          <p:cBhvr>
                                            <p:cTn id="101" dur="500"/>
                                            <p:tgtEl>
                                              <p:spTgt spid="76"/>
                                            </p:tgtEl>
                                          </p:cBhvr>
                                        </p:animEffect>
                                      </p:childTnLst>
                                    </p:cTn>
                                  </p:par>
                                </p:childTnLst>
                              </p:cTn>
                            </p:par>
                            <p:par>
                              <p:cTn id="102" fill="hold">
                                <p:stCondLst>
                                  <p:cond delay="6200"/>
                                </p:stCondLst>
                                <p:childTnLst>
                                  <p:par>
                                    <p:cTn id="103" presetID="22" presetClass="entr" presetSubtype="8" fill="hold" grpId="0" nodeType="afterEffect">
                                      <p:stCondLst>
                                        <p:cond delay="0"/>
                                      </p:stCondLst>
                                      <p:childTnLst>
                                        <p:set>
                                          <p:cBhvr>
                                            <p:cTn id="104" dur="1" fill="hold">
                                              <p:stCondLst>
                                                <p:cond delay="0"/>
                                              </p:stCondLst>
                                            </p:cTn>
                                            <p:tgtEl>
                                              <p:spTgt spid="77"/>
                                            </p:tgtEl>
                                            <p:attrNameLst>
                                              <p:attrName>style.visibility</p:attrName>
                                            </p:attrNameLst>
                                          </p:cBhvr>
                                          <p:to>
                                            <p:strVal val="visible"/>
                                          </p:to>
                                        </p:set>
                                        <p:animEffect transition="in" filter="wipe(left)">
                                          <p:cBhvr>
                                            <p:cTn id="105" dur="500"/>
                                            <p:tgtEl>
                                              <p:spTgt spid="77"/>
                                            </p:tgtEl>
                                          </p:cBhvr>
                                        </p:animEffect>
                                      </p:childTnLst>
                                    </p:cTn>
                                  </p:par>
                                </p:childTnLst>
                              </p:cTn>
                            </p:par>
                            <p:par>
                              <p:cTn id="106" fill="hold">
                                <p:stCondLst>
                                  <p:cond delay="6700"/>
                                </p:stCondLst>
                                <p:childTnLst>
                                  <p:par>
                                    <p:cTn id="107" presetID="1" presetClass="entr" presetSubtype="0" fill="hold" grpId="0" nodeType="afterEffect">
                                      <p:stCondLst>
                                        <p:cond delay="0"/>
                                      </p:stCondLst>
                                      <p:childTnLst>
                                        <p:set>
                                          <p:cBhvr>
                                            <p:cTn id="108"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0" grpId="0"/>
          <p:bldP spid="66" grpId="0" animBg="1"/>
          <p:bldP spid="67" grpId="0"/>
          <p:bldP spid="70" grpId="0" animBg="1"/>
          <p:bldP spid="71" grpId="0"/>
          <p:bldP spid="72" grpId="0" animBg="1"/>
          <p:bldP spid="73" grpId="0"/>
          <p:bldP spid="74" grpId="0" animBg="1"/>
          <p:bldP spid="75" grpId="0" animBg="1"/>
          <p:bldP spid="76" grpId="0" animBg="1"/>
          <p:bldP spid="77" grpId="0" animBg="1"/>
          <p:bldP spid="32" grpId="0" animBg="1"/>
          <p:bldP spid="33" grpId="0"/>
          <p:bldP spid="34" grpId="0"/>
          <p:bldP spid="36" grpId="0" animBg="1"/>
          <p:bldP spid="29" grpId="0" animBg="1"/>
          <p:bldP spid="30" grpId="0" animBg="1"/>
          <p:bldP spid="31" grpId="0" animBg="1"/>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300"/>
                                      </p:stCondLst>
                                      <p:childTnLst>
                                        <p:set>
                                          <p:cBhvr>
                                            <p:cTn id="6" dur="1" fill="hold">
                                              <p:stCondLst>
                                                <p:cond delay="0"/>
                                              </p:stCondLst>
                                            </p:cTn>
                                            <p:tgtEl>
                                              <p:spTgt spid="31"/>
                                            </p:tgtEl>
                                            <p:attrNameLst>
                                              <p:attrName>style.visibility</p:attrName>
                                            </p:attrNameLst>
                                          </p:cBhvr>
                                          <p:to>
                                            <p:strVal val="visible"/>
                                          </p:to>
                                        </p:set>
                                        <p:anim calcmode="lin" valueType="num">
                                          <p:cBhvr>
                                            <p:cTn id="7" dur="700" fill="hold"/>
                                            <p:tgtEl>
                                              <p:spTgt spid="31"/>
                                            </p:tgtEl>
                                            <p:attrNameLst>
                                              <p:attrName>ppt_w</p:attrName>
                                            </p:attrNameLst>
                                          </p:cBhvr>
                                          <p:tavLst>
                                            <p:tav tm="0">
                                              <p:val>
                                                <p:strVal val="#ppt_w+.3"/>
                                              </p:val>
                                            </p:tav>
                                            <p:tav tm="100000">
                                              <p:val>
                                                <p:strVal val="#ppt_w"/>
                                              </p:val>
                                            </p:tav>
                                          </p:tavLst>
                                        </p:anim>
                                        <p:anim calcmode="lin" valueType="num">
                                          <p:cBhvr>
                                            <p:cTn id="8" dur="700" fill="hold"/>
                                            <p:tgtEl>
                                              <p:spTgt spid="31"/>
                                            </p:tgtEl>
                                            <p:attrNameLst>
                                              <p:attrName>ppt_h</p:attrName>
                                            </p:attrNameLst>
                                          </p:cBhvr>
                                          <p:tavLst>
                                            <p:tav tm="0">
                                              <p:val>
                                                <p:strVal val="#ppt_h"/>
                                              </p:val>
                                            </p:tav>
                                            <p:tav tm="100000">
                                              <p:val>
                                                <p:strVal val="#ppt_h"/>
                                              </p:val>
                                            </p:tav>
                                          </p:tavLst>
                                        </p:anim>
                                        <p:animEffect transition="in" filter="fade">
                                          <p:cBhvr>
                                            <p:cTn id="9" dur="700"/>
                                            <p:tgtEl>
                                              <p:spTgt spid="31"/>
                                            </p:tgtEl>
                                          </p:cBhvr>
                                        </p:animEffect>
                                      </p:childTnLst>
                                    </p:cTn>
                                  </p:par>
                                  <p:par>
                                    <p:cTn id="10" presetID="50" presetClass="entr" presetSubtype="0" decel="100000" fill="hold" grpId="0" nodeType="withEffect">
                                      <p:stCondLst>
                                        <p:cond delay="300"/>
                                      </p:stCondLst>
                                      <p:childTnLst>
                                        <p:set>
                                          <p:cBhvr>
                                            <p:cTn id="11" dur="1" fill="hold">
                                              <p:stCondLst>
                                                <p:cond delay="0"/>
                                              </p:stCondLst>
                                            </p:cTn>
                                            <p:tgtEl>
                                              <p:spTgt spid="30"/>
                                            </p:tgtEl>
                                            <p:attrNameLst>
                                              <p:attrName>style.visibility</p:attrName>
                                            </p:attrNameLst>
                                          </p:cBhvr>
                                          <p:to>
                                            <p:strVal val="visible"/>
                                          </p:to>
                                        </p:set>
                                        <p:anim calcmode="lin" valueType="num">
                                          <p:cBhvr>
                                            <p:cTn id="12" dur="700" fill="hold"/>
                                            <p:tgtEl>
                                              <p:spTgt spid="30"/>
                                            </p:tgtEl>
                                            <p:attrNameLst>
                                              <p:attrName>ppt_w</p:attrName>
                                            </p:attrNameLst>
                                          </p:cBhvr>
                                          <p:tavLst>
                                            <p:tav tm="0">
                                              <p:val>
                                                <p:strVal val="#ppt_w+.3"/>
                                              </p:val>
                                            </p:tav>
                                            <p:tav tm="100000">
                                              <p:val>
                                                <p:strVal val="#ppt_w"/>
                                              </p:val>
                                            </p:tav>
                                          </p:tavLst>
                                        </p:anim>
                                        <p:anim calcmode="lin" valueType="num">
                                          <p:cBhvr>
                                            <p:cTn id="13" dur="700" fill="hold"/>
                                            <p:tgtEl>
                                              <p:spTgt spid="30"/>
                                            </p:tgtEl>
                                            <p:attrNameLst>
                                              <p:attrName>ppt_h</p:attrName>
                                            </p:attrNameLst>
                                          </p:cBhvr>
                                          <p:tavLst>
                                            <p:tav tm="0">
                                              <p:val>
                                                <p:strVal val="#ppt_h"/>
                                              </p:val>
                                            </p:tav>
                                            <p:tav tm="100000">
                                              <p:val>
                                                <p:strVal val="#ppt_h"/>
                                              </p:val>
                                            </p:tav>
                                          </p:tavLst>
                                        </p:anim>
                                        <p:animEffect transition="in" filter="fade">
                                          <p:cBhvr>
                                            <p:cTn id="14" dur="700"/>
                                            <p:tgtEl>
                                              <p:spTgt spid="30"/>
                                            </p:tgtEl>
                                          </p:cBhvr>
                                        </p:animEffect>
                                      </p:childTnLst>
                                    </p:cTn>
                                  </p:par>
                                  <p:par>
                                    <p:cTn id="15" presetID="50" presetClass="entr" presetSubtype="0" decel="100000" fill="hold" grpId="0" nodeType="withEffect">
                                      <p:stCondLst>
                                        <p:cond delay="3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700" fill="hold"/>
                                            <p:tgtEl>
                                              <p:spTgt spid="29"/>
                                            </p:tgtEl>
                                            <p:attrNameLst>
                                              <p:attrName>ppt_w</p:attrName>
                                            </p:attrNameLst>
                                          </p:cBhvr>
                                          <p:tavLst>
                                            <p:tav tm="0">
                                              <p:val>
                                                <p:strVal val="#ppt_w+.3"/>
                                              </p:val>
                                            </p:tav>
                                            <p:tav tm="100000">
                                              <p:val>
                                                <p:strVal val="#ppt_w"/>
                                              </p:val>
                                            </p:tav>
                                          </p:tavLst>
                                        </p:anim>
                                        <p:anim calcmode="lin" valueType="num">
                                          <p:cBhvr>
                                            <p:cTn id="18" dur="700" fill="hold"/>
                                            <p:tgtEl>
                                              <p:spTgt spid="29"/>
                                            </p:tgtEl>
                                            <p:attrNameLst>
                                              <p:attrName>ppt_h</p:attrName>
                                            </p:attrNameLst>
                                          </p:cBhvr>
                                          <p:tavLst>
                                            <p:tav tm="0">
                                              <p:val>
                                                <p:strVal val="#ppt_h"/>
                                              </p:val>
                                            </p:tav>
                                            <p:tav tm="100000">
                                              <p:val>
                                                <p:strVal val="#ppt_h"/>
                                              </p:val>
                                            </p:tav>
                                          </p:tavLst>
                                        </p:anim>
                                        <p:animEffect transition="in" filter="fade">
                                          <p:cBhvr>
                                            <p:cTn id="19" dur="700"/>
                                            <p:tgtEl>
                                              <p:spTgt spid="29"/>
                                            </p:tgtEl>
                                          </p:cBhvr>
                                        </p:animEffect>
                                      </p:childTnLst>
                                    </p:cTn>
                                  </p:par>
                                  <p:par>
                                    <p:cTn id="20" presetID="2" presetClass="entr" presetSubtype="2" fill="hold" grpId="0" nodeType="withEffect">
                                      <p:stCondLst>
                                        <p:cond delay="3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600" fill="hold"/>
                                            <p:tgtEl>
                                              <p:spTgt spid="36"/>
                                            </p:tgtEl>
                                            <p:attrNameLst>
                                              <p:attrName>ppt_x</p:attrName>
                                            </p:attrNameLst>
                                          </p:cBhvr>
                                          <p:tavLst>
                                            <p:tav tm="0">
                                              <p:val>
                                                <p:strVal val="1+#ppt_w/2"/>
                                              </p:val>
                                            </p:tav>
                                            <p:tav tm="100000">
                                              <p:val>
                                                <p:strVal val="#ppt_x"/>
                                              </p:val>
                                            </p:tav>
                                          </p:tavLst>
                                        </p:anim>
                                        <p:anim calcmode="lin" valueType="num">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3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8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randombar(horizontal)">
                                          <p:cBhvr>
                                            <p:cTn id="52" dur="500"/>
                                            <p:tgtEl>
                                              <p:spTgt spid="37"/>
                                            </p:tgtEl>
                                          </p:cBhvr>
                                        </p:animEffect>
                                      </p:childTnLst>
                                    </p:cTn>
                                  </p:par>
                                </p:childTnLst>
                              </p:cTn>
                            </p:par>
                            <p:par>
                              <p:cTn id="53" fill="hold">
                                <p:stCondLst>
                                  <p:cond delay="2700"/>
                                </p:stCondLst>
                                <p:childTnLst>
                                  <p:par>
                                    <p:cTn id="54" presetID="22" presetClass="entr" presetSubtype="1"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up)">
                                          <p:cBhvr>
                                            <p:cTn id="56" dur="500"/>
                                            <p:tgtEl>
                                              <p:spTgt spid="49"/>
                                            </p:tgtEl>
                                          </p:cBhvr>
                                        </p:animEffect>
                                      </p:childTnLst>
                                    </p:cTn>
                                  </p:par>
                                  <p:par>
                                    <p:cTn id="57" presetID="22" presetClass="entr" presetSubtype="1"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up)">
                                          <p:cBhvr>
                                            <p:cTn id="59" dur="500"/>
                                            <p:tgtEl>
                                              <p:spTgt spid="50"/>
                                            </p:tgtEl>
                                          </p:cBhvr>
                                        </p:animEffect>
                                      </p:childTnLst>
                                    </p:cTn>
                                  </p:par>
                                </p:childTnLst>
                              </p:cTn>
                            </p:par>
                            <p:par>
                              <p:cTn id="60" fill="hold">
                                <p:stCondLst>
                                  <p:cond delay="3200"/>
                                </p:stCondLst>
                                <p:childTnLst>
                                  <p:par>
                                    <p:cTn id="61" presetID="22" presetClass="entr" presetSubtype="1"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up)">
                                          <p:cBhvr>
                                            <p:cTn id="63" dur="500"/>
                                            <p:tgtEl>
                                              <p:spTgt spid="51"/>
                                            </p:tgtEl>
                                          </p:cBhvr>
                                        </p:animEffect>
                                      </p:childTnLst>
                                    </p:cTn>
                                  </p:par>
                                </p:childTnLst>
                              </p:cTn>
                            </p:par>
                            <p:par>
                              <p:cTn id="64" fill="hold">
                                <p:stCondLst>
                                  <p:cond delay="37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10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par>
                                    <p:cTn id="74" presetID="10" presetClass="entr" presetSubtype="0" fill="hold" grpId="0" nodeType="withEffect">
                                      <p:stCondLst>
                                        <p:cond delay="30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childTnLst>
                              </p:cTn>
                            </p:par>
                            <p:par>
                              <p:cTn id="77" fill="hold">
                                <p:stCondLst>
                                  <p:cond delay="4200"/>
                                </p:stCondLst>
                                <p:childTnLst>
                                  <p:par>
                                    <p:cTn id="78" presetID="2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left)">
                                          <p:cBhvr>
                                            <p:cTn id="83" dur="500"/>
                                            <p:tgtEl>
                                              <p:spTgt spid="6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wipe(left)">
                                          <p:cBhvr>
                                            <p:cTn id="86" dur="500"/>
                                            <p:tgtEl>
                                              <p:spTgt spid="7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animEffect transition="in" filter="wipe(left)">
                                          <p:cBhvr>
                                            <p:cTn id="89" dur="500"/>
                                            <p:tgtEl>
                                              <p:spTgt spid="72"/>
                                            </p:tgtEl>
                                          </p:cBhvr>
                                        </p:animEffect>
                                      </p:childTnLst>
                                    </p:cTn>
                                  </p:par>
                                </p:childTnLst>
                              </p:cTn>
                            </p:par>
                            <p:par>
                              <p:cTn id="90" fill="hold">
                                <p:stCondLst>
                                  <p:cond delay="4700"/>
                                </p:stCondLst>
                                <p:childTnLst>
                                  <p:par>
                                    <p:cTn id="91" presetID="22" presetClass="entr" presetSubtype="8" fill="hold" grpId="0" nodeType="after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wipe(left)">
                                          <p:cBhvr>
                                            <p:cTn id="93" dur="500"/>
                                            <p:tgtEl>
                                              <p:spTgt spid="74"/>
                                            </p:tgtEl>
                                          </p:cBhvr>
                                        </p:animEffect>
                                      </p:childTnLst>
                                    </p:cTn>
                                  </p:par>
                                </p:childTnLst>
                              </p:cTn>
                            </p:par>
                            <p:par>
                              <p:cTn id="94" fill="hold">
                                <p:stCondLst>
                                  <p:cond delay="5200"/>
                                </p:stCondLst>
                                <p:childTnLst>
                                  <p:par>
                                    <p:cTn id="95" presetID="22" presetClass="entr" presetSubtype="8" fill="hold" grpId="0" nodeType="after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left)">
                                          <p:cBhvr>
                                            <p:cTn id="97" dur="500"/>
                                            <p:tgtEl>
                                              <p:spTgt spid="75"/>
                                            </p:tgtEl>
                                          </p:cBhvr>
                                        </p:animEffect>
                                      </p:childTnLst>
                                    </p:cTn>
                                  </p:par>
                                </p:childTnLst>
                              </p:cTn>
                            </p:par>
                            <p:par>
                              <p:cTn id="98" fill="hold">
                                <p:stCondLst>
                                  <p:cond delay="5700"/>
                                </p:stCondLst>
                                <p:childTnLst>
                                  <p:par>
                                    <p:cTn id="99" presetID="22" presetClass="entr" presetSubtype="8"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left)">
                                          <p:cBhvr>
                                            <p:cTn id="101" dur="500"/>
                                            <p:tgtEl>
                                              <p:spTgt spid="76"/>
                                            </p:tgtEl>
                                          </p:cBhvr>
                                        </p:animEffect>
                                      </p:childTnLst>
                                    </p:cTn>
                                  </p:par>
                                </p:childTnLst>
                              </p:cTn>
                            </p:par>
                            <p:par>
                              <p:cTn id="102" fill="hold">
                                <p:stCondLst>
                                  <p:cond delay="6200"/>
                                </p:stCondLst>
                                <p:childTnLst>
                                  <p:par>
                                    <p:cTn id="103" presetID="22" presetClass="entr" presetSubtype="8" fill="hold" grpId="0" nodeType="afterEffect">
                                      <p:stCondLst>
                                        <p:cond delay="0"/>
                                      </p:stCondLst>
                                      <p:childTnLst>
                                        <p:set>
                                          <p:cBhvr>
                                            <p:cTn id="104" dur="1" fill="hold">
                                              <p:stCondLst>
                                                <p:cond delay="0"/>
                                              </p:stCondLst>
                                            </p:cTn>
                                            <p:tgtEl>
                                              <p:spTgt spid="77"/>
                                            </p:tgtEl>
                                            <p:attrNameLst>
                                              <p:attrName>style.visibility</p:attrName>
                                            </p:attrNameLst>
                                          </p:cBhvr>
                                          <p:to>
                                            <p:strVal val="visible"/>
                                          </p:to>
                                        </p:set>
                                        <p:animEffect transition="in" filter="wipe(left)">
                                          <p:cBhvr>
                                            <p:cTn id="105" dur="500"/>
                                            <p:tgtEl>
                                              <p:spTgt spid="77"/>
                                            </p:tgtEl>
                                          </p:cBhvr>
                                        </p:animEffect>
                                      </p:childTnLst>
                                    </p:cTn>
                                  </p:par>
                                </p:childTnLst>
                              </p:cTn>
                            </p:par>
                            <p:par>
                              <p:cTn id="106" fill="hold">
                                <p:stCondLst>
                                  <p:cond delay="6700"/>
                                </p:stCondLst>
                                <p:childTnLst>
                                  <p:par>
                                    <p:cTn id="107" presetID="1" presetClass="entr" presetSubtype="0" fill="hold" grpId="0" nodeType="afterEffect">
                                      <p:stCondLst>
                                        <p:cond delay="0"/>
                                      </p:stCondLst>
                                      <p:childTnLst>
                                        <p:set>
                                          <p:cBhvr>
                                            <p:cTn id="108"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 grpId="0" animBg="1"/>
          <p:bldP spid="20" grpId="0"/>
          <p:bldP spid="66" grpId="0" animBg="1"/>
          <p:bldP spid="67" grpId="0"/>
          <p:bldP spid="70" grpId="0" animBg="1"/>
          <p:bldP spid="71" grpId="0"/>
          <p:bldP spid="72" grpId="0" animBg="1"/>
          <p:bldP spid="73" grpId="0"/>
          <p:bldP spid="74" grpId="0" animBg="1"/>
          <p:bldP spid="75" grpId="0" animBg="1"/>
          <p:bldP spid="76" grpId="0" animBg="1"/>
          <p:bldP spid="77" grpId="0" animBg="1"/>
          <p:bldP spid="32" grpId="0" animBg="1"/>
          <p:bldP spid="33" grpId="0"/>
          <p:bldP spid="34" grpId="0"/>
          <p:bldP spid="36" grpId="0" animBg="1"/>
          <p:bldP spid="29" grpId="0" animBg="1"/>
          <p:bldP spid="30" grpId="0" animBg="1"/>
          <p:bldP spid="31" grpId="0" animBg="1"/>
          <p:bldP spid="3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 name="图表 119"/>
          <p:cNvGraphicFramePr/>
          <p:nvPr/>
        </p:nvGraphicFramePr>
        <p:xfrm>
          <a:off x="1449215" y="1954702"/>
          <a:ext cx="1918194" cy="1978354"/>
        </p:xfrm>
        <a:graphic>
          <a:graphicData uri="http://schemas.openxmlformats.org/drawingml/2006/chart">
            <c:chart xmlns:c="http://schemas.openxmlformats.org/drawingml/2006/chart" xmlns:r="http://schemas.openxmlformats.org/officeDocument/2006/relationships" r:id="rId1"/>
          </a:graphicData>
        </a:graphic>
      </p:graphicFrame>
      <p:sp>
        <p:nvSpPr>
          <p:cNvPr id="121" name="TextBox 120"/>
          <p:cNvSpPr txBox="1"/>
          <p:nvPr/>
        </p:nvSpPr>
        <p:spPr>
          <a:xfrm>
            <a:off x="1409745" y="4468232"/>
            <a:ext cx="1997134"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2" name="TextBox 121"/>
          <p:cNvSpPr txBox="1"/>
          <p:nvPr/>
        </p:nvSpPr>
        <p:spPr>
          <a:xfrm>
            <a:off x="1521174" y="4150791"/>
            <a:ext cx="1774276" cy="323165"/>
          </a:xfrm>
          <a:prstGeom prst="rect">
            <a:avLst/>
          </a:prstGeom>
          <a:noFill/>
        </p:spPr>
        <p:txBody>
          <a:bodyPr wrap="square" tIns="0" bIns="0" rtlCol="0" anchor="t">
            <a:spAutoFit/>
          </a:bodyPr>
          <a:lstStyle/>
          <a:p>
            <a:pPr algn="ctr">
              <a:lnSpc>
                <a:spcPct val="150000"/>
              </a:lnSpc>
            </a:pPr>
            <a:r>
              <a:rPr lang="zh-CN" altLang="en-US" sz="1400" dirty="0" smtClean="0">
                <a:solidFill>
                  <a:srgbClr val="2C79AD"/>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rgbClr val="2C79AD"/>
              </a:solidFill>
              <a:latin typeface="微软雅黑" panose="020B0503020204020204" pitchFamily="34" charset="-122"/>
              <a:ea typeface="微软雅黑" panose="020B0503020204020204" pitchFamily="34" charset="-122"/>
              <a:cs typeface="华文黑体" panose="02010600040101010101" pitchFamily="2" charset="-122"/>
            </a:endParaRPr>
          </a:p>
        </p:txBody>
      </p:sp>
      <p:graphicFrame>
        <p:nvGraphicFramePr>
          <p:cNvPr id="123" name="图表 122"/>
          <p:cNvGraphicFramePr/>
          <p:nvPr/>
        </p:nvGraphicFramePr>
        <p:xfrm>
          <a:off x="3911358" y="1954702"/>
          <a:ext cx="1918194" cy="1978354"/>
        </p:xfrm>
        <a:graphic>
          <a:graphicData uri="http://schemas.openxmlformats.org/drawingml/2006/chart">
            <c:chart xmlns:c="http://schemas.openxmlformats.org/drawingml/2006/chart" xmlns:r="http://schemas.openxmlformats.org/officeDocument/2006/relationships" r:id="rId2"/>
          </a:graphicData>
        </a:graphic>
      </p:graphicFrame>
      <p:sp>
        <p:nvSpPr>
          <p:cNvPr id="124" name="TextBox 123"/>
          <p:cNvSpPr txBox="1"/>
          <p:nvPr/>
        </p:nvSpPr>
        <p:spPr>
          <a:xfrm>
            <a:off x="3871888" y="4468232"/>
            <a:ext cx="1997134"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5" name="TextBox 124"/>
          <p:cNvSpPr txBox="1"/>
          <p:nvPr/>
        </p:nvSpPr>
        <p:spPr>
          <a:xfrm>
            <a:off x="3983317" y="4150791"/>
            <a:ext cx="1774276" cy="323165"/>
          </a:xfrm>
          <a:prstGeom prst="rect">
            <a:avLst/>
          </a:prstGeom>
          <a:noFill/>
        </p:spPr>
        <p:txBody>
          <a:bodyPr wrap="square" tIns="0" bIns="0" rtlCol="0" anchor="t">
            <a:spAutoFit/>
          </a:bodyPr>
          <a:lstStyle/>
          <a:p>
            <a:pPr algn="ctr">
              <a:lnSpc>
                <a:spcPct val="150000"/>
              </a:lnSpc>
            </a:pPr>
            <a:r>
              <a:rPr lang="zh-CN" altLang="en-US" sz="1400" dirty="0" smtClean="0">
                <a:solidFill>
                  <a:srgbClr val="85D3C5"/>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rgbClr val="85D3C5"/>
              </a:solidFill>
              <a:latin typeface="微软雅黑" panose="020B0503020204020204" pitchFamily="34" charset="-122"/>
              <a:ea typeface="微软雅黑" panose="020B0503020204020204" pitchFamily="34" charset="-122"/>
              <a:cs typeface="华文黑体" panose="02010600040101010101" pitchFamily="2" charset="-122"/>
            </a:endParaRPr>
          </a:p>
        </p:txBody>
      </p:sp>
      <p:graphicFrame>
        <p:nvGraphicFramePr>
          <p:cNvPr id="126" name="图表 125"/>
          <p:cNvGraphicFramePr/>
          <p:nvPr/>
        </p:nvGraphicFramePr>
        <p:xfrm>
          <a:off x="6381180" y="1954702"/>
          <a:ext cx="1918194" cy="1978354"/>
        </p:xfrm>
        <a:graphic>
          <a:graphicData uri="http://schemas.openxmlformats.org/drawingml/2006/chart">
            <c:chart xmlns:c="http://schemas.openxmlformats.org/drawingml/2006/chart" xmlns:r="http://schemas.openxmlformats.org/officeDocument/2006/relationships" r:id="rId3"/>
          </a:graphicData>
        </a:graphic>
      </p:graphicFrame>
      <p:sp>
        <p:nvSpPr>
          <p:cNvPr id="127" name="TextBox 126"/>
          <p:cNvSpPr txBox="1"/>
          <p:nvPr/>
        </p:nvSpPr>
        <p:spPr>
          <a:xfrm>
            <a:off x="6341710" y="4468232"/>
            <a:ext cx="1997134"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28" name="TextBox 127"/>
          <p:cNvSpPr txBox="1"/>
          <p:nvPr/>
        </p:nvSpPr>
        <p:spPr>
          <a:xfrm>
            <a:off x="6453139" y="4150791"/>
            <a:ext cx="1774276" cy="323165"/>
          </a:xfrm>
          <a:prstGeom prst="rect">
            <a:avLst/>
          </a:prstGeom>
          <a:noFill/>
        </p:spPr>
        <p:txBody>
          <a:bodyPr wrap="square" tIns="0" bIns="0" rtlCol="0" anchor="t">
            <a:spAutoFit/>
          </a:bodyPr>
          <a:lstStyle/>
          <a:p>
            <a:pPr algn="ctr">
              <a:lnSpc>
                <a:spcPct val="150000"/>
              </a:lnSpc>
            </a:pPr>
            <a:r>
              <a:rPr lang="zh-CN" altLang="en-US" sz="1400" dirty="0" smtClean="0">
                <a:solidFill>
                  <a:srgbClr val="F6A94D"/>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rgbClr val="F6A94D"/>
              </a:solidFill>
              <a:latin typeface="微软雅黑" panose="020B0503020204020204" pitchFamily="34" charset="-122"/>
              <a:ea typeface="微软雅黑" panose="020B0503020204020204" pitchFamily="34" charset="-122"/>
              <a:cs typeface="华文黑体" panose="02010600040101010101" pitchFamily="2" charset="-122"/>
            </a:endParaRPr>
          </a:p>
        </p:txBody>
      </p:sp>
      <p:graphicFrame>
        <p:nvGraphicFramePr>
          <p:cNvPr id="129" name="图表 128"/>
          <p:cNvGraphicFramePr/>
          <p:nvPr/>
        </p:nvGraphicFramePr>
        <p:xfrm>
          <a:off x="8828511" y="1954702"/>
          <a:ext cx="1918194" cy="1978354"/>
        </p:xfrm>
        <a:graphic>
          <a:graphicData uri="http://schemas.openxmlformats.org/drawingml/2006/chart">
            <c:chart xmlns:c="http://schemas.openxmlformats.org/drawingml/2006/chart" xmlns:r="http://schemas.openxmlformats.org/officeDocument/2006/relationships" r:id="rId4"/>
          </a:graphicData>
        </a:graphic>
      </p:graphicFrame>
      <p:sp>
        <p:nvSpPr>
          <p:cNvPr id="130" name="TextBox 129"/>
          <p:cNvSpPr txBox="1"/>
          <p:nvPr/>
        </p:nvSpPr>
        <p:spPr>
          <a:xfrm>
            <a:off x="8789041" y="4468232"/>
            <a:ext cx="1997134"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8900470" y="4150791"/>
            <a:ext cx="1774276" cy="323165"/>
          </a:xfrm>
          <a:prstGeom prst="rect">
            <a:avLst/>
          </a:prstGeom>
          <a:noFill/>
        </p:spPr>
        <p:txBody>
          <a:bodyPr wrap="square" tIns="0" bIns="0" rtlCol="0" anchor="t">
            <a:spAutoFit/>
          </a:bodyPr>
          <a:lstStyle/>
          <a:p>
            <a:pPr algn="ctr">
              <a:lnSpc>
                <a:spcPct val="150000"/>
              </a:lnSpc>
            </a:pPr>
            <a:r>
              <a:rPr lang="zh-CN" altLang="en-US" sz="1400" dirty="0" smtClean="0">
                <a:solidFill>
                  <a:srgbClr val="F35258"/>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rgbClr val="F35258"/>
              </a:solidFill>
              <a:latin typeface="微软雅黑" panose="020B0503020204020204" pitchFamily="34" charset="-122"/>
              <a:ea typeface="微软雅黑" panose="020B0503020204020204" pitchFamily="34" charset="-122"/>
              <a:cs typeface="华文黑体" panose="02010600040101010101" pitchFamily="2" charset="-122"/>
            </a:endParaRPr>
          </a:p>
        </p:txBody>
      </p:sp>
      <p:cxnSp>
        <p:nvCxnSpPr>
          <p:cNvPr id="150" name="直接连接符 149"/>
          <p:cNvCxnSpPr/>
          <p:nvPr/>
        </p:nvCxnSpPr>
        <p:spPr>
          <a:xfrm>
            <a:off x="3635886" y="1916832"/>
            <a:ext cx="0" cy="354724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6095206" y="1916832"/>
            <a:ext cx="0" cy="354724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8543478" y="1916832"/>
            <a:ext cx="0" cy="354724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1972937" y="2651492"/>
            <a:ext cx="870751"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75</a:t>
            </a:r>
            <a:r>
              <a:rPr lang="en-US" altLang="zh-CN" dirty="0" smtClean="0">
                <a:solidFill>
                  <a:schemeClr val="tx1">
                    <a:lumMod val="95000"/>
                    <a:lumOff val="5000"/>
                  </a:schemeClr>
                </a:solidFill>
                <a:latin typeface="HelveticaNeueLT Pro 55 Roman" pitchFamily="34" charset="0"/>
              </a:rPr>
              <a:t>%</a:t>
            </a:r>
            <a:endParaRPr lang="en-US" altLang="zh-CN" dirty="0">
              <a:solidFill>
                <a:schemeClr val="tx1">
                  <a:lumMod val="95000"/>
                  <a:lumOff val="5000"/>
                </a:schemeClr>
              </a:solidFill>
              <a:latin typeface="HelveticaNeueLT Pro 55 Roman" pitchFamily="34" charset="0"/>
            </a:endParaRPr>
          </a:p>
        </p:txBody>
      </p:sp>
      <p:sp>
        <p:nvSpPr>
          <p:cNvPr id="155" name="TextBox 154"/>
          <p:cNvSpPr txBox="1"/>
          <p:nvPr/>
        </p:nvSpPr>
        <p:spPr>
          <a:xfrm>
            <a:off x="4435079" y="2651492"/>
            <a:ext cx="870751"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82</a:t>
            </a:r>
            <a:r>
              <a:rPr lang="en-US" altLang="zh-CN" dirty="0" smtClean="0">
                <a:solidFill>
                  <a:schemeClr val="tx1">
                    <a:lumMod val="95000"/>
                    <a:lumOff val="5000"/>
                  </a:schemeClr>
                </a:solidFill>
                <a:latin typeface="HelveticaNeueLT Pro 55 Roman" pitchFamily="34" charset="0"/>
              </a:rPr>
              <a:t>%</a:t>
            </a:r>
            <a:endParaRPr lang="en-US" altLang="zh-CN" dirty="0">
              <a:solidFill>
                <a:schemeClr val="tx1">
                  <a:lumMod val="95000"/>
                  <a:lumOff val="5000"/>
                </a:schemeClr>
              </a:solidFill>
              <a:latin typeface="HelveticaNeueLT Pro 55 Roman" pitchFamily="34" charset="0"/>
            </a:endParaRPr>
          </a:p>
        </p:txBody>
      </p:sp>
      <p:sp>
        <p:nvSpPr>
          <p:cNvPr id="156" name="TextBox 155"/>
          <p:cNvSpPr txBox="1"/>
          <p:nvPr/>
        </p:nvSpPr>
        <p:spPr>
          <a:xfrm>
            <a:off x="6904901" y="2651492"/>
            <a:ext cx="870751"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59</a:t>
            </a:r>
            <a:r>
              <a:rPr lang="en-US" altLang="zh-CN" dirty="0" smtClean="0">
                <a:solidFill>
                  <a:schemeClr val="tx1">
                    <a:lumMod val="95000"/>
                    <a:lumOff val="5000"/>
                  </a:schemeClr>
                </a:solidFill>
                <a:latin typeface="HelveticaNeueLT Pro 55 Roman" pitchFamily="34" charset="0"/>
              </a:rPr>
              <a:t>%</a:t>
            </a:r>
            <a:endParaRPr lang="en-US" altLang="zh-CN" dirty="0">
              <a:solidFill>
                <a:schemeClr val="tx1">
                  <a:lumMod val="95000"/>
                  <a:lumOff val="5000"/>
                </a:schemeClr>
              </a:solidFill>
              <a:latin typeface="HelveticaNeueLT Pro 55 Roman" pitchFamily="34" charset="0"/>
            </a:endParaRPr>
          </a:p>
        </p:txBody>
      </p:sp>
      <p:sp>
        <p:nvSpPr>
          <p:cNvPr id="157" name="TextBox 156"/>
          <p:cNvSpPr txBox="1"/>
          <p:nvPr/>
        </p:nvSpPr>
        <p:spPr>
          <a:xfrm>
            <a:off x="9352231" y="2651492"/>
            <a:ext cx="870751"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23</a:t>
            </a:r>
            <a:r>
              <a:rPr lang="en-US" altLang="zh-CN" dirty="0" smtClean="0">
                <a:solidFill>
                  <a:schemeClr val="tx1">
                    <a:lumMod val="95000"/>
                    <a:lumOff val="5000"/>
                  </a:schemeClr>
                </a:solidFill>
                <a:latin typeface="HelveticaNeueLT Pro 55 Roman" pitchFamily="34" charset="0"/>
              </a:rPr>
              <a:t>%</a:t>
            </a:r>
            <a:endParaRPr lang="en-US" altLang="zh-CN" dirty="0">
              <a:solidFill>
                <a:schemeClr val="tx1">
                  <a:lumMod val="95000"/>
                  <a:lumOff val="5000"/>
                </a:schemeClr>
              </a:solidFill>
              <a:latin typeface="HelveticaNeueLT Pro 55 Roman" pitchFamily="34" charset="0"/>
            </a:endParaRPr>
          </a:p>
        </p:txBody>
      </p:sp>
      <p:sp>
        <p:nvSpPr>
          <p:cNvPr id="31" name="文本框 30"/>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2" name="文本框 31"/>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3" name="文本框 32"/>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4" name="直接连接符 33"/>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6"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7"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8"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9" name="文本框 28"/>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700" fill="hold"/>
                                            <p:tgtEl>
                                              <p:spTgt spid="38"/>
                                            </p:tgtEl>
                                            <p:attrNameLst>
                                              <p:attrName>ppt_w</p:attrName>
                                            </p:attrNameLst>
                                          </p:cBhvr>
                                          <p:tavLst>
                                            <p:tav tm="0">
                                              <p:val>
                                                <p:strVal val="#ppt_w+.3"/>
                                              </p:val>
                                            </p:tav>
                                            <p:tav tm="100000">
                                              <p:val>
                                                <p:strVal val="#ppt_w"/>
                                              </p:val>
                                            </p:tav>
                                          </p:tavLst>
                                        </p:anim>
                                        <p:anim calcmode="lin" valueType="num">
                                          <p:cBhvr>
                                            <p:cTn id="8" dur="700" fill="hold"/>
                                            <p:tgtEl>
                                              <p:spTgt spid="38"/>
                                            </p:tgtEl>
                                            <p:attrNameLst>
                                              <p:attrName>ppt_h</p:attrName>
                                            </p:attrNameLst>
                                          </p:cBhvr>
                                          <p:tavLst>
                                            <p:tav tm="0">
                                              <p:val>
                                                <p:strVal val="#ppt_h"/>
                                              </p:val>
                                            </p:tav>
                                            <p:tav tm="100000">
                                              <p:val>
                                                <p:strVal val="#ppt_h"/>
                                              </p:val>
                                            </p:tav>
                                          </p:tavLst>
                                        </p:anim>
                                        <p:animEffect transition="in" filter="fade">
                                          <p:cBhvr>
                                            <p:cTn id="9" dur="700"/>
                                            <p:tgtEl>
                                              <p:spTgt spid="3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700" fill="hold"/>
                                            <p:tgtEl>
                                              <p:spTgt spid="37"/>
                                            </p:tgtEl>
                                            <p:attrNameLst>
                                              <p:attrName>ppt_w</p:attrName>
                                            </p:attrNameLst>
                                          </p:cBhvr>
                                          <p:tavLst>
                                            <p:tav tm="0">
                                              <p:val>
                                                <p:strVal val="#ppt_w+.3"/>
                                              </p:val>
                                            </p:tav>
                                            <p:tav tm="100000">
                                              <p:val>
                                                <p:strVal val="#ppt_w"/>
                                              </p:val>
                                            </p:tav>
                                          </p:tavLst>
                                        </p:anim>
                                        <p:anim calcmode="lin" valueType="num">
                                          <p:cBhvr>
                                            <p:cTn id="13" dur="700" fill="hold"/>
                                            <p:tgtEl>
                                              <p:spTgt spid="37"/>
                                            </p:tgtEl>
                                            <p:attrNameLst>
                                              <p:attrName>ppt_h</p:attrName>
                                            </p:attrNameLst>
                                          </p:cBhvr>
                                          <p:tavLst>
                                            <p:tav tm="0">
                                              <p:val>
                                                <p:strVal val="#ppt_h"/>
                                              </p:val>
                                            </p:tav>
                                            <p:tav tm="100000">
                                              <p:val>
                                                <p:strVal val="#ppt_h"/>
                                              </p:val>
                                            </p:tav>
                                          </p:tavLst>
                                        </p:anim>
                                        <p:animEffect transition="in" filter="fade">
                                          <p:cBhvr>
                                            <p:cTn id="14" dur="700"/>
                                            <p:tgtEl>
                                              <p:spTgt spid="3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700" fill="hold"/>
                                            <p:tgtEl>
                                              <p:spTgt spid="36"/>
                                            </p:tgtEl>
                                            <p:attrNameLst>
                                              <p:attrName>ppt_w</p:attrName>
                                            </p:attrNameLst>
                                          </p:cBhvr>
                                          <p:tavLst>
                                            <p:tav tm="0">
                                              <p:val>
                                                <p:strVal val="#ppt_w+.3"/>
                                              </p:val>
                                            </p:tav>
                                            <p:tav tm="100000">
                                              <p:val>
                                                <p:strVal val="#ppt_w"/>
                                              </p:val>
                                            </p:tav>
                                          </p:tavLst>
                                        </p:anim>
                                        <p:anim calcmode="lin" valueType="num">
                                          <p:cBhvr>
                                            <p:cTn id="18" dur="700" fill="hold"/>
                                            <p:tgtEl>
                                              <p:spTgt spid="36"/>
                                            </p:tgtEl>
                                            <p:attrNameLst>
                                              <p:attrName>ppt_h</p:attrName>
                                            </p:attrNameLst>
                                          </p:cBhvr>
                                          <p:tavLst>
                                            <p:tav tm="0">
                                              <p:val>
                                                <p:strVal val="#ppt_h"/>
                                              </p:val>
                                            </p:tav>
                                            <p:tav tm="100000">
                                              <p:val>
                                                <p:strVal val="#ppt_h"/>
                                              </p:val>
                                            </p:tav>
                                          </p:tavLst>
                                        </p:anim>
                                        <p:animEffect transition="in" filter="fade">
                                          <p:cBhvr>
                                            <p:cTn id="19" dur="700"/>
                                            <p:tgtEl>
                                              <p:spTgt spid="36"/>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14:bounceEnd="25000">
                                          <p:cBhvr additive="base">
                                            <p:cTn id="22" dur="600" fill="hold"/>
                                            <p:tgtEl>
                                              <p:spTgt spid="35"/>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ppt_x</p:attrName>
                                            </p:attrNameLst>
                                          </p:cBhvr>
                                          <p:tavLst>
                                            <p:tav tm="0">
                                              <p:val>
                                                <p:strVal val="#ppt_x-#ppt_w/2"/>
                                              </p:val>
                                            </p:tav>
                                            <p:tav tm="100000">
                                              <p:val>
                                                <p:strVal val="#ppt_x"/>
                                              </p:val>
                                            </p:tav>
                                          </p:tavLst>
                                        </p:anim>
                                        <p:anim calcmode="lin" valueType="num">
                                          <p:cBhvr>
                                            <p:cTn id="28" dur="500" fill="hold"/>
                                            <p:tgtEl>
                                              <p:spTgt spid="31"/>
                                            </p:tgtEl>
                                            <p:attrNameLst>
                                              <p:attrName>ppt_y</p:attrName>
                                            </p:attrNameLst>
                                          </p:cBhvr>
                                          <p:tavLst>
                                            <p:tav tm="0">
                                              <p:val>
                                                <p:strVal val="#ppt_y"/>
                                              </p:val>
                                            </p:tav>
                                            <p:tav tm="100000">
                                              <p:val>
                                                <p:strVal val="#ppt_y"/>
                                              </p:val>
                                            </p:tav>
                                          </p:tavLst>
                                        </p:anim>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ppt_h/2"/>
                                              </p:val>
                                            </p:tav>
                                            <p:tav tm="100000">
                                              <p:val>
                                                <p:strVal val="#ppt_y"/>
                                              </p:val>
                                            </p:tav>
                                          </p:tavLst>
                                        </p:anim>
                                        <p:anim calcmode="lin" valueType="num">
                                          <p:cBhvr>
                                            <p:cTn id="36" dur="500" fill="hold"/>
                                            <p:tgtEl>
                                              <p:spTgt spid="32"/>
                                            </p:tgtEl>
                                            <p:attrNameLst>
                                              <p:attrName>ppt_w</p:attrName>
                                            </p:attrNameLst>
                                          </p:cBhvr>
                                          <p:tavLst>
                                            <p:tav tm="0">
                                              <p:val>
                                                <p:strVal val="#ppt_w"/>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200"/>
                                            <p:tgtEl>
                                              <p:spTgt spid="3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ppt_x</p:attrName>
                                            </p:attrNameLst>
                                          </p:cBhvr>
                                          <p:tavLst>
                                            <p:tav tm="0">
                                              <p:val>
                                                <p:strVal val="#ppt_x"/>
                                              </p:val>
                                            </p:tav>
                                            <p:tav tm="100000">
                                              <p:val>
                                                <p:strVal val="#ppt_x"/>
                                              </p:val>
                                            </p:tav>
                                          </p:tavLst>
                                        </p:anim>
                                        <p:anim calcmode="lin" valueType="num">
                                          <p:cBhvr>
                                            <p:cTn id="46" dur="500" fill="hold"/>
                                            <p:tgtEl>
                                              <p:spTgt spid="33"/>
                                            </p:tgtEl>
                                            <p:attrNameLst>
                                              <p:attrName>ppt_y</p:attrName>
                                            </p:attrNameLst>
                                          </p:cBhvr>
                                          <p:tavLst>
                                            <p:tav tm="0">
                                              <p:val>
                                                <p:strVal val="#ppt_y+#ppt_h/2"/>
                                              </p:val>
                                            </p:tav>
                                            <p:tav tm="100000">
                                              <p:val>
                                                <p:strVal val="#ppt_y"/>
                                              </p:val>
                                            </p:tav>
                                          </p:tavLst>
                                        </p:anim>
                                        <p:anim calcmode="lin" valueType="num">
                                          <p:cBhvr>
                                            <p:cTn id="47" dur="500" fill="hold"/>
                                            <p:tgtEl>
                                              <p:spTgt spid="33"/>
                                            </p:tgtEl>
                                            <p:attrNameLst>
                                              <p:attrName>ppt_w</p:attrName>
                                            </p:attrNameLst>
                                          </p:cBhvr>
                                          <p:tavLst>
                                            <p:tav tm="0">
                                              <p:val>
                                                <p:strVal val="#ppt_w"/>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1" fill="hold" nodeType="after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wipe(up)">
                                          <p:cBhvr>
                                            <p:cTn id="52" dur="500"/>
                                            <p:tgtEl>
                                              <p:spTgt spid="150"/>
                                            </p:tgtEl>
                                          </p:cBhvr>
                                        </p:animEffect>
                                      </p:childTnLst>
                                    </p:cTn>
                                  </p:par>
                                  <p:par>
                                    <p:cTn id="53" presetID="22" presetClass="entr" presetSubtype="1" fill="hold" nodeType="with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wipe(up)">
                                          <p:cBhvr>
                                            <p:cTn id="55" dur="500"/>
                                            <p:tgtEl>
                                              <p:spTgt spid="151"/>
                                            </p:tgtEl>
                                          </p:cBhvr>
                                        </p:animEffect>
                                      </p:childTnLst>
                                    </p:cTn>
                                  </p:par>
                                  <p:par>
                                    <p:cTn id="56" presetID="22" presetClass="entr" presetSubtype="1" fill="hold" nodeType="withEffect">
                                      <p:stCondLst>
                                        <p:cond delay="0"/>
                                      </p:stCondLst>
                                      <p:childTnLst>
                                        <p:set>
                                          <p:cBhvr>
                                            <p:cTn id="57" dur="1" fill="hold">
                                              <p:stCondLst>
                                                <p:cond delay="0"/>
                                              </p:stCondLst>
                                            </p:cTn>
                                            <p:tgtEl>
                                              <p:spTgt spid="152"/>
                                            </p:tgtEl>
                                            <p:attrNameLst>
                                              <p:attrName>style.visibility</p:attrName>
                                            </p:attrNameLst>
                                          </p:cBhvr>
                                          <p:to>
                                            <p:strVal val="visible"/>
                                          </p:to>
                                        </p:set>
                                        <p:animEffect transition="in" filter="wipe(up)">
                                          <p:cBhvr>
                                            <p:cTn id="58" dur="500"/>
                                            <p:tgtEl>
                                              <p:spTgt spid="152"/>
                                            </p:tgtEl>
                                          </p:cBhvr>
                                        </p:animEffect>
                                      </p:childTnLst>
                                    </p:cTn>
                                  </p:par>
                                </p:childTnLst>
                              </p:cTn>
                            </p:par>
                            <p:par>
                              <p:cTn id="59" fill="hold">
                                <p:stCondLst>
                                  <p:cond delay="2700"/>
                                </p:stCondLst>
                                <p:childTnLst>
                                  <p:par>
                                    <p:cTn id="60" presetID="21" presetClass="entr" presetSubtype="1" fill="hold" grpId="0" nodeType="afterEffect">
                                      <p:stCondLst>
                                        <p:cond delay="0"/>
                                      </p:stCondLst>
                                      <p:childTnLst>
                                        <p:set>
                                          <p:cBhvr>
                                            <p:cTn id="61" dur="1" fill="hold">
                                              <p:stCondLst>
                                                <p:cond delay="0"/>
                                              </p:stCondLst>
                                            </p:cTn>
                                            <p:tgtEl>
                                              <p:spTgt spid="120"/>
                                            </p:tgtEl>
                                            <p:attrNameLst>
                                              <p:attrName>style.visibility</p:attrName>
                                            </p:attrNameLst>
                                          </p:cBhvr>
                                          <p:to>
                                            <p:strVal val="visible"/>
                                          </p:to>
                                        </p:set>
                                        <p:animEffect transition="in" filter="wheel(1)">
                                          <p:cBhvr>
                                            <p:cTn id="62" dur="1000"/>
                                            <p:tgtEl>
                                              <p:spTgt spid="120"/>
                                            </p:tgtEl>
                                          </p:cBhvr>
                                        </p:animEffect>
                                      </p:childTnLst>
                                    </p:cTn>
                                  </p:par>
                                  <p:par>
                                    <p:cTn id="63" presetID="12" presetClass="entr" presetSubtype="4" fill="hold" grpId="0" nodeType="withEffect">
                                      <p:stCondLst>
                                        <p:cond delay="0"/>
                                      </p:stCondLst>
                                      <p:iterate type="lt">
                                        <p:tmPct val="30000"/>
                                      </p:iterate>
                                      <p:childTnLst>
                                        <p:set>
                                          <p:cBhvr>
                                            <p:cTn id="64" dur="1" fill="hold">
                                              <p:stCondLst>
                                                <p:cond delay="0"/>
                                              </p:stCondLst>
                                            </p:cTn>
                                            <p:tgtEl>
                                              <p:spTgt spid="153"/>
                                            </p:tgtEl>
                                            <p:attrNameLst>
                                              <p:attrName>style.visibility</p:attrName>
                                            </p:attrNameLst>
                                          </p:cBhvr>
                                          <p:to>
                                            <p:strVal val="visible"/>
                                          </p:to>
                                        </p:set>
                                        <p:anim calcmode="lin" valueType="num">
                                          <p:cBhvr additive="base">
                                            <p:cTn id="65" dur="500"/>
                                            <p:tgtEl>
                                              <p:spTgt spid="153"/>
                                            </p:tgtEl>
                                            <p:attrNameLst>
                                              <p:attrName>ppt_y</p:attrName>
                                            </p:attrNameLst>
                                          </p:cBhvr>
                                          <p:tavLst>
                                            <p:tav tm="0">
                                              <p:val>
                                                <p:strVal val="#ppt_y+#ppt_h*1.125000"/>
                                              </p:val>
                                            </p:tav>
                                            <p:tav tm="100000">
                                              <p:val>
                                                <p:strVal val="#ppt_y"/>
                                              </p:val>
                                            </p:tav>
                                          </p:tavLst>
                                        </p:anim>
                                        <p:animEffect transition="in" filter="wipe(up)">
                                          <p:cBhvr>
                                            <p:cTn id="66" dur="500"/>
                                            <p:tgtEl>
                                              <p:spTgt spid="153"/>
                                            </p:tgtEl>
                                          </p:cBhvr>
                                        </p:animEffect>
                                      </p:childTnLst>
                                    </p:cTn>
                                  </p:par>
                                </p:childTnLst>
                              </p:cTn>
                            </p:par>
                            <p:par>
                              <p:cTn id="67" fill="hold">
                                <p:stCondLst>
                                  <p:cond delay="3700"/>
                                </p:stCondLst>
                                <p:childTnLst>
                                  <p:par>
                                    <p:cTn id="68" presetID="12" presetClass="entr" presetSubtype="8" fill="hold" grpId="0" nodeType="afterEffect">
                                      <p:stCondLst>
                                        <p:cond delay="0"/>
                                      </p:stCondLst>
                                      <p:childTnLst>
                                        <p:set>
                                          <p:cBhvr>
                                            <p:cTn id="69" dur="1" fill="hold">
                                              <p:stCondLst>
                                                <p:cond delay="0"/>
                                              </p:stCondLst>
                                            </p:cTn>
                                            <p:tgtEl>
                                              <p:spTgt spid="122"/>
                                            </p:tgtEl>
                                            <p:attrNameLst>
                                              <p:attrName>style.visibility</p:attrName>
                                            </p:attrNameLst>
                                          </p:cBhvr>
                                          <p:to>
                                            <p:strVal val="visible"/>
                                          </p:to>
                                        </p:set>
                                        <p:anim calcmode="lin" valueType="num">
                                          <p:cBhvr additive="base">
                                            <p:cTn id="70" dur="500"/>
                                            <p:tgtEl>
                                              <p:spTgt spid="122"/>
                                            </p:tgtEl>
                                            <p:attrNameLst>
                                              <p:attrName>ppt_x</p:attrName>
                                            </p:attrNameLst>
                                          </p:cBhvr>
                                          <p:tavLst>
                                            <p:tav tm="0">
                                              <p:val>
                                                <p:strVal val="#ppt_x-#ppt_w*1.125000"/>
                                              </p:val>
                                            </p:tav>
                                            <p:tav tm="100000">
                                              <p:val>
                                                <p:strVal val="#ppt_x"/>
                                              </p:val>
                                            </p:tav>
                                          </p:tavLst>
                                        </p:anim>
                                        <p:animEffect transition="in" filter="wipe(right)">
                                          <p:cBhvr>
                                            <p:cTn id="71" dur="500"/>
                                            <p:tgtEl>
                                              <p:spTgt spid="122"/>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121"/>
                                            </p:tgtEl>
                                            <p:attrNameLst>
                                              <p:attrName>style.visibility</p:attrName>
                                            </p:attrNameLst>
                                          </p:cBhvr>
                                          <p:to>
                                            <p:strVal val="visible"/>
                                          </p:to>
                                        </p:set>
                                        <p:anim calcmode="lin" valueType="num">
                                          <p:cBhvr additive="base">
                                            <p:cTn id="74" dur="500"/>
                                            <p:tgtEl>
                                              <p:spTgt spid="121"/>
                                            </p:tgtEl>
                                            <p:attrNameLst>
                                              <p:attrName>ppt_x</p:attrName>
                                            </p:attrNameLst>
                                          </p:cBhvr>
                                          <p:tavLst>
                                            <p:tav tm="0">
                                              <p:val>
                                                <p:strVal val="#ppt_x-#ppt_w*1.125000"/>
                                              </p:val>
                                            </p:tav>
                                            <p:tav tm="100000">
                                              <p:val>
                                                <p:strVal val="#ppt_x"/>
                                              </p:val>
                                            </p:tav>
                                          </p:tavLst>
                                        </p:anim>
                                        <p:animEffect transition="in" filter="wipe(right)">
                                          <p:cBhvr>
                                            <p:cTn id="75" dur="500"/>
                                            <p:tgtEl>
                                              <p:spTgt spid="121"/>
                                            </p:tgtEl>
                                          </p:cBhvr>
                                        </p:animEffect>
                                      </p:childTnLst>
                                    </p:cTn>
                                  </p:par>
                                </p:childTnLst>
                              </p:cTn>
                            </p:par>
                            <p:par>
                              <p:cTn id="76" fill="hold">
                                <p:stCondLst>
                                  <p:cond delay="4200"/>
                                </p:stCondLst>
                                <p:childTnLst>
                                  <p:par>
                                    <p:cTn id="77" presetID="21" presetClass="entr" presetSubtype="1" fill="hold" grpId="0" nodeType="afterEffect">
                                      <p:stCondLst>
                                        <p:cond delay="0"/>
                                      </p:stCondLst>
                                      <p:childTnLst>
                                        <p:set>
                                          <p:cBhvr>
                                            <p:cTn id="78" dur="1" fill="hold">
                                              <p:stCondLst>
                                                <p:cond delay="0"/>
                                              </p:stCondLst>
                                            </p:cTn>
                                            <p:tgtEl>
                                              <p:spTgt spid="123"/>
                                            </p:tgtEl>
                                            <p:attrNameLst>
                                              <p:attrName>style.visibility</p:attrName>
                                            </p:attrNameLst>
                                          </p:cBhvr>
                                          <p:to>
                                            <p:strVal val="visible"/>
                                          </p:to>
                                        </p:set>
                                        <p:animEffect transition="in" filter="wheel(1)">
                                          <p:cBhvr>
                                            <p:cTn id="79" dur="1000"/>
                                            <p:tgtEl>
                                              <p:spTgt spid="123"/>
                                            </p:tgtEl>
                                          </p:cBhvr>
                                        </p:animEffect>
                                      </p:childTnLst>
                                    </p:cTn>
                                  </p:par>
                                  <p:par>
                                    <p:cTn id="80" presetID="12" presetClass="entr" presetSubtype="4" fill="hold" grpId="0" nodeType="withEffect">
                                      <p:stCondLst>
                                        <p:cond delay="0"/>
                                      </p:stCondLst>
                                      <p:iterate type="lt">
                                        <p:tmPct val="30000"/>
                                      </p:iterate>
                                      <p:childTnLst>
                                        <p:set>
                                          <p:cBhvr>
                                            <p:cTn id="81" dur="1" fill="hold">
                                              <p:stCondLst>
                                                <p:cond delay="0"/>
                                              </p:stCondLst>
                                            </p:cTn>
                                            <p:tgtEl>
                                              <p:spTgt spid="155"/>
                                            </p:tgtEl>
                                            <p:attrNameLst>
                                              <p:attrName>style.visibility</p:attrName>
                                            </p:attrNameLst>
                                          </p:cBhvr>
                                          <p:to>
                                            <p:strVal val="visible"/>
                                          </p:to>
                                        </p:set>
                                        <p:anim calcmode="lin" valueType="num">
                                          <p:cBhvr additive="base">
                                            <p:cTn id="82" dur="500"/>
                                            <p:tgtEl>
                                              <p:spTgt spid="155"/>
                                            </p:tgtEl>
                                            <p:attrNameLst>
                                              <p:attrName>ppt_y</p:attrName>
                                            </p:attrNameLst>
                                          </p:cBhvr>
                                          <p:tavLst>
                                            <p:tav tm="0">
                                              <p:val>
                                                <p:strVal val="#ppt_y+#ppt_h*1.125000"/>
                                              </p:val>
                                            </p:tav>
                                            <p:tav tm="100000">
                                              <p:val>
                                                <p:strVal val="#ppt_y"/>
                                              </p:val>
                                            </p:tav>
                                          </p:tavLst>
                                        </p:anim>
                                        <p:animEffect transition="in" filter="wipe(up)">
                                          <p:cBhvr>
                                            <p:cTn id="83" dur="500"/>
                                            <p:tgtEl>
                                              <p:spTgt spid="155"/>
                                            </p:tgtEl>
                                          </p:cBhvr>
                                        </p:animEffect>
                                      </p:childTnLst>
                                    </p:cTn>
                                  </p:par>
                                </p:childTnLst>
                              </p:cTn>
                            </p:par>
                            <p:par>
                              <p:cTn id="84" fill="hold">
                                <p:stCondLst>
                                  <p:cond delay="5199"/>
                                </p:stCondLst>
                                <p:childTnLst>
                                  <p:par>
                                    <p:cTn id="85" presetID="12" presetClass="entr" presetSubtype="8" fill="hold" grpId="0" nodeType="afterEffect">
                                      <p:stCondLst>
                                        <p:cond delay="0"/>
                                      </p:stCondLst>
                                      <p:childTnLst>
                                        <p:set>
                                          <p:cBhvr>
                                            <p:cTn id="86" dur="1" fill="hold">
                                              <p:stCondLst>
                                                <p:cond delay="0"/>
                                              </p:stCondLst>
                                            </p:cTn>
                                            <p:tgtEl>
                                              <p:spTgt spid="125"/>
                                            </p:tgtEl>
                                            <p:attrNameLst>
                                              <p:attrName>style.visibility</p:attrName>
                                            </p:attrNameLst>
                                          </p:cBhvr>
                                          <p:to>
                                            <p:strVal val="visible"/>
                                          </p:to>
                                        </p:set>
                                        <p:anim calcmode="lin" valueType="num">
                                          <p:cBhvr additive="base">
                                            <p:cTn id="87" dur="500"/>
                                            <p:tgtEl>
                                              <p:spTgt spid="125"/>
                                            </p:tgtEl>
                                            <p:attrNameLst>
                                              <p:attrName>ppt_x</p:attrName>
                                            </p:attrNameLst>
                                          </p:cBhvr>
                                          <p:tavLst>
                                            <p:tav tm="0">
                                              <p:val>
                                                <p:strVal val="#ppt_x-#ppt_w*1.125000"/>
                                              </p:val>
                                            </p:tav>
                                            <p:tav tm="100000">
                                              <p:val>
                                                <p:strVal val="#ppt_x"/>
                                              </p:val>
                                            </p:tav>
                                          </p:tavLst>
                                        </p:anim>
                                        <p:animEffect transition="in" filter="wipe(right)">
                                          <p:cBhvr>
                                            <p:cTn id="88" dur="500"/>
                                            <p:tgtEl>
                                              <p:spTgt spid="125"/>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124"/>
                                            </p:tgtEl>
                                            <p:attrNameLst>
                                              <p:attrName>style.visibility</p:attrName>
                                            </p:attrNameLst>
                                          </p:cBhvr>
                                          <p:to>
                                            <p:strVal val="visible"/>
                                          </p:to>
                                        </p:set>
                                        <p:anim calcmode="lin" valueType="num">
                                          <p:cBhvr additive="base">
                                            <p:cTn id="91" dur="500"/>
                                            <p:tgtEl>
                                              <p:spTgt spid="124"/>
                                            </p:tgtEl>
                                            <p:attrNameLst>
                                              <p:attrName>ppt_x</p:attrName>
                                            </p:attrNameLst>
                                          </p:cBhvr>
                                          <p:tavLst>
                                            <p:tav tm="0">
                                              <p:val>
                                                <p:strVal val="#ppt_x-#ppt_w*1.125000"/>
                                              </p:val>
                                            </p:tav>
                                            <p:tav tm="100000">
                                              <p:val>
                                                <p:strVal val="#ppt_x"/>
                                              </p:val>
                                            </p:tav>
                                          </p:tavLst>
                                        </p:anim>
                                        <p:animEffect transition="in" filter="wipe(right)">
                                          <p:cBhvr>
                                            <p:cTn id="92" dur="500"/>
                                            <p:tgtEl>
                                              <p:spTgt spid="124"/>
                                            </p:tgtEl>
                                          </p:cBhvr>
                                        </p:animEffect>
                                      </p:childTnLst>
                                    </p:cTn>
                                  </p:par>
                                </p:childTnLst>
                              </p:cTn>
                            </p:par>
                            <p:par>
                              <p:cTn id="93" fill="hold">
                                <p:stCondLst>
                                  <p:cond delay="5699"/>
                                </p:stCondLst>
                                <p:childTnLst>
                                  <p:par>
                                    <p:cTn id="94" presetID="21" presetClass="entr" presetSubtype="1" fill="hold" grpId="0" nodeType="afterEffect">
                                      <p:stCondLst>
                                        <p:cond delay="0"/>
                                      </p:stCondLst>
                                      <p:childTnLst>
                                        <p:set>
                                          <p:cBhvr>
                                            <p:cTn id="95" dur="1" fill="hold">
                                              <p:stCondLst>
                                                <p:cond delay="0"/>
                                              </p:stCondLst>
                                            </p:cTn>
                                            <p:tgtEl>
                                              <p:spTgt spid="126"/>
                                            </p:tgtEl>
                                            <p:attrNameLst>
                                              <p:attrName>style.visibility</p:attrName>
                                            </p:attrNameLst>
                                          </p:cBhvr>
                                          <p:to>
                                            <p:strVal val="visible"/>
                                          </p:to>
                                        </p:set>
                                        <p:animEffect transition="in" filter="wheel(1)">
                                          <p:cBhvr>
                                            <p:cTn id="96" dur="1000"/>
                                            <p:tgtEl>
                                              <p:spTgt spid="126"/>
                                            </p:tgtEl>
                                          </p:cBhvr>
                                        </p:animEffect>
                                      </p:childTnLst>
                                    </p:cTn>
                                  </p:par>
                                  <p:par>
                                    <p:cTn id="97" presetID="12" presetClass="entr" presetSubtype="4" fill="hold" grpId="0" nodeType="withEffect">
                                      <p:stCondLst>
                                        <p:cond delay="0"/>
                                      </p:stCondLst>
                                      <p:iterate type="lt">
                                        <p:tmPct val="30000"/>
                                      </p:iterate>
                                      <p:childTnLst>
                                        <p:set>
                                          <p:cBhvr>
                                            <p:cTn id="98" dur="1" fill="hold">
                                              <p:stCondLst>
                                                <p:cond delay="0"/>
                                              </p:stCondLst>
                                            </p:cTn>
                                            <p:tgtEl>
                                              <p:spTgt spid="156"/>
                                            </p:tgtEl>
                                            <p:attrNameLst>
                                              <p:attrName>style.visibility</p:attrName>
                                            </p:attrNameLst>
                                          </p:cBhvr>
                                          <p:to>
                                            <p:strVal val="visible"/>
                                          </p:to>
                                        </p:set>
                                        <p:anim calcmode="lin" valueType="num">
                                          <p:cBhvr additive="base">
                                            <p:cTn id="99" dur="500"/>
                                            <p:tgtEl>
                                              <p:spTgt spid="156"/>
                                            </p:tgtEl>
                                            <p:attrNameLst>
                                              <p:attrName>ppt_y</p:attrName>
                                            </p:attrNameLst>
                                          </p:cBhvr>
                                          <p:tavLst>
                                            <p:tav tm="0">
                                              <p:val>
                                                <p:strVal val="#ppt_y+#ppt_h*1.125000"/>
                                              </p:val>
                                            </p:tav>
                                            <p:tav tm="100000">
                                              <p:val>
                                                <p:strVal val="#ppt_y"/>
                                              </p:val>
                                            </p:tav>
                                          </p:tavLst>
                                        </p:anim>
                                        <p:animEffect transition="in" filter="wipe(up)">
                                          <p:cBhvr>
                                            <p:cTn id="100" dur="500"/>
                                            <p:tgtEl>
                                              <p:spTgt spid="156"/>
                                            </p:tgtEl>
                                          </p:cBhvr>
                                        </p:animEffect>
                                      </p:childTnLst>
                                    </p:cTn>
                                  </p:par>
                                </p:childTnLst>
                              </p:cTn>
                            </p:par>
                            <p:par>
                              <p:cTn id="101" fill="hold">
                                <p:stCondLst>
                                  <p:cond delay="6699"/>
                                </p:stCondLst>
                                <p:childTnLst>
                                  <p:par>
                                    <p:cTn id="102" presetID="12" presetClass="entr" presetSubtype="8" fill="hold" grpId="0" nodeType="afterEffect">
                                      <p:stCondLst>
                                        <p:cond delay="0"/>
                                      </p:stCondLst>
                                      <p:childTnLst>
                                        <p:set>
                                          <p:cBhvr>
                                            <p:cTn id="103" dur="1" fill="hold">
                                              <p:stCondLst>
                                                <p:cond delay="0"/>
                                              </p:stCondLst>
                                            </p:cTn>
                                            <p:tgtEl>
                                              <p:spTgt spid="128"/>
                                            </p:tgtEl>
                                            <p:attrNameLst>
                                              <p:attrName>style.visibility</p:attrName>
                                            </p:attrNameLst>
                                          </p:cBhvr>
                                          <p:to>
                                            <p:strVal val="visible"/>
                                          </p:to>
                                        </p:set>
                                        <p:anim calcmode="lin" valueType="num">
                                          <p:cBhvr additive="base">
                                            <p:cTn id="104" dur="500"/>
                                            <p:tgtEl>
                                              <p:spTgt spid="128"/>
                                            </p:tgtEl>
                                            <p:attrNameLst>
                                              <p:attrName>ppt_x</p:attrName>
                                            </p:attrNameLst>
                                          </p:cBhvr>
                                          <p:tavLst>
                                            <p:tav tm="0">
                                              <p:val>
                                                <p:strVal val="#ppt_x-#ppt_w*1.125000"/>
                                              </p:val>
                                            </p:tav>
                                            <p:tav tm="100000">
                                              <p:val>
                                                <p:strVal val="#ppt_x"/>
                                              </p:val>
                                            </p:tav>
                                          </p:tavLst>
                                        </p:anim>
                                        <p:animEffect transition="in" filter="wipe(right)">
                                          <p:cBhvr>
                                            <p:cTn id="105" dur="500"/>
                                            <p:tgtEl>
                                              <p:spTgt spid="128"/>
                                            </p:tgtEl>
                                          </p:cBhvr>
                                        </p:animEffect>
                                      </p:childTnLst>
                                    </p:cTn>
                                  </p:par>
                                  <p:par>
                                    <p:cTn id="106" presetID="12" presetClass="entr" presetSubtype="8" fill="hold" grpId="0" nodeType="withEffect">
                                      <p:stCondLst>
                                        <p:cond delay="0"/>
                                      </p:stCondLst>
                                      <p:childTnLst>
                                        <p:set>
                                          <p:cBhvr>
                                            <p:cTn id="107" dur="1" fill="hold">
                                              <p:stCondLst>
                                                <p:cond delay="0"/>
                                              </p:stCondLst>
                                            </p:cTn>
                                            <p:tgtEl>
                                              <p:spTgt spid="127"/>
                                            </p:tgtEl>
                                            <p:attrNameLst>
                                              <p:attrName>style.visibility</p:attrName>
                                            </p:attrNameLst>
                                          </p:cBhvr>
                                          <p:to>
                                            <p:strVal val="visible"/>
                                          </p:to>
                                        </p:set>
                                        <p:anim calcmode="lin" valueType="num">
                                          <p:cBhvr additive="base">
                                            <p:cTn id="108" dur="500"/>
                                            <p:tgtEl>
                                              <p:spTgt spid="127"/>
                                            </p:tgtEl>
                                            <p:attrNameLst>
                                              <p:attrName>ppt_x</p:attrName>
                                            </p:attrNameLst>
                                          </p:cBhvr>
                                          <p:tavLst>
                                            <p:tav tm="0">
                                              <p:val>
                                                <p:strVal val="#ppt_x-#ppt_w*1.125000"/>
                                              </p:val>
                                            </p:tav>
                                            <p:tav tm="100000">
                                              <p:val>
                                                <p:strVal val="#ppt_x"/>
                                              </p:val>
                                            </p:tav>
                                          </p:tavLst>
                                        </p:anim>
                                        <p:animEffect transition="in" filter="wipe(right)">
                                          <p:cBhvr>
                                            <p:cTn id="109" dur="500"/>
                                            <p:tgtEl>
                                              <p:spTgt spid="127"/>
                                            </p:tgtEl>
                                          </p:cBhvr>
                                        </p:animEffect>
                                      </p:childTnLst>
                                    </p:cTn>
                                  </p:par>
                                </p:childTnLst>
                              </p:cTn>
                            </p:par>
                            <p:par>
                              <p:cTn id="110" fill="hold">
                                <p:stCondLst>
                                  <p:cond delay="7199"/>
                                </p:stCondLst>
                                <p:childTnLst>
                                  <p:par>
                                    <p:cTn id="111" presetID="21" presetClass="entr" presetSubtype="1" fill="hold" grpId="0" nodeType="afterEffect">
                                      <p:stCondLst>
                                        <p:cond delay="0"/>
                                      </p:stCondLst>
                                      <p:childTnLst>
                                        <p:set>
                                          <p:cBhvr>
                                            <p:cTn id="112" dur="1" fill="hold">
                                              <p:stCondLst>
                                                <p:cond delay="0"/>
                                              </p:stCondLst>
                                            </p:cTn>
                                            <p:tgtEl>
                                              <p:spTgt spid="129"/>
                                            </p:tgtEl>
                                            <p:attrNameLst>
                                              <p:attrName>style.visibility</p:attrName>
                                            </p:attrNameLst>
                                          </p:cBhvr>
                                          <p:to>
                                            <p:strVal val="visible"/>
                                          </p:to>
                                        </p:set>
                                        <p:animEffect transition="in" filter="wheel(1)">
                                          <p:cBhvr>
                                            <p:cTn id="113" dur="1000"/>
                                            <p:tgtEl>
                                              <p:spTgt spid="129"/>
                                            </p:tgtEl>
                                          </p:cBhvr>
                                        </p:animEffect>
                                      </p:childTnLst>
                                    </p:cTn>
                                  </p:par>
                                  <p:par>
                                    <p:cTn id="114" presetID="12" presetClass="entr" presetSubtype="4" fill="hold" grpId="0" nodeType="withEffect">
                                      <p:stCondLst>
                                        <p:cond delay="0"/>
                                      </p:stCondLst>
                                      <p:iterate type="lt">
                                        <p:tmPct val="30000"/>
                                      </p:iterate>
                                      <p:childTnLst>
                                        <p:set>
                                          <p:cBhvr>
                                            <p:cTn id="115" dur="1" fill="hold">
                                              <p:stCondLst>
                                                <p:cond delay="0"/>
                                              </p:stCondLst>
                                            </p:cTn>
                                            <p:tgtEl>
                                              <p:spTgt spid="157"/>
                                            </p:tgtEl>
                                            <p:attrNameLst>
                                              <p:attrName>style.visibility</p:attrName>
                                            </p:attrNameLst>
                                          </p:cBhvr>
                                          <p:to>
                                            <p:strVal val="visible"/>
                                          </p:to>
                                        </p:set>
                                        <p:anim calcmode="lin" valueType="num">
                                          <p:cBhvr additive="base">
                                            <p:cTn id="116" dur="500"/>
                                            <p:tgtEl>
                                              <p:spTgt spid="157"/>
                                            </p:tgtEl>
                                            <p:attrNameLst>
                                              <p:attrName>ppt_y</p:attrName>
                                            </p:attrNameLst>
                                          </p:cBhvr>
                                          <p:tavLst>
                                            <p:tav tm="0">
                                              <p:val>
                                                <p:strVal val="#ppt_y+#ppt_h*1.125000"/>
                                              </p:val>
                                            </p:tav>
                                            <p:tav tm="100000">
                                              <p:val>
                                                <p:strVal val="#ppt_y"/>
                                              </p:val>
                                            </p:tav>
                                          </p:tavLst>
                                        </p:anim>
                                        <p:animEffect transition="in" filter="wipe(up)">
                                          <p:cBhvr>
                                            <p:cTn id="117" dur="500"/>
                                            <p:tgtEl>
                                              <p:spTgt spid="157"/>
                                            </p:tgtEl>
                                          </p:cBhvr>
                                        </p:animEffect>
                                      </p:childTnLst>
                                    </p:cTn>
                                  </p:par>
                                </p:childTnLst>
                              </p:cTn>
                            </p:par>
                            <p:par>
                              <p:cTn id="118" fill="hold">
                                <p:stCondLst>
                                  <p:cond delay="8199"/>
                                </p:stCondLst>
                                <p:childTnLst>
                                  <p:par>
                                    <p:cTn id="119" presetID="12" presetClass="entr" presetSubtype="8" fill="hold" grpId="0" nodeType="afterEffect">
                                      <p:stCondLst>
                                        <p:cond delay="0"/>
                                      </p:stCondLst>
                                      <p:childTnLst>
                                        <p:set>
                                          <p:cBhvr>
                                            <p:cTn id="120" dur="1" fill="hold">
                                              <p:stCondLst>
                                                <p:cond delay="0"/>
                                              </p:stCondLst>
                                            </p:cTn>
                                            <p:tgtEl>
                                              <p:spTgt spid="131"/>
                                            </p:tgtEl>
                                            <p:attrNameLst>
                                              <p:attrName>style.visibility</p:attrName>
                                            </p:attrNameLst>
                                          </p:cBhvr>
                                          <p:to>
                                            <p:strVal val="visible"/>
                                          </p:to>
                                        </p:set>
                                        <p:anim calcmode="lin" valueType="num">
                                          <p:cBhvr additive="base">
                                            <p:cTn id="121" dur="500"/>
                                            <p:tgtEl>
                                              <p:spTgt spid="131"/>
                                            </p:tgtEl>
                                            <p:attrNameLst>
                                              <p:attrName>ppt_x</p:attrName>
                                            </p:attrNameLst>
                                          </p:cBhvr>
                                          <p:tavLst>
                                            <p:tav tm="0">
                                              <p:val>
                                                <p:strVal val="#ppt_x-#ppt_w*1.125000"/>
                                              </p:val>
                                            </p:tav>
                                            <p:tav tm="100000">
                                              <p:val>
                                                <p:strVal val="#ppt_x"/>
                                              </p:val>
                                            </p:tav>
                                          </p:tavLst>
                                        </p:anim>
                                        <p:animEffect transition="in" filter="wipe(right)">
                                          <p:cBhvr>
                                            <p:cTn id="122" dur="500"/>
                                            <p:tgtEl>
                                              <p:spTgt spid="131"/>
                                            </p:tgtEl>
                                          </p:cBhvr>
                                        </p:animEffect>
                                      </p:childTnLst>
                                    </p:cTn>
                                  </p:par>
                                  <p:par>
                                    <p:cTn id="123" presetID="12" presetClass="entr" presetSubtype="8" fill="hold" grpId="0" nodeType="withEffect">
                                      <p:stCondLst>
                                        <p:cond delay="0"/>
                                      </p:stCondLst>
                                      <p:childTnLst>
                                        <p:set>
                                          <p:cBhvr>
                                            <p:cTn id="124" dur="1" fill="hold">
                                              <p:stCondLst>
                                                <p:cond delay="0"/>
                                              </p:stCondLst>
                                            </p:cTn>
                                            <p:tgtEl>
                                              <p:spTgt spid="130"/>
                                            </p:tgtEl>
                                            <p:attrNameLst>
                                              <p:attrName>style.visibility</p:attrName>
                                            </p:attrNameLst>
                                          </p:cBhvr>
                                          <p:to>
                                            <p:strVal val="visible"/>
                                          </p:to>
                                        </p:set>
                                        <p:anim calcmode="lin" valueType="num">
                                          <p:cBhvr additive="base">
                                            <p:cTn id="125" dur="500"/>
                                            <p:tgtEl>
                                              <p:spTgt spid="130"/>
                                            </p:tgtEl>
                                            <p:attrNameLst>
                                              <p:attrName>ppt_x</p:attrName>
                                            </p:attrNameLst>
                                          </p:cBhvr>
                                          <p:tavLst>
                                            <p:tav tm="0">
                                              <p:val>
                                                <p:strVal val="#ppt_x-#ppt_w*1.125000"/>
                                              </p:val>
                                            </p:tav>
                                            <p:tav tm="100000">
                                              <p:val>
                                                <p:strVal val="#ppt_x"/>
                                              </p:val>
                                            </p:tav>
                                          </p:tavLst>
                                        </p:anim>
                                        <p:animEffect transition="in" filter="wipe(right)">
                                          <p:cBhvr>
                                            <p:cTn id="126" dur="500"/>
                                            <p:tgtEl>
                                              <p:spTgt spid="130"/>
                                            </p:tgtEl>
                                          </p:cBhvr>
                                        </p:animEffect>
                                      </p:childTnLst>
                                    </p:cTn>
                                  </p:par>
                                </p:childTnLst>
                              </p:cTn>
                            </p:par>
                            <p:par>
                              <p:cTn id="127" fill="hold">
                                <p:stCondLst>
                                  <p:cond delay="8699"/>
                                </p:stCondLst>
                                <p:childTnLst>
                                  <p:par>
                                    <p:cTn id="128" presetID="1" presetClass="entr" presetSubtype="0" fill="hold" grpId="0" nodeType="afterEffect">
                                      <p:stCondLst>
                                        <p:cond delay="0"/>
                                      </p:stCondLst>
                                      <p:childTnLst>
                                        <p:set>
                                          <p:cBhvr>
                                            <p:cTn id="129"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0" grpId="0">
            <p:bldAsOne/>
          </p:bldGraphic>
          <p:bldP spid="121" grpId="0"/>
          <p:bldP spid="122" grpId="0"/>
          <p:bldGraphic spid="123" grpId="0">
            <p:bldAsOne/>
          </p:bldGraphic>
          <p:bldP spid="124" grpId="0"/>
          <p:bldP spid="125" grpId="0"/>
          <p:bldGraphic spid="126" grpId="0">
            <p:bldAsOne/>
          </p:bldGraphic>
          <p:bldP spid="127" grpId="0"/>
          <p:bldP spid="128" grpId="0"/>
          <p:bldGraphic spid="129" grpId="0">
            <p:bldAsOne/>
          </p:bldGraphic>
          <p:bldP spid="130" grpId="0"/>
          <p:bldP spid="131" grpId="0"/>
          <p:bldP spid="153" grpId="0"/>
          <p:bldP spid="155" grpId="0"/>
          <p:bldP spid="156" grpId="0"/>
          <p:bldP spid="157" grpId="0"/>
          <p:bldP spid="31" grpId="0" animBg="1"/>
          <p:bldP spid="32" grpId="0"/>
          <p:bldP spid="33" grpId="0"/>
          <p:bldP spid="35" grpId="0" animBg="1"/>
          <p:bldP spid="36" grpId="0" animBg="1"/>
          <p:bldP spid="37" grpId="0" animBg="1"/>
          <p:bldP spid="38"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700" fill="hold"/>
                                            <p:tgtEl>
                                              <p:spTgt spid="38"/>
                                            </p:tgtEl>
                                            <p:attrNameLst>
                                              <p:attrName>ppt_w</p:attrName>
                                            </p:attrNameLst>
                                          </p:cBhvr>
                                          <p:tavLst>
                                            <p:tav tm="0">
                                              <p:val>
                                                <p:strVal val="#ppt_w+.3"/>
                                              </p:val>
                                            </p:tav>
                                            <p:tav tm="100000">
                                              <p:val>
                                                <p:strVal val="#ppt_w"/>
                                              </p:val>
                                            </p:tav>
                                          </p:tavLst>
                                        </p:anim>
                                        <p:anim calcmode="lin" valueType="num">
                                          <p:cBhvr>
                                            <p:cTn id="8" dur="700" fill="hold"/>
                                            <p:tgtEl>
                                              <p:spTgt spid="38"/>
                                            </p:tgtEl>
                                            <p:attrNameLst>
                                              <p:attrName>ppt_h</p:attrName>
                                            </p:attrNameLst>
                                          </p:cBhvr>
                                          <p:tavLst>
                                            <p:tav tm="0">
                                              <p:val>
                                                <p:strVal val="#ppt_h"/>
                                              </p:val>
                                            </p:tav>
                                            <p:tav tm="100000">
                                              <p:val>
                                                <p:strVal val="#ppt_h"/>
                                              </p:val>
                                            </p:tav>
                                          </p:tavLst>
                                        </p:anim>
                                        <p:animEffect transition="in" filter="fade">
                                          <p:cBhvr>
                                            <p:cTn id="9" dur="700"/>
                                            <p:tgtEl>
                                              <p:spTgt spid="3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700" fill="hold"/>
                                            <p:tgtEl>
                                              <p:spTgt spid="37"/>
                                            </p:tgtEl>
                                            <p:attrNameLst>
                                              <p:attrName>ppt_w</p:attrName>
                                            </p:attrNameLst>
                                          </p:cBhvr>
                                          <p:tavLst>
                                            <p:tav tm="0">
                                              <p:val>
                                                <p:strVal val="#ppt_w+.3"/>
                                              </p:val>
                                            </p:tav>
                                            <p:tav tm="100000">
                                              <p:val>
                                                <p:strVal val="#ppt_w"/>
                                              </p:val>
                                            </p:tav>
                                          </p:tavLst>
                                        </p:anim>
                                        <p:anim calcmode="lin" valueType="num">
                                          <p:cBhvr>
                                            <p:cTn id="13" dur="700" fill="hold"/>
                                            <p:tgtEl>
                                              <p:spTgt spid="37"/>
                                            </p:tgtEl>
                                            <p:attrNameLst>
                                              <p:attrName>ppt_h</p:attrName>
                                            </p:attrNameLst>
                                          </p:cBhvr>
                                          <p:tavLst>
                                            <p:tav tm="0">
                                              <p:val>
                                                <p:strVal val="#ppt_h"/>
                                              </p:val>
                                            </p:tav>
                                            <p:tav tm="100000">
                                              <p:val>
                                                <p:strVal val="#ppt_h"/>
                                              </p:val>
                                            </p:tav>
                                          </p:tavLst>
                                        </p:anim>
                                        <p:animEffect transition="in" filter="fade">
                                          <p:cBhvr>
                                            <p:cTn id="14" dur="700"/>
                                            <p:tgtEl>
                                              <p:spTgt spid="3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700" fill="hold"/>
                                            <p:tgtEl>
                                              <p:spTgt spid="36"/>
                                            </p:tgtEl>
                                            <p:attrNameLst>
                                              <p:attrName>ppt_w</p:attrName>
                                            </p:attrNameLst>
                                          </p:cBhvr>
                                          <p:tavLst>
                                            <p:tav tm="0">
                                              <p:val>
                                                <p:strVal val="#ppt_w+.3"/>
                                              </p:val>
                                            </p:tav>
                                            <p:tav tm="100000">
                                              <p:val>
                                                <p:strVal val="#ppt_w"/>
                                              </p:val>
                                            </p:tav>
                                          </p:tavLst>
                                        </p:anim>
                                        <p:anim calcmode="lin" valueType="num">
                                          <p:cBhvr>
                                            <p:cTn id="18" dur="700" fill="hold"/>
                                            <p:tgtEl>
                                              <p:spTgt spid="36"/>
                                            </p:tgtEl>
                                            <p:attrNameLst>
                                              <p:attrName>ppt_h</p:attrName>
                                            </p:attrNameLst>
                                          </p:cBhvr>
                                          <p:tavLst>
                                            <p:tav tm="0">
                                              <p:val>
                                                <p:strVal val="#ppt_h"/>
                                              </p:val>
                                            </p:tav>
                                            <p:tav tm="100000">
                                              <p:val>
                                                <p:strVal val="#ppt_h"/>
                                              </p:val>
                                            </p:tav>
                                          </p:tavLst>
                                        </p:anim>
                                        <p:animEffect transition="in" filter="fade">
                                          <p:cBhvr>
                                            <p:cTn id="19" dur="700"/>
                                            <p:tgtEl>
                                              <p:spTgt spid="36"/>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600" fill="hold"/>
                                            <p:tgtEl>
                                              <p:spTgt spid="35"/>
                                            </p:tgtEl>
                                            <p:attrNameLst>
                                              <p:attrName>ppt_x</p:attrName>
                                            </p:attrNameLst>
                                          </p:cBhvr>
                                          <p:tavLst>
                                            <p:tav tm="0">
                                              <p:val>
                                                <p:strVal val="1+#ppt_w/2"/>
                                              </p:val>
                                            </p:tav>
                                            <p:tav tm="100000">
                                              <p:val>
                                                <p:strVal val="#ppt_x"/>
                                              </p:val>
                                            </p:tav>
                                          </p:tavLst>
                                        </p:anim>
                                        <p:anim calcmode="lin" valueType="num">
                                          <p:cBhvr additive="base">
                                            <p:cTn id="23" dur="600" fill="hold"/>
                                            <p:tgtEl>
                                              <p:spTgt spid="3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ppt_x</p:attrName>
                                            </p:attrNameLst>
                                          </p:cBhvr>
                                          <p:tavLst>
                                            <p:tav tm="0">
                                              <p:val>
                                                <p:strVal val="#ppt_x-#ppt_w/2"/>
                                              </p:val>
                                            </p:tav>
                                            <p:tav tm="100000">
                                              <p:val>
                                                <p:strVal val="#ppt_x"/>
                                              </p:val>
                                            </p:tav>
                                          </p:tavLst>
                                        </p:anim>
                                        <p:anim calcmode="lin" valueType="num">
                                          <p:cBhvr>
                                            <p:cTn id="28" dur="500" fill="hold"/>
                                            <p:tgtEl>
                                              <p:spTgt spid="31"/>
                                            </p:tgtEl>
                                            <p:attrNameLst>
                                              <p:attrName>ppt_y</p:attrName>
                                            </p:attrNameLst>
                                          </p:cBhvr>
                                          <p:tavLst>
                                            <p:tav tm="0">
                                              <p:val>
                                                <p:strVal val="#ppt_y"/>
                                              </p:val>
                                            </p:tav>
                                            <p:tav tm="100000">
                                              <p:val>
                                                <p:strVal val="#ppt_y"/>
                                              </p:val>
                                            </p:tav>
                                          </p:tavLst>
                                        </p:anim>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ppt_x</p:attrName>
                                            </p:attrNameLst>
                                          </p:cBhvr>
                                          <p:tavLst>
                                            <p:tav tm="0">
                                              <p:val>
                                                <p:strVal val="#ppt_x"/>
                                              </p:val>
                                            </p:tav>
                                            <p:tav tm="100000">
                                              <p:val>
                                                <p:strVal val="#ppt_x"/>
                                              </p:val>
                                            </p:tav>
                                          </p:tavLst>
                                        </p:anim>
                                        <p:anim calcmode="lin" valueType="num">
                                          <p:cBhvr>
                                            <p:cTn id="35" dur="500" fill="hold"/>
                                            <p:tgtEl>
                                              <p:spTgt spid="32"/>
                                            </p:tgtEl>
                                            <p:attrNameLst>
                                              <p:attrName>ppt_y</p:attrName>
                                            </p:attrNameLst>
                                          </p:cBhvr>
                                          <p:tavLst>
                                            <p:tav tm="0">
                                              <p:val>
                                                <p:strVal val="#ppt_y+#ppt_h/2"/>
                                              </p:val>
                                            </p:tav>
                                            <p:tav tm="100000">
                                              <p:val>
                                                <p:strVal val="#ppt_y"/>
                                              </p:val>
                                            </p:tav>
                                          </p:tavLst>
                                        </p:anim>
                                        <p:anim calcmode="lin" valueType="num">
                                          <p:cBhvr>
                                            <p:cTn id="36" dur="500" fill="hold"/>
                                            <p:tgtEl>
                                              <p:spTgt spid="32"/>
                                            </p:tgtEl>
                                            <p:attrNameLst>
                                              <p:attrName>ppt_w</p:attrName>
                                            </p:attrNameLst>
                                          </p:cBhvr>
                                          <p:tavLst>
                                            <p:tav tm="0">
                                              <p:val>
                                                <p:strVal val="#ppt_w"/>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200"/>
                                            <p:tgtEl>
                                              <p:spTgt spid="3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ppt_x</p:attrName>
                                            </p:attrNameLst>
                                          </p:cBhvr>
                                          <p:tavLst>
                                            <p:tav tm="0">
                                              <p:val>
                                                <p:strVal val="#ppt_x"/>
                                              </p:val>
                                            </p:tav>
                                            <p:tav tm="100000">
                                              <p:val>
                                                <p:strVal val="#ppt_x"/>
                                              </p:val>
                                            </p:tav>
                                          </p:tavLst>
                                        </p:anim>
                                        <p:anim calcmode="lin" valueType="num">
                                          <p:cBhvr>
                                            <p:cTn id="46" dur="500" fill="hold"/>
                                            <p:tgtEl>
                                              <p:spTgt spid="33"/>
                                            </p:tgtEl>
                                            <p:attrNameLst>
                                              <p:attrName>ppt_y</p:attrName>
                                            </p:attrNameLst>
                                          </p:cBhvr>
                                          <p:tavLst>
                                            <p:tav tm="0">
                                              <p:val>
                                                <p:strVal val="#ppt_y+#ppt_h/2"/>
                                              </p:val>
                                            </p:tav>
                                            <p:tav tm="100000">
                                              <p:val>
                                                <p:strVal val="#ppt_y"/>
                                              </p:val>
                                            </p:tav>
                                          </p:tavLst>
                                        </p:anim>
                                        <p:anim calcmode="lin" valueType="num">
                                          <p:cBhvr>
                                            <p:cTn id="47" dur="500" fill="hold"/>
                                            <p:tgtEl>
                                              <p:spTgt spid="33"/>
                                            </p:tgtEl>
                                            <p:attrNameLst>
                                              <p:attrName>ppt_w</p:attrName>
                                            </p:attrNameLst>
                                          </p:cBhvr>
                                          <p:tavLst>
                                            <p:tav tm="0">
                                              <p:val>
                                                <p:strVal val="#ppt_w"/>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1" fill="hold" nodeType="afterEffect">
                                      <p:stCondLst>
                                        <p:cond delay="0"/>
                                      </p:stCondLst>
                                      <p:childTnLst>
                                        <p:set>
                                          <p:cBhvr>
                                            <p:cTn id="51" dur="1" fill="hold">
                                              <p:stCondLst>
                                                <p:cond delay="0"/>
                                              </p:stCondLst>
                                            </p:cTn>
                                            <p:tgtEl>
                                              <p:spTgt spid="150"/>
                                            </p:tgtEl>
                                            <p:attrNameLst>
                                              <p:attrName>style.visibility</p:attrName>
                                            </p:attrNameLst>
                                          </p:cBhvr>
                                          <p:to>
                                            <p:strVal val="visible"/>
                                          </p:to>
                                        </p:set>
                                        <p:animEffect transition="in" filter="wipe(up)">
                                          <p:cBhvr>
                                            <p:cTn id="52" dur="500"/>
                                            <p:tgtEl>
                                              <p:spTgt spid="150"/>
                                            </p:tgtEl>
                                          </p:cBhvr>
                                        </p:animEffect>
                                      </p:childTnLst>
                                    </p:cTn>
                                  </p:par>
                                  <p:par>
                                    <p:cTn id="53" presetID="22" presetClass="entr" presetSubtype="1" fill="hold" nodeType="with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wipe(up)">
                                          <p:cBhvr>
                                            <p:cTn id="55" dur="500"/>
                                            <p:tgtEl>
                                              <p:spTgt spid="151"/>
                                            </p:tgtEl>
                                          </p:cBhvr>
                                        </p:animEffect>
                                      </p:childTnLst>
                                    </p:cTn>
                                  </p:par>
                                  <p:par>
                                    <p:cTn id="56" presetID="22" presetClass="entr" presetSubtype="1" fill="hold" nodeType="withEffect">
                                      <p:stCondLst>
                                        <p:cond delay="0"/>
                                      </p:stCondLst>
                                      <p:childTnLst>
                                        <p:set>
                                          <p:cBhvr>
                                            <p:cTn id="57" dur="1" fill="hold">
                                              <p:stCondLst>
                                                <p:cond delay="0"/>
                                              </p:stCondLst>
                                            </p:cTn>
                                            <p:tgtEl>
                                              <p:spTgt spid="152"/>
                                            </p:tgtEl>
                                            <p:attrNameLst>
                                              <p:attrName>style.visibility</p:attrName>
                                            </p:attrNameLst>
                                          </p:cBhvr>
                                          <p:to>
                                            <p:strVal val="visible"/>
                                          </p:to>
                                        </p:set>
                                        <p:animEffect transition="in" filter="wipe(up)">
                                          <p:cBhvr>
                                            <p:cTn id="58" dur="500"/>
                                            <p:tgtEl>
                                              <p:spTgt spid="152"/>
                                            </p:tgtEl>
                                          </p:cBhvr>
                                        </p:animEffect>
                                      </p:childTnLst>
                                    </p:cTn>
                                  </p:par>
                                </p:childTnLst>
                              </p:cTn>
                            </p:par>
                            <p:par>
                              <p:cTn id="59" fill="hold">
                                <p:stCondLst>
                                  <p:cond delay="2700"/>
                                </p:stCondLst>
                                <p:childTnLst>
                                  <p:par>
                                    <p:cTn id="60" presetID="21" presetClass="entr" presetSubtype="1" fill="hold" grpId="0" nodeType="afterEffect">
                                      <p:stCondLst>
                                        <p:cond delay="0"/>
                                      </p:stCondLst>
                                      <p:childTnLst>
                                        <p:set>
                                          <p:cBhvr>
                                            <p:cTn id="61" dur="1" fill="hold">
                                              <p:stCondLst>
                                                <p:cond delay="0"/>
                                              </p:stCondLst>
                                            </p:cTn>
                                            <p:tgtEl>
                                              <p:spTgt spid="120"/>
                                            </p:tgtEl>
                                            <p:attrNameLst>
                                              <p:attrName>style.visibility</p:attrName>
                                            </p:attrNameLst>
                                          </p:cBhvr>
                                          <p:to>
                                            <p:strVal val="visible"/>
                                          </p:to>
                                        </p:set>
                                        <p:animEffect transition="in" filter="wheel(1)">
                                          <p:cBhvr>
                                            <p:cTn id="62" dur="1000"/>
                                            <p:tgtEl>
                                              <p:spTgt spid="120"/>
                                            </p:tgtEl>
                                          </p:cBhvr>
                                        </p:animEffect>
                                      </p:childTnLst>
                                    </p:cTn>
                                  </p:par>
                                  <p:par>
                                    <p:cTn id="63" presetID="12" presetClass="entr" presetSubtype="4" fill="hold" grpId="0" nodeType="withEffect">
                                      <p:stCondLst>
                                        <p:cond delay="0"/>
                                      </p:stCondLst>
                                      <p:iterate type="lt">
                                        <p:tmPct val="30000"/>
                                      </p:iterate>
                                      <p:childTnLst>
                                        <p:set>
                                          <p:cBhvr>
                                            <p:cTn id="64" dur="1" fill="hold">
                                              <p:stCondLst>
                                                <p:cond delay="0"/>
                                              </p:stCondLst>
                                            </p:cTn>
                                            <p:tgtEl>
                                              <p:spTgt spid="153"/>
                                            </p:tgtEl>
                                            <p:attrNameLst>
                                              <p:attrName>style.visibility</p:attrName>
                                            </p:attrNameLst>
                                          </p:cBhvr>
                                          <p:to>
                                            <p:strVal val="visible"/>
                                          </p:to>
                                        </p:set>
                                        <p:anim calcmode="lin" valueType="num">
                                          <p:cBhvr additive="base">
                                            <p:cTn id="65" dur="500"/>
                                            <p:tgtEl>
                                              <p:spTgt spid="153"/>
                                            </p:tgtEl>
                                            <p:attrNameLst>
                                              <p:attrName>ppt_y</p:attrName>
                                            </p:attrNameLst>
                                          </p:cBhvr>
                                          <p:tavLst>
                                            <p:tav tm="0">
                                              <p:val>
                                                <p:strVal val="#ppt_y+#ppt_h*1.125000"/>
                                              </p:val>
                                            </p:tav>
                                            <p:tav tm="100000">
                                              <p:val>
                                                <p:strVal val="#ppt_y"/>
                                              </p:val>
                                            </p:tav>
                                          </p:tavLst>
                                        </p:anim>
                                        <p:animEffect transition="in" filter="wipe(up)">
                                          <p:cBhvr>
                                            <p:cTn id="66" dur="500"/>
                                            <p:tgtEl>
                                              <p:spTgt spid="153"/>
                                            </p:tgtEl>
                                          </p:cBhvr>
                                        </p:animEffect>
                                      </p:childTnLst>
                                    </p:cTn>
                                  </p:par>
                                </p:childTnLst>
                              </p:cTn>
                            </p:par>
                            <p:par>
                              <p:cTn id="67" fill="hold">
                                <p:stCondLst>
                                  <p:cond delay="3700"/>
                                </p:stCondLst>
                                <p:childTnLst>
                                  <p:par>
                                    <p:cTn id="68" presetID="12" presetClass="entr" presetSubtype="8" fill="hold" grpId="0" nodeType="afterEffect">
                                      <p:stCondLst>
                                        <p:cond delay="0"/>
                                      </p:stCondLst>
                                      <p:childTnLst>
                                        <p:set>
                                          <p:cBhvr>
                                            <p:cTn id="69" dur="1" fill="hold">
                                              <p:stCondLst>
                                                <p:cond delay="0"/>
                                              </p:stCondLst>
                                            </p:cTn>
                                            <p:tgtEl>
                                              <p:spTgt spid="122"/>
                                            </p:tgtEl>
                                            <p:attrNameLst>
                                              <p:attrName>style.visibility</p:attrName>
                                            </p:attrNameLst>
                                          </p:cBhvr>
                                          <p:to>
                                            <p:strVal val="visible"/>
                                          </p:to>
                                        </p:set>
                                        <p:anim calcmode="lin" valueType="num">
                                          <p:cBhvr additive="base">
                                            <p:cTn id="70" dur="500"/>
                                            <p:tgtEl>
                                              <p:spTgt spid="122"/>
                                            </p:tgtEl>
                                            <p:attrNameLst>
                                              <p:attrName>ppt_x</p:attrName>
                                            </p:attrNameLst>
                                          </p:cBhvr>
                                          <p:tavLst>
                                            <p:tav tm="0">
                                              <p:val>
                                                <p:strVal val="#ppt_x-#ppt_w*1.125000"/>
                                              </p:val>
                                            </p:tav>
                                            <p:tav tm="100000">
                                              <p:val>
                                                <p:strVal val="#ppt_x"/>
                                              </p:val>
                                            </p:tav>
                                          </p:tavLst>
                                        </p:anim>
                                        <p:animEffect transition="in" filter="wipe(right)">
                                          <p:cBhvr>
                                            <p:cTn id="71" dur="500"/>
                                            <p:tgtEl>
                                              <p:spTgt spid="122"/>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121"/>
                                            </p:tgtEl>
                                            <p:attrNameLst>
                                              <p:attrName>style.visibility</p:attrName>
                                            </p:attrNameLst>
                                          </p:cBhvr>
                                          <p:to>
                                            <p:strVal val="visible"/>
                                          </p:to>
                                        </p:set>
                                        <p:anim calcmode="lin" valueType="num">
                                          <p:cBhvr additive="base">
                                            <p:cTn id="74" dur="500"/>
                                            <p:tgtEl>
                                              <p:spTgt spid="121"/>
                                            </p:tgtEl>
                                            <p:attrNameLst>
                                              <p:attrName>ppt_x</p:attrName>
                                            </p:attrNameLst>
                                          </p:cBhvr>
                                          <p:tavLst>
                                            <p:tav tm="0">
                                              <p:val>
                                                <p:strVal val="#ppt_x-#ppt_w*1.125000"/>
                                              </p:val>
                                            </p:tav>
                                            <p:tav tm="100000">
                                              <p:val>
                                                <p:strVal val="#ppt_x"/>
                                              </p:val>
                                            </p:tav>
                                          </p:tavLst>
                                        </p:anim>
                                        <p:animEffect transition="in" filter="wipe(right)">
                                          <p:cBhvr>
                                            <p:cTn id="75" dur="500"/>
                                            <p:tgtEl>
                                              <p:spTgt spid="121"/>
                                            </p:tgtEl>
                                          </p:cBhvr>
                                        </p:animEffect>
                                      </p:childTnLst>
                                    </p:cTn>
                                  </p:par>
                                </p:childTnLst>
                              </p:cTn>
                            </p:par>
                            <p:par>
                              <p:cTn id="76" fill="hold">
                                <p:stCondLst>
                                  <p:cond delay="4200"/>
                                </p:stCondLst>
                                <p:childTnLst>
                                  <p:par>
                                    <p:cTn id="77" presetID="21" presetClass="entr" presetSubtype="1" fill="hold" grpId="0" nodeType="afterEffect">
                                      <p:stCondLst>
                                        <p:cond delay="0"/>
                                      </p:stCondLst>
                                      <p:childTnLst>
                                        <p:set>
                                          <p:cBhvr>
                                            <p:cTn id="78" dur="1" fill="hold">
                                              <p:stCondLst>
                                                <p:cond delay="0"/>
                                              </p:stCondLst>
                                            </p:cTn>
                                            <p:tgtEl>
                                              <p:spTgt spid="123"/>
                                            </p:tgtEl>
                                            <p:attrNameLst>
                                              <p:attrName>style.visibility</p:attrName>
                                            </p:attrNameLst>
                                          </p:cBhvr>
                                          <p:to>
                                            <p:strVal val="visible"/>
                                          </p:to>
                                        </p:set>
                                        <p:animEffect transition="in" filter="wheel(1)">
                                          <p:cBhvr>
                                            <p:cTn id="79" dur="1000"/>
                                            <p:tgtEl>
                                              <p:spTgt spid="123"/>
                                            </p:tgtEl>
                                          </p:cBhvr>
                                        </p:animEffect>
                                      </p:childTnLst>
                                    </p:cTn>
                                  </p:par>
                                  <p:par>
                                    <p:cTn id="80" presetID="12" presetClass="entr" presetSubtype="4" fill="hold" grpId="0" nodeType="withEffect">
                                      <p:stCondLst>
                                        <p:cond delay="0"/>
                                      </p:stCondLst>
                                      <p:iterate type="lt">
                                        <p:tmPct val="30000"/>
                                      </p:iterate>
                                      <p:childTnLst>
                                        <p:set>
                                          <p:cBhvr>
                                            <p:cTn id="81" dur="1" fill="hold">
                                              <p:stCondLst>
                                                <p:cond delay="0"/>
                                              </p:stCondLst>
                                            </p:cTn>
                                            <p:tgtEl>
                                              <p:spTgt spid="155"/>
                                            </p:tgtEl>
                                            <p:attrNameLst>
                                              <p:attrName>style.visibility</p:attrName>
                                            </p:attrNameLst>
                                          </p:cBhvr>
                                          <p:to>
                                            <p:strVal val="visible"/>
                                          </p:to>
                                        </p:set>
                                        <p:anim calcmode="lin" valueType="num">
                                          <p:cBhvr additive="base">
                                            <p:cTn id="82" dur="500"/>
                                            <p:tgtEl>
                                              <p:spTgt spid="155"/>
                                            </p:tgtEl>
                                            <p:attrNameLst>
                                              <p:attrName>ppt_y</p:attrName>
                                            </p:attrNameLst>
                                          </p:cBhvr>
                                          <p:tavLst>
                                            <p:tav tm="0">
                                              <p:val>
                                                <p:strVal val="#ppt_y+#ppt_h*1.125000"/>
                                              </p:val>
                                            </p:tav>
                                            <p:tav tm="100000">
                                              <p:val>
                                                <p:strVal val="#ppt_y"/>
                                              </p:val>
                                            </p:tav>
                                          </p:tavLst>
                                        </p:anim>
                                        <p:animEffect transition="in" filter="wipe(up)">
                                          <p:cBhvr>
                                            <p:cTn id="83" dur="500"/>
                                            <p:tgtEl>
                                              <p:spTgt spid="155"/>
                                            </p:tgtEl>
                                          </p:cBhvr>
                                        </p:animEffect>
                                      </p:childTnLst>
                                    </p:cTn>
                                  </p:par>
                                </p:childTnLst>
                              </p:cTn>
                            </p:par>
                            <p:par>
                              <p:cTn id="84" fill="hold">
                                <p:stCondLst>
                                  <p:cond delay="5199"/>
                                </p:stCondLst>
                                <p:childTnLst>
                                  <p:par>
                                    <p:cTn id="85" presetID="12" presetClass="entr" presetSubtype="8" fill="hold" grpId="0" nodeType="afterEffect">
                                      <p:stCondLst>
                                        <p:cond delay="0"/>
                                      </p:stCondLst>
                                      <p:childTnLst>
                                        <p:set>
                                          <p:cBhvr>
                                            <p:cTn id="86" dur="1" fill="hold">
                                              <p:stCondLst>
                                                <p:cond delay="0"/>
                                              </p:stCondLst>
                                            </p:cTn>
                                            <p:tgtEl>
                                              <p:spTgt spid="125"/>
                                            </p:tgtEl>
                                            <p:attrNameLst>
                                              <p:attrName>style.visibility</p:attrName>
                                            </p:attrNameLst>
                                          </p:cBhvr>
                                          <p:to>
                                            <p:strVal val="visible"/>
                                          </p:to>
                                        </p:set>
                                        <p:anim calcmode="lin" valueType="num">
                                          <p:cBhvr additive="base">
                                            <p:cTn id="87" dur="500"/>
                                            <p:tgtEl>
                                              <p:spTgt spid="125"/>
                                            </p:tgtEl>
                                            <p:attrNameLst>
                                              <p:attrName>ppt_x</p:attrName>
                                            </p:attrNameLst>
                                          </p:cBhvr>
                                          <p:tavLst>
                                            <p:tav tm="0">
                                              <p:val>
                                                <p:strVal val="#ppt_x-#ppt_w*1.125000"/>
                                              </p:val>
                                            </p:tav>
                                            <p:tav tm="100000">
                                              <p:val>
                                                <p:strVal val="#ppt_x"/>
                                              </p:val>
                                            </p:tav>
                                          </p:tavLst>
                                        </p:anim>
                                        <p:animEffect transition="in" filter="wipe(right)">
                                          <p:cBhvr>
                                            <p:cTn id="88" dur="500"/>
                                            <p:tgtEl>
                                              <p:spTgt spid="125"/>
                                            </p:tgtEl>
                                          </p:cBhvr>
                                        </p:animEffect>
                                      </p:childTnLst>
                                    </p:cTn>
                                  </p:par>
                                  <p:par>
                                    <p:cTn id="89" presetID="12" presetClass="entr" presetSubtype="8" fill="hold" grpId="0" nodeType="withEffect">
                                      <p:stCondLst>
                                        <p:cond delay="0"/>
                                      </p:stCondLst>
                                      <p:childTnLst>
                                        <p:set>
                                          <p:cBhvr>
                                            <p:cTn id="90" dur="1" fill="hold">
                                              <p:stCondLst>
                                                <p:cond delay="0"/>
                                              </p:stCondLst>
                                            </p:cTn>
                                            <p:tgtEl>
                                              <p:spTgt spid="124"/>
                                            </p:tgtEl>
                                            <p:attrNameLst>
                                              <p:attrName>style.visibility</p:attrName>
                                            </p:attrNameLst>
                                          </p:cBhvr>
                                          <p:to>
                                            <p:strVal val="visible"/>
                                          </p:to>
                                        </p:set>
                                        <p:anim calcmode="lin" valueType="num">
                                          <p:cBhvr additive="base">
                                            <p:cTn id="91" dur="500"/>
                                            <p:tgtEl>
                                              <p:spTgt spid="124"/>
                                            </p:tgtEl>
                                            <p:attrNameLst>
                                              <p:attrName>ppt_x</p:attrName>
                                            </p:attrNameLst>
                                          </p:cBhvr>
                                          <p:tavLst>
                                            <p:tav tm="0">
                                              <p:val>
                                                <p:strVal val="#ppt_x-#ppt_w*1.125000"/>
                                              </p:val>
                                            </p:tav>
                                            <p:tav tm="100000">
                                              <p:val>
                                                <p:strVal val="#ppt_x"/>
                                              </p:val>
                                            </p:tav>
                                          </p:tavLst>
                                        </p:anim>
                                        <p:animEffect transition="in" filter="wipe(right)">
                                          <p:cBhvr>
                                            <p:cTn id="92" dur="500"/>
                                            <p:tgtEl>
                                              <p:spTgt spid="124"/>
                                            </p:tgtEl>
                                          </p:cBhvr>
                                        </p:animEffect>
                                      </p:childTnLst>
                                    </p:cTn>
                                  </p:par>
                                </p:childTnLst>
                              </p:cTn>
                            </p:par>
                            <p:par>
                              <p:cTn id="93" fill="hold">
                                <p:stCondLst>
                                  <p:cond delay="5699"/>
                                </p:stCondLst>
                                <p:childTnLst>
                                  <p:par>
                                    <p:cTn id="94" presetID="21" presetClass="entr" presetSubtype="1" fill="hold" grpId="0" nodeType="afterEffect">
                                      <p:stCondLst>
                                        <p:cond delay="0"/>
                                      </p:stCondLst>
                                      <p:childTnLst>
                                        <p:set>
                                          <p:cBhvr>
                                            <p:cTn id="95" dur="1" fill="hold">
                                              <p:stCondLst>
                                                <p:cond delay="0"/>
                                              </p:stCondLst>
                                            </p:cTn>
                                            <p:tgtEl>
                                              <p:spTgt spid="126"/>
                                            </p:tgtEl>
                                            <p:attrNameLst>
                                              <p:attrName>style.visibility</p:attrName>
                                            </p:attrNameLst>
                                          </p:cBhvr>
                                          <p:to>
                                            <p:strVal val="visible"/>
                                          </p:to>
                                        </p:set>
                                        <p:animEffect transition="in" filter="wheel(1)">
                                          <p:cBhvr>
                                            <p:cTn id="96" dur="1000"/>
                                            <p:tgtEl>
                                              <p:spTgt spid="126"/>
                                            </p:tgtEl>
                                          </p:cBhvr>
                                        </p:animEffect>
                                      </p:childTnLst>
                                    </p:cTn>
                                  </p:par>
                                  <p:par>
                                    <p:cTn id="97" presetID="12" presetClass="entr" presetSubtype="4" fill="hold" grpId="0" nodeType="withEffect">
                                      <p:stCondLst>
                                        <p:cond delay="0"/>
                                      </p:stCondLst>
                                      <p:iterate type="lt">
                                        <p:tmPct val="30000"/>
                                      </p:iterate>
                                      <p:childTnLst>
                                        <p:set>
                                          <p:cBhvr>
                                            <p:cTn id="98" dur="1" fill="hold">
                                              <p:stCondLst>
                                                <p:cond delay="0"/>
                                              </p:stCondLst>
                                            </p:cTn>
                                            <p:tgtEl>
                                              <p:spTgt spid="156"/>
                                            </p:tgtEl>
                                            <p:attrNameLst>
                                              <p:attrName>style.visibility</p:attrName>
                                            </p:attrNameLst>
                                          </p:cBhvr>
                                          <p:to>
                                            <p:strVal val="visible"/>
                                          </p:to>
                                        </p:set>
                                        <p:anim calcmode="lin" valueType="num">
                                          <p:cBhvr additive="base">
                                            <p:cTn id="99" dur="500"/>
                                            <p:tgtEl>
                                              <p:spTgt spid="156"/>
                                            </p:tgtEl>
                                            <p:attrNameLst>
                                              <p:attrName>ppt_y</p:attrName>
                                            </p:attrNameLst>
                                          </p:cBhvr>
                                          <p:tavLst>
                                            <p:tav tm="0">
                                              <p:val>
                                                <p:strVal val="#ppt_y+#ppt_h*1.125000"/>
                                              </p:val>
                                            </p:tav>
                                            <p:tav tm="100000">
                                              <p:val>
                                                <p:strVal val="#ppt_y"/>
                                              </p:val>
                                            </p:tav>
                                          </p:tavLst>
                                        </p:anim>
                                        <p:animEffect transition="in" filter="wipe(up)">
                                          <p:cBhvr>
                                            <p:cTn id="100" dur="500"/>
                                            <p:tgtEl>
                                              <p:spTgt spid="156"/>
                                            </p:tgtEl>
                                          </p:cBhvr>
                                        </p:animEffect>
                                      </p:childTnLst>
                                    </p:cTn>
                                  </p:par>
                                </p:childTnLst>
                              </p:cTn>
                            </p:par>
                            <p:par>
                              <p:cTn id="101" fill="hold">
                                <p:stCondLst>
                                  <p:cond delay="6699"/>
                                </p:stCondLst>
                                <p:childTnLst>
                                  <p:par>
                                    <p:cTn id="102" presetID="12" presetClass="entr" presetSubtype="8" fill="hold" grpId="0" nodeType="afterEffect">
                                      <p:stCondLst>
                                        <p:cond delay="0"/>
                                      </p:stCondLst>
                                      <p:childTnLst>
                                        <p:set>
                                          <p:cBhvr>
                                            <p:cTn id="103" dur="1" fill="hold">
                                              <p:stCondLst>
                                                <p:cond delay="0"/>
                                              </p:stCondLst>
                                            </p:cTn>
                                            <p:tgtEl>
                                              <p:spTgt spid="128"/>
                                            </p:tgtEl>
                                            <p:attrNameLst>
                                              <p:attrName>style.visibility</p:attrName>
                                            </p:attrNameLst>
                                          </p:cBhvr>
                                          <p:to>
                                            <p:strVal val="visible"/>
                                          </p:to>
                                        </p:set>
                                        <p:anim calcmode="lin" valueType="num">
                                          <p:cBhvr additive="base">
                                            <p:cTn id="104" dur="500"/>
                                            <p:tgtEl>
                                              <p:spTgt spid="128"/>
                                            </p:tgtEl>
                                            <p:attrNameLst>
                                              <p:attrName>ppt_x</p:attrName>
                                            </p:attrNameLst>
                                          </p:cBhvr>
                                          <p:tavLst>
                                            <p:tav tm="0">
                                              <p:val>
                                                <p:strVal val="#ppt_x-#ppt_w*1.125000"/>
                                              </p:val>
                                            </p:tav>
                                            <p:tav tm="100000">
                                              <p:val>
                                                <p:strVal val="#ppt_x"/>
                                              </p:val>
                                            </p:tav>
                                          </p:tavLst>
                                        </p:anim>
                                        <p:animEffect transition="in" filter="wipe(right)">
                                          <p:cBhvr>
                                            <p:cTn id="105" dur="500"/>
                                            <p:tgtEl>
                                              <p:spTgt spid="128"/>
                                            </p:tgtEl>
                                          </p:cBhvr>
                                        </p:animEffect>
                                      </p:childTnLst>
                                    </p:cTn>
                                  </p:par>
                                  <p:par>
                                    <p:cTn id="106" presetID="12" presetClass="entr" presetSubtype="8" fill="hold" grpId="0" nodeType="withEffect">
                                      <p:stCondLst>
                                        <p:cond delay="0"/>
                                      </p:stCondLst>
                                      <p:childTnLst>
                                        <p:set>
                                          <p:cBhvr>
                                            <p:cTn id="107" dur="1" fill="hold">
                                              <p:stCondLst>
                                                <p:cond delay="0"/>
                                              </p:stCondLst>
                                            </p:cTn>
                                            <p:tgtEl>
                                              <p:spTgt spid="127"/>
                                            </p:tgtEl>
                                            <p:attrNameLst>
                                              <p:attrName>style.visibility</p:attrName>
                                            </p:attrNameLst>
                                          </p:cBhvr>
                                          <p:to>
                                            <p:strVal val="visible"/>
                                          </p:to>
                                        </p:set>
                                        <p:anim calcmode="lin" valueType="num">
                                          <p:cBhvr additive="base">
                                            <p:cTn id="108" dur="500"/>
                                            <p:tgtEl>
                                              <p:spTgt spid="127"/>
                                            </p:tgtEl>
                                            <p:attrNameLst>
                                              <p:attrName>ppt_x</p:attrName>
                                            </p:attrNameLst>
                                          </p:cBhvr>
                                          <p:tavLst>
                                            <p:tav tm="0">
                                              <p:val>
                                                <p:strVal val="#ppt_x-#ppt_w*1.125000"/>
                                              </p:val>
                                            </p:tav>
                                            <p:tav tm="100000">
                                              <p:val>
                                                <p:strVal val="#ppt_x"/>
                                              </p:val>
                                            </p:tav>
                                          </p:tavLst>
                                        </p:anim>
                                        <p:animEffect transition="in" filter="wipe(right)">
                                          <p:cBhvr>
                                            <p:cTn id="109" dur="500"/>
                                            <p:tgtEl>
                                              <p:spTgt spid="127"/>
                                            </p:tgtEl>
                                          </p:cBhvr>
                                        </p:animEffect>
                                      </p:childTnLst>
                                    </p:cTn>
                                  </p:par>
                                </p:childTnLst>
                              </p:cTn>
                            </p:par>
                            <p:par>
                              <p:cTn id="110" fill="hold">
                                <p:stCondLst>
                                  <p:cond delay="7199"/>
                                </p:stCondLst>
                                <p:childTnLst>
                                  <p:par>
                                    <p:cTn id="111" presetID="21" presetClass="entr" presetSubtype="1" fill="hold" grpId="0" nodeType="afterEffect">
                                      <p:stCondLst>
                                        <p:cond delay="0"/>
                                      </p:stCondLst>
                                      <p:childTnLst>
                                        <p:set>
                                          <p:cBhvr>
                                            <p:cTn id="112" dur="1" fill="hold">
                                              <p:stCondLst>
                                                <p:cond delay="0"/>
                                              </p:stCondLst>
                                            </p:cTn>
                                            <p:tgtEl>
                                              <p:spTgt spid="129"/>
                                            </p:tgtEl>
                                            <p:attrNameLst>
                                              <p:attrName>style.visibility</p:attrName>
                                            </p:attrNameLst>
                                          </p:cBhvr>
                                          <p:to>
                                            <p:strVal val="visible"/>
                                          </p:to>
                                        </p:set>
                                        <p:animEffect transition="in" filter="wheel(1)">
                                          <p:cBhvr>
                                            <p:cTn id="113" dur="1000"/>
                                            <p:tgtEl>
                                              <p:spTgt spid="129"/>
                                            </p:tgtEl>
                                          </p:cBhvr>
                                        </p:animEffect>
                                      </p:childTnLst>
                                    </p:cTn>
                                  </p:par>
                                  <p:par>
                                    <p:cTn id="114" presetID="12" presetClass="entr" presetSubtype="4" fill="hold" grpId="0" nodeType="withEffect">
                                      <p:stCondLst>
                                        <p:cond delay="0"/>
                                      </p:stCondLst>
                                      <p:iterate type="lt">
                                        <p:tmPct val="30000"/>
                                      </p:iterate>
                                      <p:childTnLst>
                                        <p:set>
                                          <p:cBhvr>
                                            <p:cTn id="115" dur="1" fill="hold">
                                              <p:stCondLst>
                                                <p:cond delay="0"/>
                                              </p:stCondLst>
                                            </p:cTn>
                                            <p:tgtEl>
                                              <p:spTgt spid="157"/>
                                            </p:tgtEl>
                                            <p:attrNameLst>
                                              <p:attrName>style.visibility</p:attrName>
                                            </p:attrNameLst>
                                          </p:cBhvr>
                                          <p:to>
                                            <p:strVal val="visible"/>
                                          </p:to>
                                        </p:set>
                                        <p:anim calcmode="lin" valueType="num">
                                          <p:cBhvr additive="base">
                                            <p:cTn id="116" dur="500"/>
                                            <p:tgtEl>
                                              <p:spTgt spid="157"/>
                                            </p:tgtEl>
                                            <p:attrNameLst>
                                              <p:attrName>ppt_y</p:attrName>
                                            </p:attrNameLst>
                                          </p:cBhvr>
                                          <p:tavLst>
                                            <p:tav tm="0">
                                              <p:val>
                                                <p:strVal val="#ppt_y+#ppt_h*1.125000"/>
                                              </p:val>
                                            </p:tav>
                                            <p:tav tm="100000">
                                              <p:val>
                                                <p:strVal val="#ppt_y"/>
                                              </p:val>
                                            </p:tav>
                                          </p:tavLst>
                                        </p:anim>
                                        <p:animEffect transition="in" filter="wipe(up)">
                                          <p:cBhvr>
                                            <p:cTn id="117" dur="500"/>
                                            <p:tgtEl>
                                              <p:spTgt spid="157"/>
                                            </p:tgtEl>
                                          </p:cBhvr>
                                        </p:animEffect>
                                      </p:childTnLst>
                                    </p:cTn>
                                  </p:par>
                                </p:childTnLst>
                              </p:cTn>
                            </p:par>
                            <p:par>
                              <p:cTn id="118" fill="hold">
                                <p:stCondLst>
                                  <p:cond delay="8199"/>
                                </p:stCondLst>
                                <p:childTnLst>
                                  <p:par>
                                    <p:cTn id="119" presetID="12" presetClass="entr" presetSubtype="8" fill="hold" grpId="0" nodeType="afterEffect">
                                      <p:stCondLst>
                                        <p:cond delay="0"/>
                                      </p:stCondLst>
                                      <p:childTnLst>
                                        <p:set>
                                          <p:cBhvr>
                                            <p:cTn id="120" dur="1" fill="hold">
                                              <p:stCondLst>
                                                <p:cond delay="0"/>
                                              </p:stCondLst>
                                            </p:cTn>
                                            <p:tgtEl>
                                              <p:spTgt spid="131"/>
                                            </p:tgtEl>
                                            <p:attrNameLst>
                                              <p:attrName>style.visibility</p:attrName>
                                            </p:attrNameLst>
                                          </p:cBhvr>
                                          <p:to>
                                            <p:strVal val="visible"/>
                                          </p:to>
                                        </p:set>
                                        <p:anim calcmode="lin" valueType="num">
                                          <p:cBhvr additive="base">
                                            <p:cTn id="121" dur="500"/>
                                            <p:tgtEl>
                                              <p:spTgt spid="131"/>
                                            </p:tgtEl>
                                            <p:attrNameLst>
                                              <p:attrName>ppt_x</p:attrName>
                                            </p:attrNameLst>
                                          </p:cBhvr>
                                          <p:tavLst>
                                            <p:tav tm="0">
                                              <p:val>
                                                <p:strVal val="#ppt_x-#ppt_w*1.125000"/>
                                              </p:val>
                                            </p:tav>
                                            <p:tav tm="100000">
                                              <p:val>
                                                <p:strVal val="#ppt_x"/>
                                              </p:val>
                                            </p:tav>
                                          </p:tavLst>
                                        </p:anim>
                                        <p:animEffect transition="in" filter="wipe(right)">
                                          <p:cBhvr>
                                            <p:cTn id="122" dur="500"/>
                                            <p:tgtEl>
                                              <p:spTgt spid="131"/>
                                            </p:tgtEl>
                                          </p:cBhvr>
                                        </p:animEffect>
                                      </p:childTnLst>
                                    </p:cTn>
                                  </p:par>
                                  <p:par>
                                    <p:cTn id="123" presetID="12" presetClass="entr" presetSubtype="8" fill="hold" grpId="0" nodeType="withEffect">
                                      <p:stCondLst>
                                        <p:cond delay="0"/>
                                      </p:stCondLst>
                                      <p:childTnLst>
                                        <p:set>
                                          <p:cBhvr>
                                            <p:cTn id="124" dur="1" fill="hold">
                                              <p:stCondLst>
                                                <p:cond delay="0"/>
                                              </p:stCondLst>
                                            </p:cTn>
                                            <p:tgtEl>
                                              <p:spTgt spid="130"/>
                                            </p:tgtEl>
                                            <p:attrNameLst>
                                              <p:attrName>style.visibility</p:attrName>
                                            </p:attrNameLst>
                                          </p:cBhvr>
                                          <p:to>
                                            <p:strVal val="visible"/>
                                          </p:to>
                                        </p:set>
                                        <p:anim calcmode="lin" valueType="num">
                                          <p:cBhvr additive="base">
                                            <p:cTn id="125" dur="500"/>
                                            <p:tgtEl>
                                              <p:spTgt spid="130"/>
                                            </p:tgtEl>
                                            <p:attrNameLst>
                                              <p:attrName>ppt_x</p:attrName>
                                            </p:attrNameLst>
                                          </p:cBhvr>
                                          <p:tavLst>
                                            <p:tav tm="0">
                                              <p:val>
                                                <p:strVal val="#ppt_x-#ppt_w*1.125000"/>
                                              </p:val>
                                            </p:tav>
                                            <p:tav tm="100000">
                                              <p:val>
                                                <p:strVal val="#ppt_x"/>
                                              </p:val>
                                            </p:tav>
                                          </p:tavLst>
                                        </p:anim>
                                        <p:animEffect transition="in" filter="wipe(right)">
                                          <p:cBhvr>
                                            <p:cTn id="126" dur="500"/>
                                            <p:tgtEl>
                                              <p:spTgt spid="130"/>
                                            </p:tgtEl>
                                          </p:cBhvr>
                                        </p:animEffect>
                                      </p:childTnLst>
                                    </p:cTn>
                                  </p:par>
                                </p:childTnLst>
                              </p:cTn>
                            </p:par>
                            <p:par>
                              <p:cTn id="127" fill="hold">
                                <p:stCondLst>
                                  <p:cond delay="8699"/>
                                </p:stCondLst>
                                <p:childTnLst>
                                  <p:par>
                                    <p:cTn id="128" presetID="1" presetClass="entr" presetSubtype="0" fill="hold" grpId="0" nodeType="afterEffect">
                                      <p:stCondLst>
                                        <p:cond delay="0"/>
                                      </p:stCondLst>
                                      <p:childTnLst>
                                        <p:set>
                                          <p:cBhvr>
                                            <p:cTn id="129"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0" grpId="0">
            <p:bldAsOne/>
          </p:bldGraphic>
          <p:bldP spid="121" grpId="0"/>
          <p:bldP spid="122" grpId="0"/>
          <p:bldGraphic spid="123" grpId="0">
            <p:bldAsOne/>
          </p:bldGraphic>
          <p:bldP spid="124" grpId="0"/>
          <p:bldP spid="125" grpId="0"/>
          <p:bldGraphic spid="126" grpId="0">
            <p:bldAsOne/>
          </p:bldGraphic>
          <p:bldP spid="127" grpId="0"/>
          <p:bldP spid="128" grpId="0"/>
          <p:bldGraphic spid="129" grpId="0">
            <p:bldAsOne/>
          </p:bldGraphic>
          <p:bldP spid="130" grpId="0"/>
          <p:bldP spid="131" grpId="0"/>
          <p:bldP spid="153" grpId="0"/>
          <p:bldP spid="155" grpId="0"/>
          <p:bldP spid="156" grpId="0"/>
          <p:bldP spid="157" grpId="0"/>
          <p:bldP spid="31" grpId="0" animBg="1"/>
          <p:bldP spid="32" grpId="0"/>
          <p:bldP spid="33" grpId="0"/>
          <p:bldP spid="35" grpId="0" animBg="1"/>
          <p:bldP spid="36" grpId="0" animBg="1"/>
          <p:bldP spid="37" grpId="0" animBg="1"/>
          <p:bldP spid="38" grpId="0" animBg="1"/>
          <p:bldP spid="29"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34666" y="1988840"/>
            <a:ext cx="2017224" cy="3456384"/>
          </a:xfrm>
          <a:prstGeom prst="roundRect">
            <a:avLst>
              <a:gd name="adj" fmla="val 547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1234666" y="2564904"/>
            <a:ext cx="20172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91373" y="2123712"/>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1513496" y="2724327"/>
            <a:ext cx="1521941" cy="1939396"/>
          </a:xfrm>
          <a:prstGeom prst="rect">
            <a:avLst/>
          </a:prstGeom>
        </p:spPr>
        <p:txBody>
          <a:bodyPr wrap="square" lIns="91840" tIns="45920" rIns="91840" bIns="4592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您的内容打在这里或者通过复制您的文本后在此框中选择粘贴并选择只保留文字。您的内容打在这里或者通过复制您的文本后在此框中选择粘贴并选择只保留文字。您的内容打在这里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9" name="圆角矩形 18"/>
          <p:cNvSpPr/>
          <p:nvPr/>
        </p:nvSpPr>
        <p:spPr>
          <a:xfrm>
            <a:off x="1486695" y="4890368"/>
            <a:ext cx="1512168" cy="342896"/>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点击输入内容</a:t>
            </a:r>
            <a:endParaRPr lang="zh-CN" altLang="en-US" sz="1200" dirty="0">
              <a:latin typeface="微软雅黑" panose="020B0503020204020204" pitchFamily="34" charset="-122"/>
              <a:ea typeface="微软雅黑" panose="020B0503020204020204" pitchFamily="34" charset="-122"/>
            </a:endParaRPr>
          </a:p>
        </p:txBody>
      </p:sp>
      <p:sp>
        <p:nvSpPr>
          <p:cNvPr id="25" name="圆角矩形 24"/>
          <p:cNvSpPr/>
          <p:nvPr/>
        </p:nvSpPr>
        <p:spPr>
          <a:xfrm>
            <a:off x="3802951" y="1988840"/>
            <a:ext cx="2017224" cy="3456384"/>
          </a:xfrm>
          <a:prstGeom prst="roundRect">
            <a:avLst>
              <a:gd name="adj" fmla="val 547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3802951" y="2564904"/>
            <a:ext cx="20172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59658" y="2123712"/>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4081781" y="2724327"/>
            <a:ext cx="1521941" cy="1939396"/>
          </a:xfrm>
          <a:prstGeom prst="rect">
            <a:avLst/>
          </a:prstGeom>
        </p:spPr>
        <p:txBody>
          <a:bodyPr wrap="square" lIns="91840" tIns="45920" rIns="91840" bIns="4592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29" name="圆角矩形 28"/>
          <p:cNvSpPr/>
          <p:nvPr/>
        </p:nvSpPr>
        <p:spPr>
          <a:xfrm>
            <a:off x="4054980" y="4890368"/>
            <a:ext cx="1512168" cy="342896"/>
          </a:xfrm>
          <a:prstGeom prst="round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点击输入内容</a:t>
            </a:r>
            <a:endParaRPr lang="zh-CN" altLang="en-US" sz="1200" dirty="0">
              <a:latin typeface="微软雅黑" panose="020B0503020204020204" pitchFamily="34" charset="-122"/>
              <a:ea typeface="微软雅黑" panose="020B0503020204020204" pitchFamily="34" charset="-122"/>
            </a:endParaRPr>
          </a:p>
        </p:txBody>
      </p:sp>
      <p:sp>
        <p:nvSpPr>
          <p:cNvPr id="30" name="圆角矩形 29"/>
          <p:cNvSpPr/>
          <p:nvPr/>
        </p:nvSpPr>
        <p:spPr>
          <a:xfrm>
            <a:off x="6371236" y="1988840"/>
            <a:ext cx="2017224" cy="3456384"/>
          </a:xfrm>
          <a:prstGeom prst="roundRect">
            <a:avLst>
              <a:gd name="adj" fmla="val 547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6371236" y="2564904"/>
            <a:ext cx="20172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27943" y="2123712"/>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6650066" y="2724327"/>
            <a:ext cx="1521941" cy="1939396"/>
          </a:xfrm>
          <a:prstGeom prst="rect">
            <a:avLst/>
          </a:prstGeom>
        </p:spPr>
        <p:txBody>
          <a:bodyPr wrap="square" lIns="91840" tIns="45920" rIns="91840" bIns="4592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您的内容打在这里或者通过复制您的文本后在此框中选择粘贴并选择只保留文字。您的内容打在这里或者通过复制您的文本后在此框中选择粘贴并选择只保留文字。您的内容打在这里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4" name="圆角矩形 33"/>
          <p:cNvSpPr/>
          <p:nvPr/>
        </p:nvSpPr>
        <p:spPr>
          <a:xfrm>
            <a:off x="6623265" y="4890368"/>
            <a:ext cx="1512168" cy="342896"/>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点击输入内容</a:t>
            </a:r>
            <a:endParaRPr lang="zh-CN" altLang="en-US" sz="1200" dirty="0">
              <a:latin typeface="微软雅黑" panose="020B0503020204020204" pitchFamily="34" charset="-122"/>
              <a:ea typeface="微软雅黑" panose="020B0503020204020204" pitchFamily="34" charset="-122"/>
            </a:endParaRPr>
          </a:p>
        </p:txBody>
      </p:sp>
      <p:sp>
        <p:nvSpPr>
          <p:cNvPr id="35" name="圆角矩形 34"/>
          <p:cNvSpPr/>
          <p:nvPr/>
        </p:nvSpPr>
        <p:spPr>
          <a:xfrm>
            <a:off x="8939522" y="1988840"/>
            <a:ext cx="2017224" cy="3456384"/>
          </a:xfrm>
          <a:prstGeom prst="roundRect">
            <a:avLst>
              <a:gd name="adj" fmla="val 547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8939522" y="2564904"/>
            <a:ext cx="20172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496229" y="2123712"/>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9218352" y="2724327"/>
            <a:ext cx="1521941" cy="1939396"/>
          </a:xfrm>
          <a:prstGeom prst="rect">
            <a:avLst/>
          </a:prstGeom>
        </p:spPr>
        <p:txBody>
          <a:bodyPr wrap="square" lIns="91840" tIns="45920" rIns="91840" bIns="4592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您的内容打在这里或者通过复制您的文本后在此框中选择粘贴并选择只保留文字。您的内容打在这里或者通过复制您的文本后在此框中选择粘贴并选择只保留文字。您的内容打在这里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9" name="圆角矩形 38"/>
          <p:cNvSpPr/>
          <p:nvPr/>
        </p:nvSpPr>
        <p:spPr>
          <a:xfrm>
            <a:off x="9191551" y="4890368"/>
            <a:ext cx="1512168" cy="342896"/>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点击输入内容</a:t>
            </a:r>
            <a:endParaRPr lang="zh-CN" altLang="en-US" sz="12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40" name="文本框 3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41" name="文本框 4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42" name="直接连接符 41"/>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6"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7" name="文本框 4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00" fill="hold"/>
                                            <p:tgtEl>
                                              <p:spTgt spid="46"/>
                                            </p:tgtEl>
                                            <p:attrNameLst>
                                              <p:attrName>ppt_w</p:attrName>
                                            </p:attrNameLst>
                                          </p:cBhvr>
                                          <p:tavLst>
                                            <p:tav tm="0">
                                              <p:val>
                                                <p:strVal val="#ppt_w+.3"/>
                                              </p:val>
                                            </p:tav>
                                            <p:tav tm="100000">
                                              <p:val>
                                                <p:strVal val="#ppt_w"/>
                                              </p:val>
                                            </p:tav>
                                          </p:tavLst>
                                        </p:anim>
                                        <p:anim calcmode="lin" valueType="num">
                                          <p:cBhvr>
                                            <p:cTn id="8" dur="700" fill="hold"/>
                                            <p:tgtEl>
                                              <p:spTgt spid="46"/>
                                            </p:tgtEl>
                                            <p:attrNameLst>
                                              <p:attrName>ppt_h</p:attrName>
                                            </p:attrNameLst>
                                          </p:cBhvr>
                                          <p:tavLst>
                                            <p:tav tm="0">
                                              <p:val>
                                                <p:strVal val="#ppt_h"/>
                                              </p:val>
                                            </p:tav>
                                            <p:tav tm="100000">
                                              <p:val>
                                                <p:strVal val="#ppt_h"/>
                                              </p:val>
                                            </p:tav>
                                          </p:tavLst>
                                        </p:anim>
                                        <p:animEffect transition="in" filter="fade">
                                          <p:cBhvr>
                                            <p:cTn id="9" dur="7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700" fill="hold"/>
                                            <p:tgtEl>
                                              <p:spTgt spid="45"/>
                                            </p:tgtEl>
                                            <p:attrNameLst>
                                              <p:attrName>ppt_w</p:attrName>
                                            </p:attrNameLst>
                                          </p:cBhvr>
                                          <p:tavLst>
                                            <p:tav tm="0">
                                              <p:val>
                                                <p:strVal val="#ppt_w+.3"/>
                                              </p:val>
                                            </p:tav>
                                            <p:tav tm="100000">
                                              <p:val>
                                                <p:strVal val="#ppt_w"/>
                                              </p:val>
                                            </p:tav>
                                          </p:tavLst>
                                        </p:anim>
                                        <p:anim calcmode="lin" valueType="num">
                                          <p:cBhvr>
                                            <p:cTn id="13" dur="700" fill="hold"/>
                                            <p:tgtEl>
                                              <p:spTgt spid="45"/>
                                            </p:tgtEl>
                                            <p:attrNameLst>
                                              <p:attrName>ppt_h</p:attrName>
                                            </p:attrNameLst>
                                          </p:cBhvr>
                                          <p:tavLst>
                                            <p:tav tm="0">
                                              <p:val>
                                                <p:strVal val="#ppt_h"/>
                                              </p:val>
                                            </p:tav>
                                            <p:tav tm="100000">
                                              <p:val>
                                                <p:strVal val="#ppt_h"/>
                                              </p:val>
                                            </p:tav>
                                          </p:tavLst>
                                        </p:anim>
                                        <p:animEffect transition="in" filter="fade">
                                          <p:cBhvr>
                                            <p:cTn id="14" dur="700"/>
                                            <p:tgtEl>
                                              <p:spTgt spid="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700" fill="hold"/>
                                            <p:tgtEl>
                                              <p:spTgt spid="44"/>
                                            </p:tgtEl>
                                            <p:attrNameLst>
                                              <p:attrName>ppt_w</p:attrName>
                                            </p:attrNameLst>
                                          </p:cBhvr>
                                          <p:tavLst>
                                            <p:tav tm="0">
                                              <p:val>
                                                <p:strVal val="#ppt_w+.3"/>
                                              </p:val>
                                            </p:tav>
                                            <p:tav tm="100000">
                                              <p:val>
                                                <p:strVal val="#ppt_w"/>
                                              </p:val>
                                            </p:tav>
                                          </p:tavLst>
                                        </p:anim>
                                        <p:anim calcmode="lin" valueType="num">
                                          <p:cBhvr>
                                            <p:cTn id="18" dur="700" fill="hold"/>
                                            <p:tgtEl>
                                              <p:spTgt spid="44"/>
                                            </p:tgtEl>
                                            <p:attrNameLst>
                                              <p:attrName>ppt_h</p:attrName>
                                            </p:attrNameLst>
                                          </p:cBhvr>
                                          <p:tavLst>
                                            <p:tav tm="0">
                                              <p:val>
                                                <p:strVal val="#ppt_h"/>
                                              </p:val>
                                            </p:tav>
                                            <p:tav tm="100000">
                                              <p:val>
                                                <p:strVal val="#ppt_h"/>
                                              </p:val>
                                            </p:tav>
                                          </p:tavLst>
                                        </p:anim>
                                        <p:animEffect transition="in" filter="fade">
                                          <p:cBhvr>
                                            <p:cTn id="19" dur="700"/>
                                            <p:tgtEl>
                                              <p:spTgt spid="4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14:bounceEnd="25000">
                                          <p:cBhvr additive="base">
                                            <p:cTn id="22" dur="600" fill="hold"/>
                                            <p:tgtEl>
                                              <p:spTgt spid="4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ppt_x</p:attrName>
                                            </p:attrNameLst>
                                          </p:cBhvr>
                                          <p:tavLst>
                                            <p:tav tm="0">
                                              <p:val>
                                                <p:strVal val="#ppt_x-#ppt_w/2"/>
                                              </p:val>
                                            </p:tav>
                                            <p:tav tm="100000">
                                              <p:val>
                                                <p:strVal val="#ppt_x"/>
                                              </p:val>
                                            </p:tav>
                                          </p:tavLst>
                                        </p:anim>
                                        <p:anim calcmode="lin" valueType="num">
                                          <p:cBhvr>
                                            <p:cTn id="28" dur="500" fill="hold"/>
                                            <p:tgtEl>
                                              <p:spTgt spid="24"/>
                                            </p:tgtEl>
                                            <p:attrNameLst>
                                              <p:attrName>ppt_y</p:attrName>
                                            </p:attrNameLst>
                                          </p:cBhvr>
                                          <p:tavLst>
                                            <p:tav tm="0">
                                              <p:val>
                                                <p:strVal val="#ppt_y"/>
                                              </p:val>
                                            </p:tav>
                                            <p:tav tm="100000">
                                              <p:val>
                                                <p:strVal val="#ppt_y"/>
                                              </p:val>
                                            </p:tav>
                                          </p:tavLst>
                                        </p:anim>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ppt_h/2"/>
                                              </p:val>
                                            </p:tav>
                                            <p:tav tm="100000">
                                              <p:val>
                                                <p:strVal val="#ppt_y"/>
                                              </p:val>
                                            </p:tav>
                                          </p:tavLst>
                                        </p:anim>
                                        <p:anim calcmode="lin" valueType="num">
                                          <p:cBhvr>
                                            <p:cTn id="36" dur="500" fill="hold"/>
                                            <p:tgtEl>
                                              <p:spTgt spid="40"/>
                                            </p:tgtEl>
                                            <p:attrNameLst>
                                              <p:attrName>ppt_w</p:attrName>
                                            </p:attrNameLst>
                                          </p:cBhvr>
                                          <p:tavLst>
                                            <p:tav tm="0">
                                              <p:val>
                                                <p:strVal val="#ppt_w"/>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200"/>
                                            <p:tgtEl>
                                              <p:spTgt spid="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ppt_x</p:attrName>
                                            </p:attrNameLst>
                                          </p:cBhvr>
                                          <p:tavLst>
                                            <p:tav tm="0">
                                              <p:val>
                                                <p:strVal val="#ppt_x"/>
                                              </p:val>
                                            </p:tav>
                                            <p:tav tm="100000">
                                              <p:val>
                                                <p:strVal val="#ppt_x"/>
                                              </p:val>
                                            </p:tav>
                                          </p:tavLst>
                                        </p:anim>
                                        <p:anim calcmode="lin" valueType="num">
                                          <p:cBhvr>
                                            <p:cTn id="46" dur="500" fill="hold"/>
                                            <p:tgtEl>
                                              <p:spTgt spid="41"/>
                                            </p:tgtEl>
                                            <p:attrNameLst>
                                              <p:attrName>ppt_y</p:attrName>
                                            </p:attrNameLst>
                                          </p:cBhvr>
                                          <p:tavLst>
                                            <p:tav tm="0">
                                              <p:val>
                                                <p:strVal val="#ppt_y+#ppt_h/2"/>
                                              </p:val>
                                            </p:tav>
                                            <p:tav tm="100000">
                                              <p:val>
                                                <p:strVal val="#ppt_y"/>
                                              </p:val>
                                            </p:tav>
                                          </p:tavLst>
                                        </p:anim>
                                        <p:anim calcmode="lin" valueType="num">
                                          <p:cBhvr>
                                            <p:cTn id="47" dur="500" fill="hold"/>
                                            <p:tgtEl>
                                              <p:spTgt spid="41"/>
                                            </p:tgtEl>
                                            <p:attrNameLst>
                                              <p:attrName>ppt_w</p:attrName>
                                            </p:attrNameLst>
                                          </p:cBhvr>
                                          <p:tavLst>
                                            <p:tav tm="0">
                                              <p:val>
                                                <p:strVal val="#ppt_w"/>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1" presetClass="entr" presetSubtype="1"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heel(1)">
                                          <p:cBhvr>
                                            <p:cTn id="52" dur="1000"/>
                                            <p:tgtEl>
                                              <p:spTgt spid="2"/>
                                            </p:tgtEl>
                                          </p:cBhvr>
                                        </p:animEffect>
                                      </p:childTnLst>
                                    </p:cTn>
                                  </p:par>
                                </p:childTnLst>
                              </p:cTn>
                            </p:par>
                            <p:par>
                              <p:cTn id="53" fill="hold">
                                <p:stCondLst>
                                  <p:cond delay="3200"/>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37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4200"/>
                                </p:stCondLst>
                                <p:childTnLst>
                                  <p:par>
                                    <p:cTn id="62" presetID="12" presetClass="entr" presetSubtype="1"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p:tgtEl>
                                              <p:spTgt spid="22"/>
                                            </p:tgtEl>
                                            <p:attrNameLst>
                                              <p:attrName>ppt_y</p:attrName>
                                            </p:attrNameLst>
                                          </p:cBhvr>
                                          <p:tavLst>
                                            <p:tav tm="0">
                                              <p:val>
                                                <p:strVal val="#ppt_y-#ppt_h*1.125000"/>
                                              </p:val>
                                            </p:tav>
                                            <p:tav tm="100000">
                                              <p:val>
                                                <p:strVal val="#ppt_y"/>
                                              </p:val>
                                            </p:tav>
                                          </p:tavLst>
                                        </p:anim>
                                        <p:animEffect transition="in" filter="wipe(down)">
                                          <p:cBhvr>
                                            <p:cTn id="65" dur="500"/>
                                            <p:tgtEl>
                                              <p:spTgt spid="22"/>
                                            </p:tgtEl>
                                          </p:cBhvr>
                                        </p:animEffect>
                                      </p:childTnLst>
                                    </p:cTn>
                                  </p:par>
                                </p:childTnLst>
                              </p:cTn>
                            </p:par>
                            <p:par>
                              <p:cTn id="66" fill="hold">
                                <p:stCondLst>
                                  <p:cond delay="4700"/>
                                </p:stCondLst>
                                <p:childTnLst>
                                  <p:par>
                                    <p:cTn id="67" presetID="16" presetClass="entr" presetSubtype="37"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outVertical)">
                                          <p:cBhvr>
                                            <p:cTn id="69" dur="500"/>
                                            <p:tgtEl>
                                              <p:spTgt spid="19"/>
                                            </p:tgtEl>
                                          </p:cBhvr>
                                        </p:animEffect>
                                      </p:childTnLst>
                                    </p:cTn>
                                  </p:par>
                                </p:childTnLst>
                              </p:cTn>
                            </p:par>
                            <p:par>
                              <p:cTn id="70" fill="hold">
                                <p:stCondLst>
                                  <p:cond delay="5200"/>
                                </p:stCondLst>
                                <p:childTnLst>
                                  <p:par>
                                    <p:cTn id="71" presetID="21" presetClass="entr" presetSubtype="1"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heel(1)">
                                          <p:cBhvr>
                                            <p:cTn id="73" dur="1000"/>
                                            <p:tgtEl>
                                              <p:spTgt spid="25"/>
                                            </p:tgtEl>
                                          </p:cBhvr>
                                        </p:animEffect>
                                      </p:childTnLst>
                                    </p:cTn>
                                  </p:par>
                                </p:childTnLst>
                              </p:cTn>
                            </p:par>
                            <p:par>
                              <p:cTn id="74" fill="hold">
                                <p:stCondLst>
                                  <p:cond delay="6200"/>
                                </p:stCondLst>
                                <p:childTnLst>
                                  <p:par>
                                    <p:cTn id="75" presetID="22"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left)">
                                          <p:cBhvr>
                                            <p:cTn id="77" dur="500"/>
                                            <p:tgtEl>
                                              <p:spTgt spid="26"/>
                                            </p:tgtEl>
                                          </p:cBhvr>
                                        </p:animEffect>
                                      </p:childTnLst>
                                    </p:cTn>
                                  </p:par>
                                </p:childTnLst>
                              </p:cTn>
                            </p:par>
                            <p:par>
                              <p:cTn id="78" fill="hold">
                                <p:stCondLst>
                                  <p:cond delay="6700"/>
                                </p:stCondLst>
                                <p:childTnLst>
                                  <p:par>
                                    <p:cTn id="79" presetID="10"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par>
                              <p:cTn id="82" fill="hold">
                                <p:stCondLst>
                                  <p:cond delay="7200"/>
                                </p:stCondLst>
                                <p:childTnLst>
                                  <p:par>
                                    <p:cTn id="83" presetID="12" presetClass="entr" presetSubtype="1"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p:tgtEl>
                                              <p:spTgt spid="28"/>
                                            </p:tgtEl>
                                            <p:attrNameLst>
                                              <p:attrName>ppt_y</p:attrName>
                                            </p:attrNameLst>
                                          </p:cBhvr>
                                          <p:tavLst>
                                            <p:tav tm="0">
                                              <p:val>
                                                <p:strVal val="#ppt_y-#ppt_h*1.125000"/>
                                              </p:val>
                                            </p:tav>
                                            <p:tav tm="100000">
                                              <p:val>
                                                <p:strVal val="#ppt_y"/>
                                              </p:val>
                                            </p:tav>
                                          </p:tavLst>
                                        </p:anim>
                                        <p:animEffect transition="in" filter="wipe(down)">
                                          <p:cBhvr>
                                            <p:cTn id="86" dur="500"/>
                                            <p:tgtEl>
                                              <p:spTgt spid="28"/>
                                            </p:tgtEl>
                                          </p:cBhvr>
                                        </p:animEffect>
                                      </p:childTnLst>
                                    </p:cTn>
                                  </p:par>
                                </p:childTnLst>
                              </p:cTn>
                            </p:par>
                            <p:par>
                              <p:cTn id="87" fill="hold">
                                <p:stCondLst>
                                  <p:cond delay="7700"/>
                                </p:stCondLst>
                                <p:childTnLst>
                                  <p:par>
                                    <p:cTn id="88" presetID="16" presetClass="entr" presetSubtype="37"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outVertical)">
                                          <p:cBhvr>
                                            <p:cTn id="90" dur="500"/>
                                            <p:tgtEl>
                                              <p:spTgt spid="29"/>
                                            </p:tgtEl>
                                          </p:cBhvr>
                                        </p:animEffect>
                                      </p:childTnLst>
                                    </p:cTn>
                                  </p:par>
                                </p:childTnLst>
                              </p:cTn>
                            </p:par>
                            <p:par>
                              <p:cTn id="91" fill="hold">
                                <p:stCondLst>
                                  <p:cond delay="8200"/>
                                </p:stCondLst>
                                <p:childTnLst>
                                  <p:par>
                                    <p:cTn id="92" presetID="21" presetClass="entr" presetSubtype="1"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heel(1)">
                                          <p:cBhvr>
                                            <p:cTn id="94" dur="1000"/>
                                            <p:tgtEl>
                                              <p:spTgt spid="30"/>
                                            </p:tgtEl>
                                          </p:cBhvr>
                                        </p:animEffect>
                                      </p:childTnLst>
                                    </p:cTn>
                                  </p:par>
                                </p:childTnLst>
                              </p:cTn>
                            </p:par>
                            <p:par>
                              <p:cTn id="95" fill="hold">
                                <p:stCondLst>
                                  <p:cond delay="9200"/>
                                </p:stCondLst>
                                <p:childTnLst>
                                  <p:par>
                                    <p:cTn id="96" presetID="22" presetClass="entr" presetSubtype="8" fill="hold"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left)">
                                          <p:cBhvr>
                                            <p:cTn id="98" dur="500"/>
                                            <p:tgtEl>
                                              <p:spTgt spid="31"/>
                                            </p:tgtEl>
                                          </p:cBhvr>
                                        </p:animEffect>
                                      </p:childTnLst>
                                    </p:cTn>
                                  </p:par>
                                </p:childTnLst>
                              </p:cTn>
                            </p:par>
                            <p:par>
                              <p:cTn id="99" fill="hold">
                                <p:stCondLst>
                                  <p:cond delay="9700"/>
                                </p:stCondLst>
                                <p:childTnLst>
                                  <p:par>
                                    <p:cTn id="100" presetID="10" presetClass="entr" presetSubtype="0"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par>
                              <p:cTn id="103" fill="hold">
                                <p:stCondLst>
                                  <p:cond delay="10200"/>
                                </p:stCondLst>
                                <p:childTnLst>
                                  <p:par>
                                    <p:cTn id="104" presetID="12" presetClass="entr" presetSubtype="1"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additive="base">
                                            <p:cTn id="106" dur="500"/>
                                            <p:tgtEl>
                                              <p:spTgt spid="33"/>
                                            </p:tgtEl>
                                            <p:attrNameLst>
                                              <p:attrName>ppt_y</p:attrName>
                                            </p:attrNameLst>
                                          </p:cBhvr>
                                          <p:tavLst>
                                            <p:tav tm="0">
                                              <p:val>
                                                <p:strVal val="#ppt_y-#ppt_h*1.125000"/>
                                              </p:val>
                                            </p:tav>
                                            <p:tav tm="100000">
                                              <p:val>
                                                <p:strVal val="#ppt_y"/>
                                              </p:val>
                                            </p:tav>
                                          </p:tavLst>
                                        </p:anim>
                                        <p:animEffect transition="in" filter="wipe(down)">
                                          <p:cBhvr>
                                            <p:cTn id="107" dur="500"/>
                                            <p:tgtEl>
                                              <p:spTgt spid="33"/>
                                            </p:tgtEl>
                                          </p:cBhvr>
                                        </p:animEffect>
                                      </p:childTnLst>
                                    </p:cTn>
                                  </p:par>
                                </p:childTnLst>
                              </p:cTn>
                            </p:par>
                            <p:par>
                              <p:cTn id="108" fill="hold">
                                <p:stCondLst>
                                  <p:cond delay="10700"/>
                                </p:stCondLst>
                                <p:childTnLst>
                                  <p:par>
                                    <p:cTn id="109" presetID="16" presetClass="entr" presetSubtype="37"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barn(outVertical)">
                                          <p:cBhvr>
                                            <p:cTn id="111" dur="500"/>
                                            <p:tgtEl>
                                              <p:spTgt spid="34"/>
                                            </p:tgtEl>
                                          </p:cBhvr>
                                        </p:animEffect>
                                      </p:childTnLst>
                                    </p:cTn>
                                  </p:par>
                                </p:childTnLst>
                              </p:cTn>
                            </p:par>
                            <p:par>
                              <p:cTn id="112" fill="hold">
                                <p:stCondLst>
                                  <p:cond delay="11200"/>
                                </p:stCondLst>
                                <p:childTnLst>
                                  <p:par>
                                    <p:cTn id="113" presetID="21" presetClass="entr" presetSubtype="1"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cTn>
                                  </p:par>
                                </p:childTnLst>
                              </p:cTn>
                            </p:par>
                            <p:par>
                              <p:cTn id="116" fill="hold">
                                <p:stCondLst>
                                  <p:cond delay="12200"/>
                                </p:stCondLst>
                                <p:childTnLst>
                                  <p:par>
                                    <p:cTn id="117" presetID="22" presetClass="entr" presetSubtype="8" fill="hold"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left)">
                                          <p:cBhvr>
                                            <p:cTn id="119" dur="500"/>
                                            <p:tgtEl>
                                              <p:spTgt spid="36"/>
                                            </p:tgtEl>
                                          </p:cBhvr>
                                        </p:animEffect>
                                      </p:childTnLst>
                                    </p:cTn>
                                  </p:par>
                                </p:childTnLst>
                              </p:cTn>
                            </p:par>
                            <p:par>
                              <p:cTn id="120" fill="hold">
                                <p:stCondLst>
                                  <p:cond delay="12700"/>
                                </p:stCondLst>
                                <p:childTnLst>
                                  <p:par>
                                    <p:cTn id="121" presetID="10" presetClass="entr" presetSubtype="0" fill="hold" grpId="0" nodeType="after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par>
                              <p:cTn id="124" fill="hold">
                                <p:stCondLst>
                                  <p:cond delay="13200"/>
                                </p:stCondLst>
                                <p:childTnLst>
                                  <p:par>
                                    <p:cTn id="125" presetID="12" presetClass="entr" presetSubtype="1" fill="hold" grpId="0" nodeType="after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p:tgtEl>
                                              <p:spTgt spid="38"/>
                                            </p:tgtEl>
                                            <p:attrNameLst>
                                              <p:attrName>ppt_y</p:attrName>
                                            </p:attrNameLst>
                                          </p:cBhvr>
                                          <p:tavLst>
                                            <p:tav tm="0">
                                              <p:val>
                                                <p:strVal val="#ppt_y-#ppt_h*1.125000"/>
                                              </p:val>
                                            </p:tav>
                                            <p:tav tm="100000">
                                              <p:val>
                                                <p:strVal val="#ppt_y"/>
                                              </p:val>
                                            </p:tav>
                                          </p:tavLst>
                                        </p:anim>
                                        <p:animEffect transition="in" filter="wipe(down)">
                                          <p:cBhvr>
                                            <p:cTn id="128" dur="500"/>
                                            <p:tgtEl>
                                              <p:spTgt spid="38"/>
                                            </p:tgtEl>
                                          </p:cBhvr>
                                        </p:animEffect>
                                      </p:childTnLst>
                                    </p:cTn>
                                  </p:par>
                                </p:childTnLst>
                              </p:cTn>
                            </p:par>
                            <p:par>
                              <p:cTn id="129" fill="hold">
                                <p:stCondLst>
                                  <p:cond delay="13700"/>
                                </p:stCondLst>
                                <p:childTnLst>
                                  <p:par>
                                    <p:cTn id="130" presetID="16" presetClass="entr" presetSubtype="37" fill="hold" grpId="0" nodeType="after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barn(outVertical)">
                                          <p:cBhvr>
                                            <p:cTn id="132" dur="500"/>
                                            <p:tgtEl>
                                              <p:spTgt spid="39"/>
                                            </p:tgtEl>
                                          </p:cBhvr>
                                        </p:animEffect>
                                      </p:childTnLst>
                                    </p:cTn>
                                  </p:par>
                                </p:childTnLst>
                              </p:cTn>
                            </p:par>
                            <p:par>
                              <p:cTn id="133" fill="hold">
                                <p:stCondLst>
                                  <p:cond delay="14200"/>
                                </p:stCondLst>
                                <p:childTnLst>
                                  <p:par>
                                    <p:cTn id="134" presetID="1" presetClass="entr" presetSubtype="0" fill="hold" grpId="0" nodeType="afterEffect">
                                      <p:stCondLst>
                                        <p:cond delay="0"/>
                                      </p:stCondLst>
                                      <p:childTnLst>
                                        <p:set>
                                          <p:cBhvr>
                                            <p:cTn id="135" dur="1" fill="hold">
                                              <p:stCondLst>
                                                <p:cond delay="4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19" grpId="0" animBg="1"/>
          <p:bldP spid="25" grpId="0" animBg="1"/>
          <p:bldP spid="27" grpId="0"/>
          <p:bldP spid="28" grpId="0"/>
          <p:bldP spid="29" grpId="0" animBg="1"/>
          <p:bldP spid="30" grpId="0" animBg="1"/>
          <p:bldP spid="32" grpId="0"/>
          <p:bldP spid="33" grpId="0"/>
          <p:bldP spid="34" grpId="0" animBg="1"/>
          <p:bldP spid="35" grpId="0" animBg="1"/>
          <p:bldP spid="37" grpId="0"/>
          <p:bldP spid="38" grpId="0"/>
          <p:bldP spid="39" grpId="0" animBg="1"/>
          <p:bldP spid="24" grpId="0" animBg="1"/>
          <p:bldP spid="40" grpId="0"/>
          <p:bldP spid="41" grpId="0"/>
          <p:bldP spid="43" grpId="0" animBg="1"/>
          <p:bldP spid="44" grpId="0" animBg="1"/>
          <p:bldP spid="45" grpId="0" animBg="1"/>
          <p:bldP spid="46" grpId="0" animBg="1"/>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00" fill="hold"/>
                                            <p:tgtEl>
                                              <p:spTgt spid="46"/>
                                            </p:tgtEl>
                                            <p:attrNameLst>
                                              <p:attrName>ppt_w</p:attrName>
                                            </p:attrNameLst>
                                          </p:cBhvr>
                                          <p:tavLst>
                                            <p:tav tm="0">
                                              <p:val>
                                                <p:strVal val="#ppt_w+.3"/>
                                              </p:val>
                                            </p:tav>
                                            <p:tav tm="100000">
                                              <p:val>
                                                <p:strVal val="#ppt_w"/>
                                              </p:val>
                                            </p:tav>
                                          </p:tavLst>
                                        </p:anim>
                                        <p:anim calcmode="lin" valueType="num">
                                          <p:cBhvr>
                                            <p:cTn id="8" dur="700" fill="hold"/>
                                            <p:tgtEl>
                                              <p:spTgt spid="46"/>
                                            </p:tgtEl>
                                            <p:attrNameLst>
                                              <p:attrName>ppt_h</p:attrName>
                                            </p:attrNameLst>
                                          </p:cBhvr>
                                          <p:tavLst>
                                            <p:tav tm="0">
                                              <p:val>
                                                <p:strVal val="#ppt_h"/>
                                              </p:val>
                                            </p:tav>
                                            <p:tav tm="100000">
                                              <p:val>
                                                <p:strVal val="#ppt_h"/>
                                              </p:val>
                                            </p:tav>
                                          </p:tavLst>
                                        </p:anim>
                                        <p:animEffect transition="in" filter="fade">
                                          <p:cBhvr>
                                            <p:cTn id="9" dur="7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700" fill="hold"/>
                                            <p:tgtEl>
                                              <p:spTgt spid="45"/>
                                            </p:tgtEl>
                                            <p:attrNameLst>
                                              <p:attrName>ppt_w</p:attrName>
                                            </p:attrNameLst>
                                          </p:cBhvr>
                                          <p:tavLst>
                                            <p:tav tm="0">
                                              <p:val>
                                                <p:strVal val="#ppt_w+.3"/>
                                              </p:val>
                                            </p:tav>
                                            <p:tav tm="100000">
                                              <p:val>
                                                <p:strVal val="#ppt_w"/>
                                              </p:val>
                                            </p:tav>
                                          </p:tavLst>
                                        </p:anim>
                                        <p:anim calcmode="lin" valueType="num">
                                          <p:cBhvr>
                                            <p:cTn id="13" dur="700" fill="hold"/>
                                            <p:tgtEl>
                                              <p:spTgt spid="45"/>
                                            </p:tgtEl>
                                            <p:attrNameLst>
                                              <p:attrName>ppt_h</p:attrName>
                                            </p:attrNameLst>
                                          </p:cBhvr>
                                          <p:tavLst>
                                            <p:tav tm="0">
                                              <p:val>
                                                <p:strVal val="#ppt_h"/>
                                              </p:val>
                                            </p:tav>
                                            <p:tav tm="100000">
                                              <p:val>
                                                <p:strVal val="#ppt_h"/>
                                              </p:val>
                                            </p:tav>
                                          </p:tavLst>
                                        </p:anim>
                                        <p:animEffect transition="in" filter="fade">
                                          <p:cBhvr>
                                            <p:cTn id="14" dur="700"/>
                                            <p:tgtEl>
                                              <p:spTgt spid="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700" fill="hold"/>
                                            <p:tgtEl>
                                              <p:spTgt spid="44"/>
                                            </p:tgtEl>
                                            <p:attrNameLst>
                                              <p:attrName>ppt_w</p:attrName>
                                            </p:attrNameLst>
                                          </p:cBhvr>
                                          <p:tavLst>
                                            <p:tav tm="0">
                                              <p:val>
                                                <p:strVal val="#ppt_w+.3"/>
                                              </p:val>
                                            </p:tav>
                                            <p:tav tm="100000">
                                              <p:val>
                                                <p:strVal val="#ppt_w"/>
                                              </p:val>
                                            </p:tav>
                                          </p:tavLst>
                                        </p:anim>
                                        <p:anim calcmode="lin" valueType="num">
                                          <p:cBhvr>
                                            <p:cTn id="18" dur="700" fill="hold"/>
                                            <p:tgtEl>
                                              <p:spTgt spid="44"/>
                                            </p:tgtEl>
                                            <p:attrNameLst>
                                              <p:attrName>ppt_h</p:attrName>
                                            </p:attrNameLst>
                                          </p:cBhvr>
                                          <p:tavLst>
                                            <p:tav tm="0">
                                              <p:val>
                                                <p:strVal val="#ppt_h"/>
                                              </p:val>
                                            </p:tav>
                                            <p:tav tm="100000">
                                              <p:val>
                                                <p:strVal val="#ppt_h"/>
                                              </p:val>
                                            </p:tav>
                                          </p:tavLst>
                                        </p:anim>
                                        <p:animEffect transition="in" filter="fade">
                                          <p:cBhvr>
                                            <p:cTn id="19" dur="700"/>
                                            <p:tgtEl>
                                              <p:spTgt spid="4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600" fill="hold"/>
                                            <p:tgtEl>
                                              <p:spTgt spid="43"/>
                                            </p:tgtEl>
                                            <p:attrNameLst>
                                              <p:attrName>ppt_x</p:attrName>
                                            </p:attrNameLst>
                                          </p:cBhvr>
                                          <p:tavLst>
                                            <p:tav tm="0">
                                              <p:val>
                                                <p:strVal val="1+#ppt_w/2"/>
                                              </p:val>
                                            </p:tav>
                                            <p:tav tm="100000">
                                              <p:val>
                                                <p:strVal val="#ppt_x"/>
                                              </p:val>
                                            </p:tav>
                                          </p:tavLst>
                                        </p:anim>
                                        <p:anim calcmode="lin" valueType="num">
                                          <p:cBhvr additive="base">
                                            <p:cTn id="23" dur="6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ppt_x</p:attrName>
                                            </p:attrNameLst>
                                          </p:cBhvr>
                                          <p:tavLst>
                                            <p:tav tm="0">
                                              <p:val>
                                                <p:strVal val="#ppt_x-#ppt_w/2"/>
                                              </p:val>
                                            </p:tav>
                                            <p:tav tm="100000">
                                              <p:val>
                                                <p:strVal val="#ppt_x"/>
                                              </p:val>
                                            </p:tav>
                                          </p:tavLst>
                                        </p:anim>
                                        <p:anim calcmode="lin" valueType="num">
                                          <p:cBhvr>
                                            <p:cTn id="28" dur="500" fill="hold"/>
                                            <p:tgtEl>
                                              <p:spTgt spid="24"/>
                                            </p:tgtEl>
                                            <p:attrNameLst>
                                              <p:attrName>ppt_y</p:attrName>
                                            </p:attrNameLst>
                                          </p:cBhvr>
                                          <p:tavLst>
                                            <p:tav tm="0">
                                              <p:val>
                                                <p:strVal val="#ppt_y"/>
                                              </p:val>
                                            </p:tav>
                                            <p:tav tm="100000">
                                              <p:val>
                                                <p:strVal val="#ppt_y"/>
                                              </p:val>
                                            </p:tav>
                                          </p:tavLst>
                                        </p:anim>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ppt_h/2"/>
                                              </p:val>
                                            </p:tav>
                                            <p:tav tm="100000">
                                              <p:val>
                                                <p:strVal val="#ppt_y"/>
                                              </p:val>
                                            </p:tav>
                                          </p:tavLst>
                                        </p:anim>
                                        <p:anim calcmode="lin" valueType="num">
                                          <p:cBhvr>
                                            <p:cTn id="36" dur="500" fill="hold"/>
                                            <p:tgtEl>
                                              <p:spTgt spid="40"/>
                                            </p:tgtEl>
                                            <p:attrNameLst>
                                              <p:attrName>ppt_w</p:attrName>
                                            </p:attrNameLst>
                                          </p:cBhvr>
                                          <p:tavLst>
                                            <p:tav tm="0">
                                              <p:val>
                                                <p:strVal val="#ppt_w"/>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200"/>
                                            <p:tgtEl>
                                              <p:spTgt spid="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ppt_x</p:attrName>
                                            </p:attrNameLst>
                                          </p:cBhvr>
                                          <p:tavLst>
                                            <p:tav tm="0">
                                              <p:val>
                                                <p:strVal val="#ppt_x"/>
                                              </p:val>
                                            </p:tav>
                                            <p:tav tm="100000">
                                              <p:val>
                                                <p:strVal val="#ppt_x"/>
                                              </p:val>
                                            </p:tav>
                                          </p:tavLst>
                                        </p:anim>
                                        <p:anim calcmode="lin" valueType="num">
                                          <p:cBhvr>
                                            <p:cTn id="46" dur="500" fill="hold"/>
                                            <p:tgtEl>
                                              <p:spTgt spid="41"/>
                                            </p:tgtEl>
                                            <p:attrNameLst>
                                              <p:attrName>ppt_y</p:attrName>
                                            </p:attrNameLst>
                                          </p:cBhvr>
                                          <p:tavLst>
                                            <p:tav tm="0">
                                              <p:val>
                                                <p:strVal val="#ppt_y+#ppt_h/2"/>
                                              </p:val>
                                            </p:tav>
                                            <p:tav tm="100000">
                                              <p:val>
                                                <p:strVal val="#ppt_y"/>
                                              </p:val>
                                            </p:tav>
                                          </p:tavLst>
                                        </p:anim>
                                        <p:anim calcmode="lin" valueType="num">
                                          <p:cBhvr>
                                            <p:cTn id="47" dur="500" fill="hold"/>
                                            <p:tgtEl>
                                              <p:spTgt spid="41"/>
                                            </p:tgtEl>
                                            <p:attrNameLst>
                                              <p:attrName>ppt_w</p:attrName>
                                            </p:attrNameLst>
                                          </p:cBhvr>
                                          <p:tavLst>
                                            <p:tav tm="0">
                                              <p:val>
                                                <p:strVal val="#ppt_w"/>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1" presetClass="entr" presetSubtype="1"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heel(1)">
                                          <p:cBhvr>
                                            <p:cTn id="52" dur="1000"/>
                                            <p:tgtEl>
                                              <p:spTgt spid="2"/>
                                            </p:tgtEl>
                                          </p:cBhvr>
                                        </p:animEffect>
                                      </p:childTnLst>
                                    </p:cTn>
                                  </p:par>
                                </p:childTnLst>
                              </p:cTn>
                            </p:par>
                            <p:par>
                              <p:cTn id="53" fill="hold">
                                <p:stCondLst>
                                  <p:cond delay="3200"/>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3700"/>
                                </p:stCondLst>
                                <p:childTnLst>
                                  <p:par>
                                    <p:cTn id="58" presetID="10" presetClass="entr" presetSubtype="0"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4200"/>
                                </p:stCondLst>
                                <p:childTnLst>
                                  <p:par>
                                    <p:cTn id="62" presetID="12" presetClass="entr" presetSubtype="1"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p:tgtEl>
                                              <p:spTgt spid="22"/>
                                            </p:tgtEl>
                                            <p:attrNameLst>
                                              <p:attrName>ppt_y</p:attrName>
                                            </p:attrNameLst>
                                          </p:cBhvr>
                                          <p:tavLst>
                                            <p:tav tm="0">
                                              <p:val>
                                                <p:strVal val="#ppt_y-#ppt_h*1.125000"/>
                                              </p:val>
                                            </p:tav>
                                            <p:tav tm="100000">
                                              <p:val>
                                                <p:strVal val="#ppt_y"/>
                                              </p:val>
                                            </p:tav>
                                          </p:tavLst>
                                        </p:anim>
                                        <p:animEffect transition="in" filter="wipe(down)">
                                          <p:cBhvr>
                                            <p:cTn id="65" dur="500"/>
                                            <p:tgtEl>
                                              <p:spTgt spid="22"/>
                                            </p:tgtEl>
                                          </p:cBhvr>
                                        </p:animEffect>
                                      </p:childTnLst>
                                    </p:cTn>
                                  </p:par>
                                </p:childTnLst>
                              </p:cTn>
                            </p:par>
                            <p:par>
                              <p:cTn id="66" fill="hold">
                                <p:stCondLst>
                                  <p:cond delay="4700"/>
                                </p:stCondLst>
                                <p:childTnLst>
                                  <p:par>
                                    <p:cTn id="67" presetID="16" presetClass="entr" presetSubtype="37"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outVertical)">
                                          <p:cBhvr>
                                            <p:cTn id="69" dur="500"/>
                                            <p:tgtEl>
                                              <p:spTgt spid="19"/>
                                            </p:tgtEl>
                                          </p:cBhvr>
                                        </p:animEffect>
                                      </p:childTnLst>
                                    </p:cTn>
                                  </p:par>
                                </p:childTnLst>
                              </p:cTn>
                            </p:par>
                            <p:par>
                              <p:cTn id="70" fill="hold">
                                <p:stCondLst>
                                  <p:cond delay="5200"/>
                                </p:stCondLst>
                                <p:childTnLst>
                                  <p:par>
                                    <p:cTn id="71" presetID="21" presetClass="entr" presetSubtype="1"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heel(1)">
                                          <p:cBhvr>
                                            <p:cTn id="73" dur="1000"/>
                                            <p:tgtEl>
                                              <p:spTgt spid="25"/>
                                            </p:tgtEl>
                                          </p:cBhvr>
                                        </p:animEffect>
                                      </p:childTnLst>
                                    </p:cTn>
                                  </p:par>
                                </p:childTnLst>
                              </p:cTn>
                            </p:par>
                            <p:par>
                              <p:cTn id="74" fill="hold">
                                <p:stCondLst>
                                  <p:cond delay="6200"/>
                                </p:stCondLst>
                                <p:childTnLst>
                                  <p:par>
                                    <p:cTn id="75" presetID="22"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left)">
                                          <p:cBhvr>
                                            <p:cTn id="77" dur="500"/>
                                            <p:tgtEl>
                                              <p:spTgt spid="26"/>
                                            </p:tgtEl>
                                          </p:cBhvr>
                                        </p:animEffect>
                                      </p:childTnLst>
                                    </p:cTn>
                                  </p:par>
                                </p:childTnLst>
                              </p:cTn>
                            </p:par>
                            <p:par>
                              <p:cTn id="78" fill="hold">
                                <p:stCondLst>
                                  <p:cond delay="6700"/>
                                </p:stCondLst>
                                <p:childTnLst>
                                  <p:par>
                                    <p:cTn id="79" presetID="10"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par>
                              <p:cTn id="82" fill="hold">
                                <p:stCondLst>
                                  <p:cond delay="7200"/>
                                </p:stCondLst>
                                <p:childTnLst>
                                  <p:par>
                                    <p:cTn id="83" presetID="12" presetClass="entr" presetSubtype="1"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p:tgtEl>
                                              <p:spTgt spid="28"/>
                                            </p:tgtEl>
                                            <p:attrNameLst>
                                              <p:attrName>ppt_y</p:attrName>
                                            </p:attrNameLst>
                                          </p:cBhvr>
                                          <p:tavLst>
                                            <p:tav tm="0">
                                              <p:val>
                                                <p:strVal val="#ppt_y-#ppt_h*1.125000"/>
                                              </p:val>
                                            </p:tav>
                                            <p:tav tm="100000">
                                              <p:val>
                                                <p:strVal val="#ppt_y"/>
                                              </p:val>
                                            </p:tav>
                                          </p:tavLst>
                                        </p:anim>
                                        <p:animEffect transition="in" filter="wipe(down)">
                                          <p:cBhvr>
                                            <p:cTn id="86" dur="500"/>
                                            <p:tgtEl>
                                              <p:spTgt spid="28"/>
                                            </p:tgtEl>
                                          </p:cBhvr>
                                        </p:animEffect>
                                      </p:childTnLst>
                                    </p:cTn>
                                  </p:par>
                                </p:childTnLst>
                              </p:cTn>
                            </p:par>
                            <p:par>
                              <p:cTn id="87" fill="hold">
                                <p:stCondLst>
                                  <p:cond delay="7700"/>
                                </p:stCondLst>
                                <p:childTnLst>
                                  <p:par>
                                    <p:cTn id="88" presetID="16" presetClass="entr" presetSubtype="37"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barn(outVertical)">
                                          <p:cBhvr>
                                            <p:cTn id="90" dur="500"/>
                                            <p:tgtEl>
                                              <p:spTgt spid="29"/>
                                            </p:tgtEl>
                                          </p:cBhvr>
                                        </p:animEffect>
                                      </p:childTnLst>
                                    </p:cTn>
                                  </p:par>
                                </p:childTnLst>
                              </p:cTn>
                            </p:par>
                            <p:par>
                              <p:cTn id="91" fill="hold">
                                <p:stCondLst>
                                  <p:cond delay="8200"/>
                                </p:stCondLst>
                                <p:childTnLst>
                                  <p:par>
                                    <p:cTn id="92" presetID="21" presetClass="entr" presetSubtype="1"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heel(1)">
                                          <p:cBhvr>
                                            <p:cTn id="94" dur="1000"/>
                                            <p:tgtEl>
                                              <p:spTgt spid="30"/>
                                            </p:tgtEl>
                                          </p:cBhvr>
                                        </p:animEffect>
                                      </p:childTnLst>
                                    </p:cTn>
                                  </p:par>
                                </p:childTnLst>
                              </p:cTn>
                            </p:par>
                            <p:par>
                              <p:cTn id="95" fill="hold">
                                <p:stCondLst>
                                  <p:cond delay="9200"/>
                                </p:stCondLst>
                                <p:childTnLst>
                                  <p:par>
                                    <p:cTn id="96" presetID="22" presetClass="entr" presetSubtype="8" fill="hold"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left)">
                                          <p:cBhvr>
                                            <p:cTn id="98" dur="500"/>
                                            <p:tgtEl>
                                              <p:spTgt spid="31"/>
                                            </p:tgtEl>
                                          </p:cBhvr>
                                        </p:animEffect>
                                      </p:childTnLst>
                                    </p:cTn>
                                  </p:par>
                                </p:childTnLst>
                              </p:cTn>
                            </p:par>
                            <p:par>
                              <p:cTn id="99" fill="hold">
                                <p:stCondLst>
                                  <p:cond delay="9700"/>
                                </p:stCondLst>
                                <p:childTnLst>
                                  <p:par>
                                    <p:cTn id="100" presetID="10" presetClass="entr" presetSubtype="0"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par>
                              <p:cTn id="103" fill="hold">
                                <p:stCondLst>
                                  <p:cond delay="10200"/>
                                </p:stCondLst>
                                <p:childTnLst>
                                  <p:par>
                                    <p:cTn id="104" presetID="12" presetClass="entr" presetSubtype="1"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additive="base">
                                            <p:cTn id="106" dur="500"/>
                                            <p:tgtEl>
                                              <p:spTgt spid="33"/>
                                            </p:tgtEl>
                                            <p:attrNameLst>
                                              <p:attrName>ppt_y</p:attrName>
                                            </p:attrNameLst>
                                          </p:cBhvr>
                                          <p:tavLst>
                                            <p:tav tm="0">
                                              <p:val>
                                                <p:strVal val="#ppt_y-#ppt_h*1.125000"/>
                                              </p:val>
                                            </p:tav>
                                            <p:tav tm="100000">
                                              <p:val>
                                                <p:strVal val="#ppt_y"/>
                                              </p:val>
                                            </p:tav>
                                          </p:tavLst>
                                        </p:anim>
                                        <p:animEffect transition="in" filter="wipe(down)">
                                          <p:cBhvr>
                                            <p:cTn id="107" dur="500"/>
                                            <p:tgtEl>
                                              <p:spTgt spid="33"/>
                                            </p:tgtEl>
                                          </p:cBhvr>
                                        </p:animEffect>
                                      </p:childTnLst>
                                    </p:cTn>
                                  </p:par>
                                </p:childTnLst>
                              </p:cTn>
                            </p:par>
                            <p:par>
                              <p:cTn id="108" fill="hold">
                                <p:stCondLst>
                                  <p:cond delay="10700"/>
                                </p:stCondLst>
                                <p:childTnLst>
                                  <p:par>
                                    <p:cTn id="109" presetID="16" presetClass="entr" presetSubtype="37"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barn(outVertical)">
                                          <p:cBhvr>
                                            <p:cTn id="111" dur="500"/>
                                            <p:tgtEl>
                                              <p:spTgt spid="34"/>
                                            </p:tgtEl>
                                          </p:cBhvr>
                                        </p:animEffect>
                                      </p:childTnLst>
                                    </p:cTn>
                                  </p:par>
                                </p:childTnLst>
                              </p:cTn>
                            </p:par>
                            <p:par>
                              <p:cTn id="112" fill="hold">
                                <p:stCondLst>
                                  <p:cond delay="11200"/>
                                </p:stCondLst>
                                <p:childTnLst>
                                  <p:par>
                                    <p:cTn id="113" presetID="21" presetClass="entr" presetSubtype="1"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cTn>
                                  </p:par>
                                </p:childTnLst>
                              </p:cTn>
                            </p:par>
                            <p:par>
                              <p:cTn id="116" fill="hold">
                                <p:stCondLst>
                                  <p:cond delay="12200"/>
                                </p:stCondLst>
                                <p:childTnLst>
                                  <p:par>
                                    <p:cTn id="117" presetID="22" presetClass="entr" presetSubtype="8" fill="hold"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left)">
                                          <p:cBhvr>
                                            <p:cTn id="119" dur="500"/>
                                            <p:tgtEl>
                                              <p:spTgt spid="36"/>
                                            </p:tgtEl>
                                          </p:cBhvr>
                                        </p:animEffect>
                                      </p:childTnLst>
                                    </p:cTn>
                                  </p:par>
                                </p:childTnLst>
                              </p:cTn>
                            </p:par>
                            <p:par>
                              <p:cTn id="120" fill="hold">
                                <p:stCondLst>
                                  <p:cond delay="12700"/>
                                </p:stCondLst>
                                <p:childTnLst>
                                  <p:par>
                                    <p:cTn id="121" presetID="10" presetClass="entr" presetSubtype="0" fill="hold" grpId="0" nodeType="after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par>
                              <p:cTn id="124" fill="hold">
                                <p:stCondLst>
                                  <p:cond delay="13200"/>
                                </p:stCondLst>
                                <p:childTnLst>
                                  <p:par>
                                    <p:cTn id="125" presetID="12" presetClass="entr" presetSubtype="1" fill="hold" grpId="0" nodeType="after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additive="base">
                                            <p:cTn id="127" dur="500"/>
                                            <p:tgtEl>
                                              <p:spTgt spid="38"/>
                                            </p:tgtEl>
                                            <p:attrNameLst>
                                              <p:attrName>ppt_y</p:attrName>
                                            </p:attrNameLst>
                                          </p:cBhvr>
                                          <p:tavLst>
                                            <p:tav tm="0">
                                              <p:val>
                                                <p:strVal val="#ppt_y-#ppt_h*1.125000"/>
                                              </p:val>
                                            </p:tav>
                                            <p:tav tm="100000">
                                              <p:val>
                                                <p:strVal val="#ppt_y"/>
                                              </p:val>
                                            </p:tav>
                                          </p:tavLst>
                                        </p:anim>
                                        <p:animEffect transition="in" filter="wipe(down)">
                                          <p:cBhvr>
                                            <p:cTn id="128" dur="500"/>
                                            <p:tgtEl>
                                              <p:spTgt spid="38"/>
                                            </p:tgtEl>
                                          </p:cBhvr>
                                        </p:animEffect>
                                      </p:childTnLst>
                                    </p:cTn>
                                  </p:par>
                                </p:childTnLst>
                              </p:cTn>
                            </p:par>
                            <p:par>
                              <p:cTn id="129" fill="hold">
                                <p:stCondLst>
                                  <p:cond delay="13700"/>
                                </p:stCondLst>
                                <p:childTnLst>
                                  <p:par>
                                    <p:cTn id="130" presetID="16" presetClass="entr" presetSubtype="37" fill="hold" grpId="0" nodeType="after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barn(outVertical)">
                                          <p:cBhvr>
                                            <p:cTn id="132" dur="500"/>
                                            <p:tgtEl>
                                              <p:spTgt spid="39"/>
                                            </p:tgtEl>
                                          </p:cBhvr>
                                        </p:animEffect>
                                      </p:childTnLst>
                                    </p:cTn>
                                  </p:par>
                                </p:childTnLst>
                              </p:cTn>
                            </p:par>
                            <p:par>
                              <p:cTn id="133" fill="hold">
                                <p:stCondLst>
                                  <p:cond delay="14200"/>
                                </p:stCondLst>
                                <p:childTnLst>
                                  <p:par>
                                    <p:cTn id="134" presetID="1" presetClass="entr" presetSubtype="0" fill="hold" grpId="0" nodeType="afterEffect">
                                      <p:stCondLst>
                                        <p:cond delay="0"/>
                                      </p:stCondLst>
                                      <p:childTnLst>
                                        <p:set>
                                          <p:cBhvr>
                                            <p:cTn id="135" dur="1" fill="hold">
                                              <p:stCondLst>
                                                <p:cond delay="4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19" grpId="0" animBg="1"/>
          <p:bldP spid="25" grpId="0" animBg="1"/>
          <p:bldP spid="27" grpId="0"/>
          <p:bldP spid="28" grpId="0"/>
          <p:bldP spid="29" grpId="0" animBg="1"/>
          <p:bldP spid="30" grpId="0" animBg="1"/>
          <p:bldP spid="32" grpId="0"/>
          <p:bldP spid="33" grpId="0"/>
          <p:bldP spid="34" grpId="0" animBg="1"/>
          <p:bldP spid="35" grpId="0" animBg="1"/>
          <p:bldP spid="37" grpId="0"/>
          <p:bldP spid="38" grpId="0"/>
          <p:bldP spid="39" grpId="0" animBg="1"/>
          <p:bldP spid="24" grpId="0" animBg="1"/>
          <p:bldP spid="40" grpId="0"/>
          <p:bldP spid="41" grpId="0"/>
          <p:bldP spid="43" grpId="0" animBg="1"/>
          <p:bldP spid="44" grpId="0" animBg="1"/>
          <p:bldP spid="45" grpId="0" animBg="1"/>
          <p:bldP spid="46" grpId="0" animBg="1"/>
          <p:bldP spid="4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1198662" y="1700808"/>
            <a:ext cx="1584176" cy="158417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4400" dirty="0" smtClean="0">
                <a:latin typeface="HelveticaNeueLT Pro 55 Roman" pitchFamily="34" charset="0"/>
              </a:rPr>
              <a:t>7.8</a:t>
            </a:r>
            <a:endParaRPr lang="en-US" altLang="zh-CN" sz="4400" dirty="0" smtClean="0">
              <a:latin typeface="HelveticaNeueLT Pro 55 Roman" pitchFamily="34" charset="0"/>
            </a:endParaRPr>
          </a:p>
          <a:p>
            <a:pPr algn="ctr"/>
            <a:r>
              <a:rPr lang="zh-CN" altLang="en-US" sz="1200" dirty="0" smtClean="0">
                <a:latin typeface="HelveticaNeueLT Pro 55 Roman" pitchFamily="34" charset="0"/>
                <a:ea typeface="微软雅黑" panose="020B0503020204020204" pitchFamily="34" charset="-122"/>
              </a:rPr>
              <a:t>点击添加标题</a:t>
            </a:r>
            <a:endParaRPr lang="zh-CN" altLang="en-US" sz="1200" dirty="0">
              <a:latin typeface="HelveticaNeueLT Pro 55 Roman" pitchFamily="34" charset="0"/>
              <a:ea typeface="微软雅黑" panose="020B0503020204020204" pitchFamily="34" charset="-122"/>
            </a:endParaRPr>
          </a:p>
        </p:txBody>
      </p:sp>
      <p:sp>
        <p:nvSpPr>
          <p:cNvPr id="38" name="椭圆 37"/>
          <p:cNvSpPr/>
          <p:nvPr/>
        </p:nvSpPr>
        <p:spPr>
          <a:xfrm>
            <a:off x="2350790" y="1700808"/>
            <a:ext cx="432048" cy="432048"/>
          </a:xfrm>
          <a:prstGeom prst="ellipse">
            <a:avLst/>
          </a:prstGeom>
          <a:solidFill>
            <a:srgbClr val="2C79A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2463485" y="1795850"/>
            <a:ext cx="206658" cy="241964"/>
            <a:chOff x="5767388" y="2987676"/>
            <a:chExt cx="696913" cy="815975"/>
          </a:xfrm>
          <a:solidFill>
            <a:schemeClr val="bg1"/>
          </a:solidFill>
        </p:grpSpPr>
        <p:sp>
          <p:nvSpPr>
            <p:cNvPr id="40" name="Oval 591"/>
            <p:cNvSpPr>
              <a:spLocks noChangeArrowheads="1"/>
            </p:cNvSpPr>
            <p:nvPr/>
          </p:nvSpPr>
          <p:spPr bwMode="auto">
            <a:xfrm>
              <a:off x="5932488" y="2987676"/>
              <a:ext cx="127000" cy="157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592"/>
            <p:cNvSpPr>
              <a:spLocks noEditPoints="1"/>
            </p:cNvSpPr>
            <p:nvPr/>
          </p:nvSpPr>
          <p:spPr bwMode="auto">
            <a:xfrm>
              <a:off x="5767388" y="3159126"/>
              <a:ext cx="454025" cy="641350"/>
            </a:xfrm>
            <a:custGeom>
              <a:avLst/>
              <a:gdLst>
                <a:gd name="T0" fmla="*/ 120 w 121"/>
                <a:gd name="T1" fmla="*/ 26 h 171"/>
                <a:gd name="T2" fmla="*/ 120 w 121"/>
                <a:gd name="T3" fmla="*/ 26 h 171"/>
                <a:gd name="T4" fmla="*/ 114 w 121"/>
                <a:gd name="T5" fmla="*/ 21 h 171"/>
                <a:gd name="T6" fmla="*/ 90 w 121"/>
                <a:gd name="T7" fmla="*/ 3 h 171"/>
                <a:gd name="T8" fmla="*/ 84 w 121"/>
                <a:gd name="T9" fmla="*/ 1 h 171"/>
                <a:gd name="T10" fmla="*/ 75 w 121"/>
                <a:gd name="T11" fmla="*/ 1 h 171"/>
                <a:gd name="T12" fmla="*/ 74 w 121"/>
                <a:gd name="T13" fmla="*/ 11 h 171"/>
                <a:gd name="T14" fmla="*/ 67 w 121"/>
                <a:gd name="T15" fmla="*/ 42 h 171"/>
                <a:gd name="T16" fmla="*/ 67 w 121"/>
                <a:gd name="T17" fmla="*/ 7 h 171"/>
                <a:gd name="T18" fmla="*/ 58 w 121"/>
                <a:gd name="T19" fmla="*/ 0 h 171"/>
                <a:gd name="T20" fmla="*/ 57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2 w 121"/>
                <a:gd name="T33" fmla="*/ 35 h 171"/>
                <a:gd name="T34" fmla="*/ 1 w 121"/>
                <a:gd name="T35" fmla="*/ 48 h 171"/>
                <a:gd name="T36" fmla="*/ 1 w 121"/>
                <a:gd name="T37" fmla="*/ 48 h 171"/>
                <a:gd name="T38" fmla="*/ 2 w 121"/>
                <a:gd name="T39" fmla="*/ 50 h 171"/>
                <a:gd name="T40" fmla="*/ 6 w 121"/>
                <a:gd name="T41" fmla="*/ 57 h 171"/>
                <a:gd name="T42" fmla="*/ 20 w 121"/>
                <a:gd name="T43" fmla="*/ 84 h 171"/>
                <a:gd name="T44" fmla="*/ 32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3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593"/>
            <p:cNvSpPr/>
            <p:nvPr/>
          </p:nvSpPr>
          <p:spPr bwMode="auto">
            <a:xfrm>
              <a:off x="6007101" y="3692526"/>
              <a:ext cx="90488" cy="107950"/>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94"/>
            <p:cNvSpPr>
              <a:spLocks noEditPoints="1"/>
            </p:cNvSpPr>
            <p:nvPr/>
          </p:nvSpPr>
          <p:spPr bwMode="auto">
            <a:xfrm>
              <a:off x="5999163" y="3340101"/>
              <a:ext cx="465138" cy="463550"/>
            </a:xfrm>
            <a:custGeom>
              <a:avLst/>
              <a:gdLst>
                <a:gd name="T0" fmla="*/ 62 w 124"/>
                <a:gd name="T1" fmla="*/ 0 h 124"/>
                <a:gd name="T2" fmla="*/ 0 w 124"/>
                <a:gd name="T3" fmla="*/ 62 h 124"/>
                <a:gd name="T4" fmla="*/ 62 w 124"/>
                <a:gd name="T5" fmla="*/ 124 h 124"/>
                <a:gd name="T6" fmla="*/ 124 w 124"/>
                <a:gd name="T7" fmla="*/ 62 h 124"/>
                <a:gd name="T8" fmla="*/ 62 w 124"/>
                <a:gd name="T9" fmla="*/ 0 h 124"/>
                <a:gd name="T10" fmla="*/ 68 w 124"/>
                <a:gd name="T11" fmla="*/ 112 h 124"/>
                <a:gd name="T12" fmla="*/ 68 w 124"/>
                <a:gd name="T13" fmla="*/ 100 h 124"/>
                <a:gd name="T14" fmla="*/ 62 w 124"/>
                <a:gd name="T15" fmla="*/ 101 h 124"/>
                <a:gd name="T16" fmla="*/ 56 w 124"/>
                <a:gd name="T17" fmla="*/ 100 h 124"/>
                <a:gd name="T18" fmla="*/ 56 w 124"/>
                <a:gd name="T19" fmla="*/ 112 h 124"/>
                <a:gd name="T20" fmla="*/ 12 w 124"/>
                <a:gd name="T21" fmla="*/ 67 h 124"/>
                <a:gd name="T22" fmla="*/ 24 w 124"/>
                <a:gd name="T23" fmla="*/ 67 h 124"/>
                <a:gd name="T24" fmla="*/ 23 w 124"/>
                <a:gd name="T25" fmla="*/ 62 h 124"/>
                <a:gd name="T26" fmla="*/ 24 w 124"/>
                <a:gd name="T27" fmla="*/ 56 h 124"/>
                <a:gd name="T28" fmla="*/ 12 w 124"/>
                <a:gd name="T29" fmla="*/ 56 h 124"/>
                <a:gd name="T30" fmla="*/ 56 w 124"/>
                <a:gd name="T31" fmla="*/ 11 h 124"/>
                <a:gd name="T32" fmla="*/ 56 w 124"/>
                <a:gd name="T33" fmla="*/ 23 h 124"/>
                <a:gd name="T34" fmla="*/ 62 w 124"/>
                <a:gd name="T35" fmla="*/ 23 h 124"/>
                <a:gd name="T36" fmla="*/ 68 w 124"/>
                <a:gd name="T37" fmla="*/ 23 h 124"/>
                <a:gd name="T38" fmla="*/ 68 w 124"/>
                <a:gd name="T39" fmla="*/ 11 h 124"/>
                <a:gd name="T40" fmla="*/ 112 w 124"/>
                <a:gd name="T41" fmla="*/ 56 h 124"/>
                <a:gd name="T42" fmla="*/ 101 w 124"/>
                <a:gd name="T43" fmla="*/ 56 h 124"/>
                <a:gd name="T44" fmla="*/ 101 w 124"/>
                <a:gd name="T45" fmla="*/ 62 h 124"/>
                <a:gd name="T46" fmla="*/ 101 w 124"/>
                <a:gd name="T47" fmla="*/ 67 h 124"/>
                <a:gd name="T48" fmla="*/ 112 w 124"/>
                <a:gd name="T49" fmla="*/ 67 h 124"/>
                <a:gd name="T50" fmla="*/ 68 w 124"/>
                <a:gd name="T5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595"/>
            <p:cNvSpPr/>
            <p:nvPr/>
          </p:nvSpPr>
          <p:spPr bwMode="auto">
            <a:xfrm>
              <a:off x="6138863" y="3409951"/>
              <a:ext cx="33338" cy="38100"/>
            </a:xfrm>
            <a:custGeom>
              <a:avLst/>
              <a:gdLst>
                <a:gd name="T0" fmla="*/ 3 w 9"/>
                <a:gd name="T1" fmla="*/ 10 h 10"/>
                <a:gd name="T2" fmla="*/ 9 w 9"/>
                <a:gd name="T3" fmla="*/ 7 h 10"/>
                <a:gd name="T4" fmla="*/ 6 w 9"/>
                <a:gd name="T5" fmla="*/ 2 h 10"/>
                <a:gd name="T6" fmla="*/ 3 w 9"/>
                <a:gd name="T7" fmla="*/ 0 h 10"/>
                <a:gd name="T8" fmla="*/ 2 w 9"/>
                <a:gd name="T9" fmla="*/ 1 h 10"/>
                <a:gd name="T10" fmla="*/ 0 w 9"/>
                <a:gd name="T11" fmla="*/ 3 h 10"/>
                <a:gd name="T12" fmla="*/ 1 w 9"/>
                <a:gd name="T13" fmla="*/ 5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596"/>
            <p:cNvSpPr/>
            <p:nvPr/>
          </p:nvSpPr>
          <p:spPr bwMode="auto">
            <a:xfrm>
              <a:off x="6292851" y="3409951"/>
              <a:ext cx="33338" cy="38100"/>
            </a:xfrm>
            <a:custGeom>
              <a:avLst/>
              <a:gdLst>
                <a:gd name="T0" fmla="*/ 7 w 9"/>
                <a:gd name="T1" fmla="*/ 1 h 10"/>
                <a:gd name="T2" fmla="*/ 6 w 9"/>
                <a:gd name="T3" fmla="*/ 0 h 10"/>
                <a:gd name="T4" fmla="*/ 3 w 9"/>
                <a:gd name="T5" fmla="*/ 2 h 10"/>
                <a:gd name="T6" fmla="*/ 0 w 9"/>
                <a:gd name="T7" fmla="*/ 7 h 10"/>
                <a:gd name="T8" fmla="*/ 6 w 9"/>
                <a:gd name="T9" fmla="*/ 10 h 10"/>
                <a:gd name="T10" fmla="*/ 9 w 9"/>
                <a:gd name="T11" fmla="*/ 5 h 10"/>
                <a:gd name="T12" fmla="*/ 7 w 9"/>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97"/>
            <p:cNvSpPr/>
            <p:nvPr/>
          </p:nvSpPr>
          <p:spPr bwMode="auto">
            <a:xfrm>
              <a:off x="6351588" y="3475038"/>
              <a:ext cx="34925" cy="30163"/>
            </a:xfrm>
            <a:custGeom>
              <a:avLst/>
              <a:gdLst>
                <a:gd name="T0" fmla="*/ 8 w 9"/>
                <a:gd name="T1" fmla="*/ 6 h 8"/>
                <a:gd name="T2" fmla="*/ 9 w 9"/>
                <a:gd name="T3" fmla="*/ 4 h 8"/>
                <a:gd name="T4" fmla="*/ 9 w 9"/>
                <a:gd name="T5" fmla="*/ 1 h 8"/>
                <a:gd name="T6" fmla="*/ 6 w 9"/>
                <a:gd name="T7" fmla="*/ 0 h 8"/>
                <a:gd name="T8" fmla="*/ 5 w 9"/>
                <a:gd name="T9" fmla="*/ 0 h 8"/>
                <a:gd name="T10" fmla="*/ 0 w 9"/>
                <a:gd name="T11" fmla="*/ 3 h 8"/>
                <a:gd name="T12" fmla="*/ 3 w 9"/>
                <a:gd name="T13" fmla="*/ 8 h 8"/>
                <a:gd name="T14" fmla="*/ 8 w 9"/>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598"/>
            <p:cNvSpPr/>
            <p:nvPr/>
          </p:nvSpPr>
          <p:spPr bwMode="auto">
            <a:xfrm>
              <a:off x="6078538" y="3475038"/>
              <a:ext cx="33338" cy="30163"/>
            </a:xfrm>
            <a:custGeom>
              <a:avLst/>
              <a:gdLst>
                <a:gd name="T0" fmla="*/ 3 w 9"/>
                <a:gd name="T1" fmla="*/ 0 h 8"/>
                <a:gd name="T2" fmla="*/ 0 w 9"/>
                <a:gd name="T3" fmla="*/ 1 h 8"/>
                <a:gd name="T4" fmla="*/ 0 w 9"/>
                <a:gd name="T5" fmla="*/ 4 h 8"/>
                <a:gd name="T6" fmla="*/ 1 w 9"/>
                <a:gd name="T7" fmla="*/ 6 h 8"/>
                <a:gd name="T8" fmla="*/ 6 w 9"/>
                <a:gd name="T9" fmla="*/ 8 h 8"/>
                <a:gd name="T10" fmla="*/ 9 w 9"/>
                <a:gd name="T11" fmla="*/ 3 h 8"/>
                <a:gd name="T12" fmla="*/ 4 w 9"/>
                <a:gd name="T13" fmla="*/ 0 h 8"/>
                <a:gd name="T14" fmla="*/ 3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599"/>
            <p:cNvSpPr/>
            <p:nvPr/>
          </p:nvSpPr>
          <p:spPr bwMode="auto">
            <a:xfrm>
              <a:off x="6351588" y="3635376"/>
              <a:ext cx="34925" cy="30163"/>
            </a:xfrm>
            <a:custGeom>
              <a:avLst/>
              <a:gdLst>
                <a:gd name="T0" fmla="*/ 0 w 9"/>
                <a:gd name="T1" fmla="*/ 5 h 8"/>
                <a:gd name="T2" fmla="*/ 5 w 9"/>
                <a:gd name="T3" fmla="*/ 8 h 8"/>
                <a:gd name="T4" fmla="*/ 6 w 9"/>
                <a:gd name="T5" fmla="*/ 8 h 8"/>
                <a:gd name="T6" fmla="*/ 9 w 9"/>
                <a:gd name="T7" fmla="*/ 7 h 8"/>
                <a:gd name="T8" fmla="*/ 9 w 9"/>
                <a:gd name="T9" fmla="*/ 5 h 8"/>
                <a:gd name="T10" fmla="*/ 8 w 9"/>
                <a:gd name="T11" fmla="*/ 3 h 8"/>
                <a:gd name="T12" fmla="*/ 3 w 9"/>
                <a:gd name="T13" fmla="*/ 0 h 8"/>
                <a:gd name="T14" fmla="*/ 0 w 9"/>
                <a:gd name="T15" fmla="*/ 5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600"/>
            <p:cNvSpPr/>
            <p:nvPr/>
          </p:nvSpPr>
          <p:spPr bwMode="auto">
            <a:xfrm>
              <a:off x="6078538" y="3635376"/>
              <a:ext cx="33338" cy="30163"/>
            </a:xfrm>
            <a:custGeom>
              <a:avLst/>
              <a:gdLst>
                <a:gd name="T0" fmla="*/ 1 w 9"/>
                <a:gd name="T1" fmla="*/ 3 h 8"/>
                <a:gd name="T2" fmla="*/ 0 w 9"/>
                <a:gd name="T3" fmla="*/ 5 h 8"/>
                <a:gd name="T4" fmla="*/ 0 w 9"/>
                <a:gd name="T5" fmla="*/ 7 h 8"/>
                <a:gd name="T6" fmla="*/ 3 w 9"/>
                <a:gd name="T7" fmla="*/ 8 h 8"/>
                <a:gd name="T8" fmla="*/ 4 w 9"/>
                <a:gd name="T9" fmla="*/ 8 h 8"/>
                <a:gd name="T10" fmla="*/ 9 w 9"/>
                <a:gd name="T11" fmla="*/ 5 h 8"/>
                <a:gd name="T12" fmla="*/ 6 w 9"/>
                <a:gd name="T13" fmla="*/ 0 h 8"/>
                <a:gd name="T14" fmla="*/ 1 w 9"/>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601"/>
            <p:cNvSpPr/>
            <p:nvPr/>
          </p:nvSpPr>
          <p:spPr bwMode="auto">
            <a:xfrm>
              <a:off x="6292851" y="3692526"/>
              <a:ext cx="33338" cy="36513"/>
            </a:xfrm>
            <a:custGeom>
              <a:avLst/>
              <a:gdLst>
                <a:gd name="T0" fmla="*/ 6 w 9"/>
                <a:gd name="T1" fmla="*/ 0 h 10"/>
                <a:gd name="T2" fmla="*/ 0 w 9"/>
                <a:gd name="T3" fmla="*/ 3 h 10"/>
                <a:gd name="T4" fmla="*/ 3 w 9"/>
                <a:gd name="T5" fmla="*/ 8 h 10"/>
                <a:gd name="T6" fmla="*/ 6 w 9"/>
                <a:gd name="T7" fmla="*/ 10 h 10"/>
                <a:gd name="T8" fmla="*/ 7 w 9"/>
                <a:gd name="T9" fmla="*/ 9 h 10"/>
                <a:gd name="T10" fmla="*/ 9 w 9"/>
                <a:gd name="T11" fmla="*/ 5 h 10"/>
                <a:gd name="T12" fmla="*/ 6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602"/>
            <p:cNvSpPr/>
            <p:nvPr/>
          </p:nvSpPr>
          <p:spPr bwMode="auto">
            <a:xfrm>
              <a:off x="6138863" y="3692526"/>
              <a:ext cx="33338" cy="36513"/>
            </a:xfrm>
            <a:custGeom>
              <a:avLst/>
              <a:gdLst>
                <a:gd name="T0" fmla="*/ 1 w 9"/>
                <a:gd name="T1" fmla="*/ 5 h 10"/>
                <a:gd name="T2" fmla="*/ 0 w 9"/>
                <a:gd name="T3" fmla="*/ 8 h 10"/>
                <a:gd name="T4" fmla="*/ 2 w 9"/>
                <a:gd name="T5" fmla="*/ 9 h 10"/>
                <a:gd name="T6" fmla="*/ 3 w 9"/>
                <a:gd name="T7" fmla="*/ 10 h 10"/>
                <a:gd name="T8" fmla="*/ 6 w 9"/>
                <a:gd name="T9" fmla="*/ 8 h 10"/>
                <a:gd name="T10" fmla="*/ 9 w 9"/>
                <a:gd name="T11" fmla="*/ 3 h 10"/>
                <a:gd name="T12" fmla="*/ 3 w 9"/>
                <a:gd name="T13" fmla="*/ 0 h 10"/>
                <a:gd name="T14" fmla="*/ 1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Oval 603"/>
            <p:cNvSpPr>
              <a:spLocks noChangeArrowheads="1"/>
            </p:cNvSpPr>
            <p:nvPr/>
          </p:nvSpPr>
          <p:spPr bwMode="auto">
            <a:xfrm>
              <a:off x="6213476" y="3552826"/>
              <a:ext cx="33338" cy="381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604"/>
            <p:cNvSpPr/>
            <p:nvPr/>
          </p:nvSpPr>
          <p:spPr bwMode="auto">
            <a:xfrm>
              <a:off x="6164263" y="3455988"/>
              <a:ext cx="82550" cy="96838"/>
            </a:xfrm>
            <a:custGeom>
              <a:avLst/>
              <a:gdLst>
                <a:gd name="T0" fmla="*/ 22 w 22"/>
                <a:gd name="T1" fmla="*/ 25 h 26"/>
                <a:gd name="T2" fmla="*/ 21 w 22"/>
                <a:gd name="T3" fmla="*/ 7 h 26"/>
                <a:gd name="T4" fmla="*/ 18 w 22"/>
                <a:gd name="T5" fmla="*/ 3 h 26"/>
                <a:gd name="T6" fmla="*/ 14 w 22"/>
                <a:gd name="T7" fmla="*/ 7 h 26"/>
                <a:gd name="T8" fmla="*/ 14 w 22"/>
                <a:gd name="T9" fmla="*/ 17 h 26"/>
                <a:gd name="T10" fmla="*/ 5 w 22"/>
                <a:gd name="T11" fmla="*/ 1 h 26"/>
                <a:gd name="T12" fmla="*/ 2 w 22"/>
                <a:gd name="T13" fmla="*/ 1 h 26"/>
                <a:gd name="T14" fmla="*/ 1 w 22"/>
                <a:gd name="T15" fmla="*/ 4 h 26"/>
                <a:gd name="T16" fmla="*/ 13 w 22"/>
                <a:gd name="T17" fmla="*/ 26 h 26"/>
                <a:gd name="T18" fmla="*/ 18 w 22"/>
                <a:gd name="T19" fmla="*/ 24 h 26"/>
                <a:gd name="T20" fmla="*/ 22 w 22"/>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0" name="TextBox 79"/>
          <p:cNvSpPr txBox="1"/>
          <p:nvPr/>
        </p:nvSpPr>
        <p:spPr>
          <a:xfrm>
            <a:off x="1198663" y="4190182"/>
            <a:ext cx="165618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1198661" y="3869914"/>
            <a:ext cx="1313781"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添加说明文字</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82" name="TextBox 81"/>
          <p:cNvSpPr txBox="1"/>
          <p:nvPr/>
        </p:nvSpPr>
        <p:spPr>
          <a:xfrm>
            <a:off x="1198662" y="3459480"/>
            <a:ext cx="684803" cy="523220"/>
          </a:xfrm>
          <a:prstGeom prst="rect">
            <a:avLst/>
          </a:prstGeom>
          <a:noFill/>
        </p:spPr>
        <p:txBody>
          <a:bodyPr wrap="none" rtlCol="0">
            <a:spAutoFit/>
          </a:bodyPr>
          <a:lstStyle/>
          <a:p>
            <a:r>
              <a:rPr lang="en-US" altLang="zh-CN" sz="2800" dirty="0" smtClean="0">
                <a:solidFill>
                  <a:schemeClr val="tx1">
                    <a:lumMod val="95000"/>
                    <a:lumOff val="5000"/>
                  </a:schemeClr>
                </a:solidFill>
                <a:latin typeface="HelveticaNeueLT Pro 55 Roman" pitchFamily="34" charset="0"/>
              </a:rPr>
              <a:t>01.</a:t>
            </a:r>
            <a:endParaRPr lang="zh-CN" altLang="en-US" sz="2800" dirty="0">
              <a:solidFill>
                <a:schemeClr val="tx1">
                  <a:lumMod val="95000"/>
                  <a:lumOff val="5000"/>
                </a:schemeClr>
              </a:solidFill>
              <a:latin typeface="HelveticaNeueLT Pro 55 Roman" pitchFamily="34" charset="0"/>
            </a:endParaRPr>
          </a:p>
        </p:txBody>
      </p:sp>
      <p:sp>
        <p:nvSpPr>
          <p:cNvPr id="83" name="椭圆 82"/>
          <p:cNvSpPr/>
          <p:nvPr/>
        </p:nvSpPr>
        <p:spPr>
          <a:xfrm>
            <a:off x="3142878" y="2824535"/>
            <a:ext cx="1584176" cy="15841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4400" dirty="0" smtClean="0">
                <a:latin typeface="HelveticaNeueLT Pro 55 Roman" pitchFamily="34" charset="0"/>
              </a:rPr>
              <a:t>3.2</a:t>
            </a:r>
            <a:endParaRPr lang="en-US" altLang="zh-CN" sz="4400" dirty="0" smtClean="0">
              <a:latin typeface="HelveticaNeueLT Pro 55 Roman" pitchFamily="34" charset="0"/>
            </a:endParaRPr>
          </a:p>
          <a:p>
            <a:pPr algn="ctr"/>
            <a:r>
              <a:rPr lang="zh-CN" altLang="en-US" sz="1200" dirty="0" smtClean="0">
                <a:latin typeface="HelveticaNeueLT Pro 55 Roman" pitchFamily="34" charset="0"/>
                <a:ea typeface="微软雅黑" panose="020B0503020204020204" pitchFamily="34" charset="-122"/>
              </a:rPr>
              <a:t>点击添加标题</a:t>
            </a:r>
            <a:endParaRPr lang="zh-CN" altLang="en-US" sz="1200" dirty="0">
              <a:latin typeface="HelveticaNeueLT Pro 55 Roman" pitchFamily="34" charset="0"/>
              <a:ea typeface="微软雅黑" panose="020B0503020204020204" pitchFamily="34" charset="-122"/>
            </a:endParaRPr>
          </a:p>
        </p:txBody>
      </p:sp>
      <p:sp>
        <p:nvSpPr>
          <p:cNvPr id="84" name="椭圆 83"/>
          <p:cNvSpPr/>
          <p:nvPr/>
        </p:nvSpPr>
        <p:spPr>
          <a:xfrm>
            <a:off x="4295006" y="2824535"/>
            <a:ext cx="432048" cy="432048"/>
          </a:xfrm>
          <a:prstGeom prst="ellipse">
            <a:avLst/>
          </a:prstGeom>
          <a:solidFill>
            <a:srgbClr val="F352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p:cNvSpPr txBox="1"/>
          <p:nvPr/>
        </p:nvSpPr>
        <p:spPr>
          <a:xfrm>
            <a:off x="3142879" y="5313909"/>
            <a:ext cx="165618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3142877" y="4993641"/>
            <a:ext cx="1313781"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添加说明文字</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87" name="TextBox 86"/>
          <p:cNvSpPr txBox="1"/>
          <p:nvPr/>
        </p:nvSpPr>
        <p:spPr>
          <a:xfrm>
            <a:off x="3142878" y="4583207"/>
            <a:ext cx="684803" cy="523220"/>
          </a:xfrm>
          <a:prstGeom prst="rect">
            <a:avLst/>
          </a:prstGeom>
          <a:noFill/>
        </p:spPr>
        <p:txBody>
          <a:bodyPr wrap="none" rtlCol="0">
            <a:spAutoFit/>
          </a:bodyPr>
          <a:lstStyle/>
          <a:p>
            <a:r>
              <a:rPr lang="en-US" altLang="zh-CN" sz="2800" dirty="0" smtClean="0">
                <a:solidFill>
                  <a:schemeClr val="tx1">
                    <a:lumMod val="95000"/>
                    <a:lumOff val="5000"/>
                  </a:schemeClr>
                </a:solidFill>
                <a:latin typeface="HelveticaNeueLT Pro 55 Roman" pitchFamily="34" charset="0"/>
              </a:rPr>
              <a:t>02.</a:t>
            </a:r>
            <a:endParaRPr lang="zh-CN" altLang="en-US" sz="2800" dirty="0">
              <a:solidFill>
                <a:schemeClr val="tx1">
                  <a:lumMod val="95000"/>
                  <a:lumOff val="5000"/>
                </a:schemeClr>
              </a:solidFill>
              <a:latin typeface="HelveticaNeueLT Pro 55 Roman" pitchFamily="34" charset="0"/>
            </a:endParaRPr>
          </a:p>
        </p:txBody>
      </p:sp>
      <p:sp>
        <p:nvSpPr>
          <p:cNvPr id="88" name="椭圆 87"/>
          <p:cNvSpPr/>
          <p:nvPr/>
        </p:nvSpPr>
        <p:spPr>
          <a:xfrm>
            <a:off x="5375126" y="2178330"/>
            <a:ext cx="1584176" cy="1584176"/>
          </a:xfrm>
          <a:prstGeom prst="ellipse">
            <a:avLst/>
          </a:prstGeom>
          <a:solidFill>
            <a:srgbClr val="98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4400" dirty="0" smtClean="0">
                <a:latin typeface="HelveticaNeueLT Pro 55 Roman" pitchFamily="34" charset="0"/>
              </a:rPr>
              <a:t>1.0</a:t>
            </a:r>
            <a:endParaRPr lang="en-US" altLang="zh-CN" sz="4400" dirty="0" smtClean="0">
              <a:latin typeface="HelveticaNeueLT Pro 55 Roman" pitchFamily="34" charset="0"/>
            </a:endParaRPr>
          </a:p>
          <a:p>
            <a:pPr algn="ctr"/>
            <a:r>
              <a:rPr lang="zh-CN" altLang="en-US" sz="1200" dirty="0" smtClean="0">
                <a:latin typeface="HelveticaNeueLT Pro 55 Roman" pitchFamily="34" charset="0"/>
                <a:ea typeface="微软雅黑" panose="020B0503020204020204" pitchFamily="34" charset="-122"/>
              </a:rPr>
              <a:t>点击添加标题</a:t>
            </a:r>
            <a:endParaRPr lang="zh-CN" altLang="en-US" sz="1200" dirty="0">
              <a:latin typeface="HelveticaNeueLT Pro 55 Roman" pitchFamily="34" charset="0"/>
              <a:ea typeface="微软雅黑" panose="020B0503020204020204" pitchFamily="34" charset="-122"/>
            </a:endParaRPr>
          </a:p>
        </p:txBody>
      </p:sp>
      <p:sp>
        <p:nvSpPr>
          <p:cNvPr id="89" name="椭圆 88"/>
          <p:cNvSpPr/>
          <p:nvPr/>
        </p:nvSpPr>
        <p:spPr>
          <a:xfrm>
            <a:off x="6527254" y="2178330"/>
            <a:ext cx="432048" cy="432048"/>
          </a:xfrm>
          <a:prstGeom prst="ellipse">
            <a:avLst/>
          </a:prstGeom>
          <a:solidFill>
            <a:srgbClr val="981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5375127" y="4667704"/>
            <a:ext cx="165618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5375125" y="4347436"/>
            <a:ext cx="1313781"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添加说明文字</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92" name="TextBox 91"/>
          <p:cNvSpPr txBox="1"/>
          <p:nvPr/>
        </p:nvSpPr>
        <p:spPr>
          <a:xfrm>
            <a:off x="5375126" y="3937002"/>
            <a:ext cx="684803" cy="523220"/>
          </a:xfrm>
          <a:prstGeom prst="rect">
            <a:avLst/>
          </a:prstGeom>
          <a:noFill/>
        </p:spPr>
        <p:txBody>
          <a:bodyPr wrap="none" rtlCol="0">
            <a:spAutoFit/>
          </a:bodyPr>
          <a:lstStyle/>
          <a:p>
            <a:r>
              <a:rPr lang="en-US" altLang="zh-CN" sz="2800" dirty="0" smtClean="0">
                <a:solidFill>
                  <a:schemeClr val="tx1">
                    <a:lumMod val="95000"/>
                    <a:lumOff val="5000"/>
                  </a:schemeClr>
                </a:solidFill>
                <a:latin typeface="HelveticaNeueLT Pro 55 Roman" pitchFamily="34" charset="0"/>
              </a:rPr>
              <a:t>03.</a:t>
            </a:r>
            <a:endParaRPr lang="zh-CN" altLang="en-US" sz="2800" dirty="0">
              <a:solidFill>
                <a:schemeClr val="tx1">
                  <a:lumMod val="95000"/>
                  <a:lumOff val="5000"/>
                </a:schemeClr>
              </a:solidFill>
              <a:latin typeface="HelveticaNeueLT Pro 55 Roman" pitchFamily="34" charset="0"/>
            </a:endParaRPr>
          </a:p>
        </p:txBody>
      </p:sp>
      <p:sp>
        <p:nvSpPr>
          <p:cNvPr id="93" name="椭圆 92"/>
          <p:cNvSpPr/>
          <p:nvPr/>
        </p:nvSpPr>
        <p:spPr>
          <a:xfrm>
            <a:off x="7535366" y="1713012"/>
            <a:ext cx="1584176" cy="158417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4400" dirty="0" smtClean="0">
                <a:latin typeface="HelveticaNeueLT Pro 55 Roman" pitchFamily="34" charset="0"/>
              </a:rPr>
              <a:t>5.3</a:t>
            </a:r>
            <a:endParaRPr lang="en-US" altLang="zh-CN" sz="4400" dirty="0" smtClean="0">
              <a:latin typeface="HelveticaNeueLT Pro 55 Roman" pitchFamily="34" charset="0"/>
            </a:endParaRPr>
          </a:p>
          <a:p>
            <a:pPr algn="ctr"/>
            <a:r>
              <a:rPr lang="zh-CN" altLang="en-US" sz="1200" dirty="0" smtClean="0">
                <a:latin typeface="HelveticaNeueLT Pro 55 Roman" pitchFamily="34" charset="0"/>
                <a:ea typeface="微软雅黑" panose="020B0503020204020204" pitchFamily="34" charset="-122"/>
              </a:rPr>
              <a:t>点击添加标题</a:t>
            </a:r>
            <a:endParaRPr lang="zh-CN" altLang="en-US" sz="1200" dirty="0">
              <a:latin typeface="HelveticaNeueLT Pro 55 Roman" pitchFamily="34" charset="0"/>
              <a:ea typeface="微软雅黑" panose="020B0503020204020204" pitchFamily="34" charset="-122"/>
            </a:endParaRPr>
          </a:p>
        </p:txBody>
      </p:sp>
      <p:sp>
        <p:nvSpPr>
          <p:cNvPr id="94" name="椭圆 93"/>
          <p:cNvSpPr/>
          <p:nvPr/>
        </p:nvSpPr>
        <p:spPr>
          <a:xfrm>
            <a:off x="8687494" y="1713012"/>
            <a:ext cx="432048" cy="432048"/>
          </a:xfrm>
          <a:prstGeom prst="ellipse">
            <a:avLst/>
          </a:prstGeom>
          <a:solidFill>
            <a:srgbClr val="85D3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7535367" y="4202386"/>
            <a:ext cx="165618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7535365" y="3882118"/>
            <a:ext cx="1313781"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添加说明文字</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97" name="TextBox 96"/>
          <p:cNvSpPr txBox="1"/>
          <p:nvPr/>
        </p:nvSpPr>
        <p:spPr>
          <a:xfrm>
            <a:off x="7535366" y="3471684"/>
            <a:ext cx="684803" cy="523220"/>
          </a:xfrm>
          <a:prstGeom prst="rect">
            <a:avLst/>
          </a:prstGeom>
          <a:noFill/>
        </p:spPr>
        <p:txBody>
          <a:bodyPr wrap="none" rtlCol="0">
            <a:spAutoFit/>
          </a:bodyPr>
          <a:lstStyle/>
          <a:p>
            <a:r>
              <a:rPr lang="en-US" altLang="zh-CN" sz="2800" dirty="0" smtClean="0">
                <a:solidFill>
                  <a:schemeClr val="tx1">
                    <a:lumMod val="95000"/>
                    <a:lumOff val="5000"/>
                  </a:schemeClr>
                </a:solidFill>
                <a:latin typeface="HelveticaNeueLT Pro 55 Roman" pitchFamily="34" charset="0"/>
              </a:rPr>
              <a:t>04.</a:t>
            </a:r>
            <a:endParaRPr lang="zh-CN" altLang="en-US" sz="2800" dirty="0">
              <a:solidFill>
                <a:schemeClr val="tx1">
                  <a:lumMod val="95000"/>
                  <a:lumOff val="5000"/>
                </a:schemeClr>
              </a:solidFill>
              <a:latin typeface="HelveticaNeueLT Pro 55 Roman" pitchFamily="34" charset="0"/>
            </a:endParaRPr>
          </a:p>
        </p:txBody>
      </p:sp>
      <p:sp>
        <p:nvSpPr>
          <p:cNvPr id="98" name="椭圆 97"/>
          <p:cNvSpPr/>
          <p:nvPr/>
        </p:nvSpPr>
        <p:spPr>
          <a:xfrm>
            <a:off x="9479582" y="2763260"/>
            <a:ext cx="1584176" cy="158417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sz="4400" dirty="0" smtClean="0">
                <a:latin typeface="HelveticaNeueLT Pro 55 Roman" pitchFamily="34" charset="0"/>
              </a:rPr>
              <a:t>8.8</a:t>
            </a:r>
            <a:endParaRPr lang="en-US" altLang="zh-CN" sz="4400" dirty="0" smtClean="0">
              <a:latin typeface="HelveticaNeueLT Pro 55 Roman" pitchFamily="34" charset="0"/>
            </a:endParaRPr>
          </a:p>
          <a:p>
            <a:pPr algn="ctr"/>
            <a:r>
              <a:rPr lang="zh-CN" altLang="en-US" sz="1200" dirty="0" smtClean="0">
                <a:latin typeface="HelveticaNeueLT Pro 55 Roman" pitchFamily="34" charset="0"/>
                <a:ea typeface="微软雅黑" panose="020B0503020204020204" pitchFamily="34" charset="-122"/>
              </a:rPr>
              <a:t>点击添加标题</a:t>
            </a:r>
            <a:endParaRPr lang="zh-CN" altLang="en-US" sz="1200" dirty="0">
              <a:latin typeface="HelveticaNeueLT Pro 55 Roman" pitchFamily="34" charset="0"/>
              <a:ea typeface="微软雅黑" panose="020B0503020204020204" pitchFamily="34" charset="-122"/>
            </a:endParaRPr>
          </a:p>
        </p:txBody>
      </p:sp>
      <p:sp>
        <p:nvSpPr>
          <p:cNvPr id="99" name="椭圆 98"/>
          <p:cNvSpPr/>
          <p:nvPr/>
        </p:nvSpPr>
        <p:spPr>
          <a:xfrm>
            <a:off x="10631710" y="2763260"/>
            <a:ext cx="432048" cy="432048"/>
          </a:xfrm>
          <a:prstGeom prst="ellipse">
            <a:avLst/>
          </a:prstGeom>
          <a:solidFill>
            <a:srgbClr val="F6A9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TextBox 99"/>
          <p:cNvSpPr txBox="1"/>
          <p:nvPr/>
        </p:nvSpPr>
        <p:spPr>
          <a:xfrm>
            <a:off x="9479583" y="5283114"/>
            <a:ext cx="165618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9479581" y="4901886"/>
            <a:ext cx="1313781"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添加说明文字</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02" name="TextBox 101"/>
          <p:cNvSpPr txBox="1"/>
          <p:nvPr/>
        </p:nvSpPr>
        <p:spPr>
          <a:xfrm>
            <a:off x="9479582" y="4521932"/>
            <a:ext cx="684803" cy="523220"/>
          </a:xfrm>
          <a:prstGeom prst="rect">
            <a:avLst/>
          </a:prstGeom>
          <a:noFill/>
        </p:spPr>
        <p:txBody>
          <a:bodyPr wrap="none" rtlCol="0">
            <a:spAutoFit/>
          </a:bodyPr>
          <a:lstStyle/>
          <a:p>
            <a:r>
              <a:rPr lang="en-US" altLang="zh-CN" sz="2800" dirty="0" smtClean="0">
                <a:solidFill>
                  <a:schemeClr val="tx1">
                    <a:lumMod val="95000"/>
                    <a:lumOff val="5000"/>
                  </a:schemeClr>
                </a:solidFill>
                <a:latin typeface="HelveticaNeueLT Pro 55 Roman" pitchFamily="34" charset="0"/>
              </a:rPr>
              <a:t>05.</a:t>
            </a:r>
            <a:endParaRPr lang="zh-CN" altLang="en-US" sz="2800" dirty="0">
              <a:solidFill>
                <a:schemeClr val="tx1">
                  <a:lumMod val="95000"/>
                  <a:lumOff val="5000"/>
                </a:schemeClr>
              </a:solidFill>
              <a:latin typeface="HelveticaNeueLT Pro 55 Roman" pitchFamily="34" charset="0"/>
            </a:endParaRPr>
          </a:p>
        </p:txBody>
      </p:sp>
      <p:grpSp>
        <p:nvGrpSpPr>
          <p:cNvPr id="103" name="组合 102"/>
          <p:cNvGrpSpPr/>
          <p:nvPr/>
        </p:nvGrpSpPr>
        <p:grpSpPr>
          <a:xfrm>
            <a:off x="10745365" y="2849600"/>
            <a:ext cx="204739" cy="259369"/>
            <a:chOff x="8950326" y="1212851"/>
            <a:chExt cx="636588" cy="806450"/>
          </a:xfrm>
          <a:solidFill>
            <a:schemeClr val="bg1"/>
          </a:solidFill>
        </p:grpSpPr>
        <p:sp>
          <p:nvSpPr>
            <p:cNvPr id="104" name="Freeform 605"/>
            <p:cNvSpPr/>
            <p:nvPr/>
          </p:nvSpPr>
          <p:spPr bwMode="auto">
            <a:xfrm>
              <a:off x="9040813" y="1787526"/>
              <a:ext cx="71438" cy="231775"/>
            </a:xfrm>
            <a:custGeom>
              <a:avLst/>
              <a:gdLst>
                <a:gd name="T0" fmla="*/ 0 w 19"/>
                <a:gd name="T1" fmla="*/ 0 h 62"/>
                <a:gd name="T2" fmla="*/ 2 w 19"/>
                <a:gd name="T3" fmla="*/ 62 h 62"/>
                <a:gd name="T4" fmla="*/ 19 w 19"/>
                <a:gd name="T5" fmla="*/ 62 h 62"/>
                <a:gd name="T6" fmla="*/ 19 w 19"/>
                <a:gd name="T7" fmla="*/ 0 h 62"/>
                <a:gd name="T8" fmla="*/ 0 w 19"/>
                <a:gd name="T9" fmla="*/ 0 h 62"/>
              </a:gdLst>
              <a:ahLst/>
              <a:cxnLst>
                <a:cxn ang="0">
                  <a:pos x="T0" y="T1"/>
                </a:cxn>
                <a:cxn ang="0">
                  <a:pos x="T2" y="T3"/>
                </a:cxn>
                <a:cxn ang="0">
                  <a:pos x="T4" y="T5"/>
                </a:cxn>
                <a:cxn ang="0">
                  <a:pos x="T6" y="T7"/>
                </a:cxn>
                <a:cxn ang="0">
                  <a:pos x="T8" y="T9"/>
                </a:cxn>
              </a:cxnLst>
              <a:rect l="0" t="0" r="r" b="b"/>
              <a:pathLst>
                <a:path w="19" h="62">
                  <a:moveTo>
                    <a:pt x="0" y="0"/>
                  </a:moveTo>
                  <a:cubicBezTo>
                    <a:pt x="2" y="62"/>
                    <a:pt x="2" y="62"/>
                    <a:pt x="2" y="62"/>
                  </a:cubicBezTo>
                  <a:cubicBezTo>
                    <a:pt x="19" y="62"/>
                    <a:pt x="19" y="62"/>
                    <a:pt x="19" y="62"/>
                  </a:cubicBezTo>
                  <a:cubicBezTo>
                    <a:pt x="19" y="41"/>
                    <a:pt x="19" y="0"/>
                    <a:pt x="19" y="0"/>
                  </a:cubicBezTo>
                  <a:cubicBezTo>
                    <a:pt x="19"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06"/>
            <p:cNvSpPr/>
            <p:nvPr/>
          </p:nvSpPr>
          <p:spPr bwMode="auto">
            <a:xfrm>
              <a:off x="9120188" y="1787526"/>
              <a:ext cx="36513" cy="231775"/>
            </a:xfrm>
            <a:custGeom>
              <a:avLst/>
              <a:gdLst>
                <a:gd name="T0" fmla="*/ 0 w 10"/>
                <a:gd name="T1" fmla="*/ 0 h 62"/>
                <a:gd name="T2" fmla="*/ 1 w 10"/>
                <a:gd name="T3" fmla="*/ 62 h 62"/>
                <a:gd name="T4" fmla="*/ 10 w 10"/>
                <a:gd name="T5" fmla="*/ 62 h 62"/>
                <a:gd name="T6" fmla="*/ 10 w 10"/>
                <a:gd name="T7" fmla="*/ 0 h 62"/>
                <a:gd name="T8" fmla="*/ 0 w 10"/>
                <a:gd name="T9" fmla="*/ 0 h 62"/>
              </a:gdLst>
              <a:ahLst/>
              <a:cxnLst>
                <a:cxn ang="0">
                  <a:pos x="T0" y="T1"/>
                </a:cxn>
                <a:cxn ang="0">
                  <a:pos x="T2" y="T3"/>
                </a:cxn>
                <a:cxn ang="0">
                  <a:pos x="T4" y="T5"/>
                </a:cxn>
                <a:cxn ang="0">
                  <a:pos x="T6" y="T7"/>
                </a:cxn>
                <a:cxn ang="0">
                  <a:pos x="T8" y="T9"/>
                </a:cxn>
              </a:cxnLst>
              <a:rect l="0" t="0" r="r" b="b"/>
              <a:pathLst>
                <a:path w="10" h="62">
                  <a:moveTo>
                    <a:pt x="0" y="0"/>
                  </a:moveTo>
                  <a:cubicBezTo>
                    <a:pt x="1" y="62"/>
                    <a:pt x="1" y="62"/>
                    <a:pt x="1" y="62"/>
                  </a:cubicBezTo>
                  <a:cubicBezTo>
                    <a:pt x="10" y="62"/>
                    <a:pt x="10" y="62"/>
                    <a:pt x="10" y="62"/>
                  </a:cubicBezTo>
                  <a:cubicBezTo>
                    <a:pt x="10" y="41"/>
                    <a:pt x="10" y="0"/>
                    <a:pt x="10" y="0"/>
                  </a:cubicBezTo>
                  <a:cubicBezTo>
                    <a:pt x="10"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07"/>
            <p:cNvSpPr/>
            <p:nvPr/>
          </p:nvSpPr>
          <p:spPr bwMode="auto">
            <a:xfrm>
              <a:off x="9032876" y="1438276"/>
              <a:ext cx="106363" cy="120650"/>
            </a:xfrm>
            <a:custGeom>
              <a:avLst/>
              <a:gdLst>
                <a:gd name="T0" fmla="*/ 25 w 28"/>
                <a:gd name="T1" fmla="*/ 11 h 32"/>
                <a:gd name="T2" fmla="*/ 20 w 28"/>
                <a:gd name="T3" fmla="*/ 30 h 32"/>
                <a:gd name="T4" fmla="*/ 3 w 28"/>
                <a:gd name="T5" fmla="*/ 21 h 32"/>
                <a:gd name="T6" fmla="*/ 9 w 28"/>
                <a:gd name="T7" fmla="*/ 2 h 32"/>
                <a:gd name="T8" fmla="*/ 25 w 28"/>
                <a:gd name="T9" fmla="*/ 11 h 32"/>
              </a:gdLst>
              <a:ahLst/>
              <a:cxnLst>
                <a:cxn ang="0">
                  <a:pos x="T0" y="T1"/>
                </a:cxn>
                <a:cxn ang="0">
                  <a:pos x="T2" y="T3"/>
                </a:cxn>
                <a:cxn ang="0">
                  <a:pos x="T4" y="T5"/>
                </a:cxn>
                <a:cxn ang="0">
                  <a:pos x="T6" y="T7"/>
                </a:cxn>
                <a:cxn ang="0">
                  <a:pos x="T8" y="T9"/>
                </a:cxn>
              </a:cxnLst>
              <a:rect l="0" t="0" r="r" b="b"/>
              <a:pathLst>
                <a:path w="28" h="32">
                  <a:moveTo>
                    <a:pt x="25" y="11"/>
                  </a:moveTo>
                  <a:cubicBezTo>
                    <a:pt x="28" y="19"/>
                    <a:pt x="26" y="27"/>
                    <a:pt x="20" y="30"/>
                  </a:cubicBezTo>
                  <a:cubicBezTo>
                    <a:pt x="14" y="32"/>
                    <a:pt x="6" y="28"/>
                    <a:pt x="3" y="21"/>
                  </a:cubicBezTo>
                  <a:cubicBezTo>
                    <a:pt x="0" y="13"/>
                    <a:pt x="2" y="5"/>
                    <a:pt x="9" y="2"/>
                  </a:cubicBezTo>
                  <a:cubicBezTo>
                    <a:pt x="15" y="0"/>
                    <a:pt x="22" y="4"/>
                    <a:pt x="2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Rectangle 608"/>
            <p:cNvSpPr>
              <a:spLocks noChangeArrowheads="1"/>
            </p:cNvSpPr>
            <p:nvPr/>
          </p:nvSpPr>
          <p:spPr bwMode="auto">
            <a:xfrm>
              <a:off x="9112251" y="17081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8" name="Freeform 609"/>
            <p:cNvSpPr/>
            <p:nvPr/>
          </p:nvSpPr>
          <p:spPr bwMode="auto">
            <a:xfrm>
              <a:off x="8950326" y="1449388"/>
              <a:ext cx="319088" cy="363538"/>
            </a:xfrm>
            <a:custGeom>
              <a:avLst/>
              <a:gdLst>
                <a:gd name="T0" fmla="*/ 69 w 85"/>
                <a:gd name="T1" fmla="*/ 0 h 97"/>
                <a:gd name="T2" fmla="*/ 63 w 85"/>
                <a:gd name="T3" fmla="*/ 23 h 97"/>
                <a:gd name="T4" fmla="*/ 46 w 85"/>
                <a:gd name="T5" fmla="*/ 28 h 97"/>
                <a:gd name="T6" fmla="*/ 45 w 85"/>
                <a:gd name="T7" fmla="*/ 28 h 97"/>
                <a:gd name="T8" fmla="*/ 49 w 85"/>
                <a:gd name="T9" fmla="*/ 33 h 97"/>
                <a:gd name="T10" fmla="*/ 45 w 85"/>
                <a:gd name="T11" fmla="*/ 37 h 97"/>
                <a:gd name="T12" fmla="*/ 48 w 85"/>
                <a:gd name="T13" fmla="*/ 42 h 97"/>
                <a:gd name="T14" fmla="*/ 43 w 85"/>
                <a:gd name="T15" fmla="*/ 69 h 97"/>
                <a:gd name="T16" fmla="*/ 43 w 85"/>
                <a:gd name="T17" fmla="*/ 69 h 97"/>
                <a:gd name="T18" fmla="*/ 43 w 85"/>
                <a:gd name="T19" fmla="*/ 69 h 97"/>
                <a:gd name="T20" fmla="*/ 43 w 85"/>
                <a:gd name="T21" fmla="*/ 69 h 97"/>
                <a:gd name="T22" fmla="*/ 43 w 85"/>
                <a:gd name="T23" fmla="*/ 69 h 97"/>
                <a:gd name="T24" fmla="*/ 33 w 85"/>
                <a:gd name="T25" fmla="*/ 43 h 97"/>
                <a:gd name="T26" fmla="*/ 34 w 85"/>
                <a:gd name="T27" fmla="*/ 38 h 97"/>
                <a:gd name="T28" fmla="*/ 30 w 85"/>
                <a:gd name="T29" fmla="*/ 35 h 97"/>
                <a:gd name="T30" fmla="*/ 33 w 85"/>
                <a:gd name="T31" fmla="*/ 30 h 97"/>
                <a:gd name="T32" fmla="*/ 22 w 85"/>
                <a:gd name="T33" fmla="*/ 32 h 97"/>
                <a:gd name="T34" fmla="*/ 19 w 85"/>
                <a:gd name="T35" fmla="*/ 36 h 97"/>
                <a:gd name="T36" fmla="*/ 6 w 85"/>
                <a:gd name="T37" fmla="*/ 63 h 97"/>
                <a:gd name="T38" fmla="*/ 0 w 85"/>
                <a:gd name="T39" fmla="*/ 94 h 97"/>
                <a:gd name="T40" fmla="*/ 17 w 85"/>
                <a:gd name="T41" fmla="*/ 97 h 97"/>
                <a:gd name="T42" fmla="*/ 20 w 85"/>
                <a:gd name="T43" fmla="*/ 69 h 97"/>
                <a:gd name="T44" fmla="*/ 21 w 85"/>
                <a:gd name="T45" fmla="*/ 66 h 97"/>
                <a:gd name="T46" fmla="*/ 23 w 85"/>
                <a:gd name="T47" fmla="*/ 95 h 97"/>
                <a:gd name="T48" fmla="*/ 23 w 85"/>
                <a:gd name="T49" fmla="*/ 96 h 97"/>
                <a:gd name="T50" fmla="*/ 58 w 85"/>
                <a:gd name="T51" fmla="*/ 93 h 97"/>
                <a:gd name="T52" fmla="*/ 58 w 85"/>
                <a:gd name="T53" fmla="*/ 93 h 97"/>
                <a:gd name="T54" fmla="*/ 53 w 85"/>
                <a:gd name="T55" fmla="*/ 41 h 97"/>
                <a:gd name="T56" fmla="*/ 62 w 85"/>
                <a:gd name="T57" fmla="*/ 39 h 97"/>
                <a:gd name="T58" fmla="*/ 71 w 85"/>
                <a:gd name="T59" fmla="*/ 37 h 97"/>
                <a:gd name="T60" fmla="*/ 72 w 85"/>
                <a:gd name="T61" fmla="*/ 37 h 97"/>
                <a:gd name="T62" fmla="*/ 77 w 85"/>
                <a:gd name="T63" fmla="*/ 31 h 97"/>
                <a:gd name="T64" fmla="*/ 77 w 85"/>
                <a:gd name="T65" fmla="*/ 31 h 97"/>
                <a:gd name="T66" fmla="*/ 77 w 85"/>
                <a:gd name="T67" fmla="*/ 31 h 97"/>
                <a:gd name="T68" fmla="*/ 77 w 85"/>
                <a:gd name="T69" fmla="*/ 31 h 97"/>
                <a:gd name="T70" fmla="*/ 77 w 85"/>
                <a:gd name="T71" fmla="*/ 30 h 97"/>
                <a:gd name="T72" fmla="*/ 78 w 85"/>
                <a:gd name="T73" fmla="*/ 29 h 97"/>
                <a:gd name="T74" fmla="*/ 85 w 85"/>
                <a:gd name="T75" fmla="*/ 4 h 97"/>
                <a:gd name="T76" fmla="*/ 69 w 85"/>
                <a:gd name="T7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97">
                  <a:moveTo>
                    <a:pt x="69" y="0"/>
                  </a:moveTo>
                  <a:cubicBezTo>
                    <a:pt x="63" y="23"/>
                    <a:pt x="63" y="23"/>
                    <a:pt x="63" y="23"/>
                  </a:cubicBezTo>
                  <a:cubicBezTo>
                    <a:pt x="46" y="28"/>
                    <a:pt x="46" y="28"/>
                    <a:pt x="46" y="28"/>
                  </a:cubicBezTo>
                  <a:cubicBezTo>
                    <a:pt x="46" y="28"/>
                    <a:pt x="46" y="28"/>
                    <a:pt x="45" y="28"/>
                  </a:cubicBezTo>
                  <a:cubicBezTo>
                    <a:pt x="49" y="33"/>
                    <a:pt x="49" y="33"/>
                    <a:pt x="49" y="33"/>
                  </a:cubicBezTo>
                  <a:cubicBezTo>
                    <a:pt x="45" y="37"/>
                    <a:pt x="45" y="37"/>
                    <a:pt x="45" y="37"/>
                  </a:cubicBezTo>
                  <a:cubicBezTo>
                    <a:pt x="48" y="42"/>
                    <a:pt x="48" y="42"/>
                    <a:pt x="48" y="42"/>
                  </a:cubicBezTo>
                  <a:cubicBezTo>
                    <a:pt x="43" y="69"/>
                    <a:pt x="43" y="69"/>
                    <a:pt x="43" y="69"/>
                  </a:cubicBezTo>
                  <a:cubicBezTo>
                    <a:pt x="43" y="69"/>
                    <a:pt x="43" y="69"/>
                    <a:pt x="43" y="69"/>
                  </a:cubicBezTo>
                  <a:cubicBezTo>
                    <a:pt x="43" y="69"/>
                    <a:pt x="43" y="69"/>
                    <a:pt x="43" y="69"/>
                  </a:cubicBezTo>
                  <a:cubicBezTo>
                    <a:pt x="43" y="69"/>
                    <a:pt x="43" y="69"/>
                    <a:pt x="43" y="69"/>
                  </a:cubicBezTo>
                  <a:cubicBezTo>
                    <a:pt x="43" y="69"/>
                    <a:pt x="43" y="69"/>
                    <a:pt x="43" y="69"/>
                  </a:cubicBezTo>
                  <a:cubicBezTo>
                    <a:pt x="33" y="43"/>
                    <a:pt x="33" y="43"/>
                    <a:pt x="33" y="43"/>
                  </a:cubicBezTo>
                  <a:cubicBezTo>
                    <a:pt x="34" y="38"/>
                    <a:pt x="34" y="38"/>
                    <a:pt x="34" y="38"/>
                  </a:cubicBezTo>
                  <a:cubicBezTo>
                    <a:pt x="30" y="35"/>
                    <a:pt x="30" y="35"/>
                    <a:pt x="30" y="35"/>
                  </a:cubicBezTo>
                  <a:cubicBezTo>
                    <a:pt x="33" y="30"/>
                    <a:pt x="33" y="30"/>
                    <a:pt x="33" y="30"/>
                  </a:cubicBezTo>
                  <a:cubicBezTo>
                    <a:pt x="31" y="31"/>
                    <a:pt x="23" y="32"/>
                    <a:pt x="22" y="32"/>
                  </a:cubicBezTo>
                  <a:cubicBezTo>
                    <a:pt x="21" y="32"/>
                    <a:pt x="20" y="35"/>
                    <a:pt x="19" y="36"/>
                  </a:cubicBezTo>
                  <a:cubicBezTo>
                    <a:pt x="6" y="63"/>
                    <a:pt x="6" y="63"/>
                    <a:pt x="6" y="63"/>
                  </a:cubicBezTo>
                  <a:cubicBezTo>
                    <a:pt x="3" y="77"/>
                    <a:pt x="2" y="84"/>
                    <a:pt x="0" y="94"/>
                  </a:cubicBezTo>
                  <a:cubicBezTo>
                    <a:pt x="6" y="95"/>
                    <a:pt x="12" y="96"/>
                    <a:pt x="17" y="97"/>
                  </a:cubicBezTo>
                  <a:cubicBezTo>
                    <a:pt x="18" y="88"/>
                    <a:pt x="20" y="74"/>
                    <a:pt x="20" y="69"/>
                  </a:cubicBezTo>
                  <a:cubicBezTo>
                    <a:pt x="21" y="66"/>
                    <a:pt x="21" y="66"/>
                    <a:pt x="21" y="66"/>
                  </a:cubicBezTo>
                  <a:cubicBezTo>
                    <a:pt x="22" y="76"/>
                    <a:pt x="23" y="86"/>
                    <a:pt x="23" y="95"/>
                  </a:cubicBezTo>
                  <a:cubicBezTo>
                    <a:pt x="23" y="96"/>
                    <a:pt x="23" y="96"/>
                    <a:pt x="23" y="96"/>
                  </a:cubicBezTo>
                  <a:cubicBezTo>
                    <a:pt x="35" y="95"/>
                    <a:pt x="46" y="94"/>
                    <a:pt x="58" y="93"/>
                  </a:cubicBezTo>
                  <a:cubicBezTo>
                    <a:pt x="58" y="93"/>
                    <a:pt x="58" y="93"/>
                    <a:pt x="58" y="93"/>
                  </a:cubicBezTo>
                  <a:cubicBezTo>
                    <a:pt x="57" y="75"/>
                    <a:pt x="55" y="58"/>
                    <a:pt x="53" y="41"/>
                  </a:cubicBezTo>
                  <a:cubicBezTo>
                    <a:pt x="62" y="39"/>
                    <a:pt x="62" y="39"/>
                    <a:pt x="62" y="39"/>
                  </a:cubicBezTo>
                  <a:cubicBezTo>
                    <a:pt x="71" y="37"/>
                    <a:pt x="71" y="37"/>
                    <a:pt x="71" y="37"/>
                  </a:cubicBezTo>
                  <a:cubicBezTo>
                    <a:pt x="72" y="37"/>
                    <a:pt x="72" y="37"/>
                    <a:pt x="72" y="37"/>
                  </a:cubicBezTo>
                  <a:cubicBezTo>
                    <a:pt x="77" y="31"/>
                    <a:pt x="77" y="31"/>
                    <a:pt x="77" y="31"/>
                  </a:cubicBezTo>
                  <a:cubicBezTo>
                    <a:pt x="77" y="31"/>
                    <a:pt x="77" y="31"/>
                    <a:pt x="77" y="31"/>
                  </a:cubicBezTo>
                  <a:cubicBezTo>
                    <a:pt x="77" y="31"/>
                    <a:pt x="77" y="31"/>
                    <a:pt x="77" y="31"/>
                  </a:cubicBezTo>
                  <a:cubicBezTo>
                    <a:pt x="77" y="31"/>
                    <a:pt x="77" y="31"/>
                    <a:pt x="77" y="31"/>
                  </a:cubicBezTo>
                  <a:cubicBezTo>
                    <a:pt x="77" y="30"/>
                    <a:pt x="77" y="30"/>
                    <a:pt x="77" y="30"/>
                  </a:cubicBezTo>
                  <a:cubicBezTo>
                    <a:pt x="78" y="29"/>
                    <a:pt x="78" y="29"/>
                    <a:pt x="78" y="29"/>
                  </a:cubicBezTo>
                  <a:cubicBezTo>
                    <a:pt x="85" y="4"/>
                    <a:pt x="85" y="4"/>
                    <a:pt x="85" y="4"/>
                  </a:cubicBezTo>
                  <a:cubicBezTo>
                    <a:pt x="80" y="3"/>
                    <a:pt x="74" y="1"/>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610"/>
            <p:cNvSpPr/>
            <p:nvPr/>
          </p:nvSpPr>
          <p:spPr bwMode="auto">
            <a:xfrm>
              <a:off x="9090026" y="1558926"/>
              <a:ext cx="19050" cy="33338"/>
            </a:xfrm>
            <a:custGeom>
              <a:avLst/>
              <a:gdLst>
                <a:gd name="T0" fmla="*/ 9 w 12"/>
                <a:gd name="T1" fmla="*/ 0 h 21"/>
                <a:gd name="T2" fmla="*/ 12 w 12"/>
                <a:gd name="T3" fmla="*/ 11 h 21"/>
                <a:gd name="T4" fmla="*/ 7 w 12"/>
                <a:gd name="T5" fmla="*/ 21 h 21"/>
                <a:gd name="T6" fmla="*/ 0 w 12"/>
                <a:gd name="T7" fmla="*/ 14 h 21"/>
                <a:gd name="T8" fmla="*/ 2 w 12"/>
                <a:gd name="T9" fmla="*/ 0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12" y="11"/>
                  </a:lnTo>
                  <a:lnTo>
                    <a:pt x="7" y="21"/>
                  </a:lnTo>
                  <a:lnTo>
                    <a:pt x="0" y="14"/>
                  </a:lnTo>
                  <a:lnTo>
                    <a:pt x="2"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611"/>
            <p:cNvSpPr/>
            <p:nvPr/>
          </p:nvSpPr>
          <p:spPr bwMode="auto">
            <a:xfrm>
              <a:off x="9093201" y="1581151"/>
              <a:ext cx="30163" cy="138113"/>
            </a:xfrm>
            <a:custGeom>
              <a:avLst/>
              <a:gdLst>
                <a:gd name="T0" fmla="*/ 10 w 19"/>
                <a:gd name="T1" fmla="*/ 0 h 87"/>
                <a:gd name="T2" fmla="*/ 19 w 19"/>
                <a:gd name="T3" fmla="*/ 80 h 87"/>
                <a:gd name="T4" fmla="*/ 12 w 19"/>
                <a:gd name="T5" fmla="*/ 87 h 87"/>
                <a:gd name="T6" fmla="*/ 5 w 19"/>
                <a:gd name="T7" fmla="*/ 80 h 87"/>
                <a:gd name="T8" fmla="*/ 0 w 19"/>
                <a:gd name="T9" fmla="*/ 0 h 87"/>
                <a:gd name="T10" fmla="*/ 10 w 19"/>
                <a:gd name="T11" fmla="*/ 0 h 87"/>
              </a:gdLst>
              <a:ahLst/>
              <a:cxnLst>
                <a:cxn ang="0">
                  <a:pos x="T0" y="T1"/>
                </a:cxn>
                <a:cxn ang="0">
                  <a:pos x="T2" y="T3"/>
                </a:cxn>
                <a:cxn ang="0">
                  <a:pos x="T4" y="T5"/>
                </a:cxn>
                <a:cxn ang="0">
                  <a:pos x="T6" y="T7"/>
                </a:cxn>
                <a:cxn ang="0">
                  <a:pos x="T8" y="T9"/>
                </a:cxn>
                <a:cxn ang="0">
                  <a:pos x="T10" y="T11"/>
                </a:cxn>
              </a:cxnLst>
              <a:rect l="0" t="0" r="r" b="b"/>
              <a:pathLst>
                <a:path w="19" h="87">
                  <a:moveTo>
                    <a:pt x="10" y="0"/>
                  </a:moveTo>
                  <a:lnTo>
                    <a:pt x="19" y="80"/>
                  </a:lnTo>
                  <a:lnTo>
                    <a:pt x="12" y="87"/>
                  </a:lnTo>
                  <a:lnTo>
                    <a:pt x="5" y="80"/>
                  </a:lnTo>
                  <a:lnTo>
                    <a:pt x="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612"/>
            <p:cNvSpPr/>
            <p:nvPr/>
          </p:nvSpPr>
          <p:spPr bwMode="auto">
            <a:xfrm>
              <a:off x="9434513" y="1787526"/>
              <a:ext cx="71438" cy="231775"/>
            </a:xfrm>
            <a:custGeom>
              <a:avLst/>
              <a:gdLst>
                <a:gd name="T0" fmla="*/ 0 w 19"/>
                <a:gd name="T1" fmla="*/ 0 h 62"/>
                <a:gd name="T2" fmla="*/ 2 w 19"/>
                <a:gd name="T3" fmla="*/ 62 h 62"/>
                <a:gd name="T4" fmla="*/ 19 w 19"/>
                <a:gd name="T5" fmla="*/ 62 h 62"/>
                <a:gd name="T6" fmla="*/ 19 w 19"/>
                <a:gd name="T7" fmla="*/ 0 h 62"/>
                <a:gd name="T8" fmla="*/ 0 w 19"/>
                <a:gd name="T9" fmla="*/ 0 h 62"/>
              </a:gdLst>
              <a:ahLst/>
              <a:cxnLst>
                <a:cxn ang="0">
                  <a:pos x="T0" y="T1"/>
                </a:cxn>
                <a:cxn ang="0">
                  <a:pos x="T2" y="T3"/>
                </a:cxn>
                <a:cxn ang="0">
                  <a:pos x="T4" y="T5"/>
                </a:cxn>
                <a:cxn ang="0">
                  <a:pos x="T6" y="T7"/>
                </a:cxn>
                <a:cxn ang="0">
                  <a:pos x="T8" y="T9"/>
                </a:cxn>
              </a:cxnLst>
              <a:rect l="0" t="0" r="r" b="b"/>
              <a:pathLst>
                <a:path w="19" h="62">
                  <a:moveTo>
                    <a:pt x="0" y="0"/>
                  </a:moveTo>
                  <a:cubicBezTo>
                    <a:pt x="2" y="62"/>
                    <a:pt x="2" y="62"/>
                    <a:pt x="2" y="62"/>
                  </a:cubicBezTo>
                  <a:cubicBezTo>
                    <a:pt x="19" y="62"/>
                    <a:pt x="19" y="62"/>
                    <a:pt x="19" y="62"/>
                  </a:cubicBezTo>
                  <a:cubicBezTo>
                    <a:pt x="19" y="41"/>
                    <a:pt x="19" y="0"/>
                    <a:pt x="19" y="0"/>
                  </a:cubicBezTo>
                  <a:cubicBezTo>
                    <a:pt x="19"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613"/>
            <p:cNvSpPr/>
            <p:nvPr/>
          </p:nvSpPr>
          <p:spPr bwMode="auto">
            <a:xfrm>
              <a:off x="9390063" y="1787526"/>
              <a:ext cx="36513" cy="231775"/>
            </a:xfrm>
            <a:custGeom>
              <a:avLst/>
              <a:gdLst>
                <a:gd name="T0" fmla="*/ 0 w 10"/>
                <a:gd name="T1" fmla="*/ 0 h 62"/>
                <a:gd name="T2" fmla="*/ 1 w 10"/>
                <a:gd name="T3" fmla="*/ 62 h 62"/>
                <a:gd name="T4" fmla="*/ 10 w 10"/>
                <a:gd name="T5" fmla="*/ 62 h 62"/>
                <a:gd name="T6" fmla="*/ 10 w 10"/>
                <a:gd name="T7" fmla="*/ 0 h 62"/>
                <a:gd name="T8" fmla="*/ 0 w 10"/>
                <a:gd name="T9" fmla="*/ 0 h 62"/>
              </a:gdLst>
              <a:ahLst/>
              <a:cxnLst>
                <a:cxn ang="0">
                  <a:pos x="T0" y="T1"/>
                </a:cxn>
                <a:cxn ang="0">
                  <a:pos x="T2" y="T3"/>
                </a:cxn>
                <a:cxn ang="0">
                  <a:pos x="T4" y="T5"/>
                </a:cxn>
                <a:cxn ang="0">
                  <a:pos x="T6" y="T7"/>
                </a:cxn>
                <a:cxn ang="0">
                  <a:pos x="T8" y="T9"/>
                </a:cxn>
              </a:cxnLst>
              <a:rect l="0" t="0" r="r" b="b"/>
              <a:pathLst>
                <a:path w="10" h="62">
                  <a:moveTo>
                    <a:pt x="0" y="0"/>
                  </a:moveTo>
                  <a:cubicBezTo>
                    <a:pt x="1" y="62"/>
                    <a:pt x="1" y="62"/>
                    <a:pt x="1" y="62"/>
                  </a:cubicBezTo>
                  <a:cubicBezTo>
                    <a:pt x="10" y="62"/>
                    <a:pt x="10" y="62"/>
                    <a:pt x="10" y="62"/>
                  </a:cubicBezTo>
                  <a:cubicBezTo>
                    <a:pt x="10" y="41"/>
                    <a:pt x="10" y="0"/>
                    <a:pt x="10" y="0"/>
                  </a:cubicBezTo>
                  <a:cubicBezTo>
                    <a:pt x="10"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614"/>
            <p:cNvSpPr/>
            <p:nvPr/>
          </p:nvSpPr>
          <p:spPr bwMode="auto">
            <a:xfrm>
              <a:off x="9409113" y="1438276"/>
              <a:ext cx="104775" cy="120650"/>
            </a:xfrm>
            <a:custGeom>
              <a:avLst/>
              <a:gdLst>
                <a:gd name="T0" fmla="*/ 3 w 28"/>
                <a:gd name="T1" fmla="*/ 11 h 32"/>
                <a:gd name="T2" fmla="*/ 8 w 28"/>
                <a:gd name="T3" fmla="*/ 30 h 32"/>
                <a:gd name="T4" fmla="*/ 25 w 28"/>
                <a:gd name="T5" fmla="*/ 21 h 32"/>
                <a:gd name="T6" fmla="*/ 20 w 28"/>
                <a:gd name="T7" fmla="*/ 2 h 32"/>
                <a:gd name="T8" fmla="*/ 3 w 28"/>
                <a:gd name="T9" fmla="*/ 11 h 32"/>
              </a:gdLst>
              <a:ahLst/>
              <a:cxnLst>
                <a:cxn ang="0">
                  <a:pos x="T0" y="T1"/>
                </a:cxn>
                <a:cxn ang="0">
                  <a:pos x="T2" y="T3"/>
                </a:cxn>
                <a:cxn ang="0">
                  <a:pos x="T4" y="T5"/>
                </a:cxn>
                <a:cxn ang="0">
                  <a:pos x="T6" y="T7"/>
                </a:cxn>
                <a:cxn ang="0">
                  <a:pos x="T8" y="T9"/>
                </a:cxn>
              </a:cxnLst>
              <a:rect l="0" t="0" r="r" b="b"/>
              <a:pathLst>
                <a:path w="28" h="32">
                  <a:moveTo>
                    <a:pt x="3" y="11"/>
                  </a:moveTo>
                  <a:cubicBezTo>
                    <a:pt x="0" y="19"/>
                    <a:pt x="2" y="27"/>
                    <a:pt x="8" y="30"/>
                  </a:cubicBezTo>
                  <a:cubicBezTo>
                    <a:pt x="14" y="32"/>
                    <a:pt x="22" y="28"/>
                    <a:pt x="25" y="21"/>
                  </a:cubicBezTo>
                  <a:cubicBezTo>
                    <a:pt x="28" y="13"/>
                    <a:pt x="26" y="5"/>
                    <a:pt x="20" y="2"/>
                  </a:cubicBezTo>
                  <a:cubicBezTo>
                    <a:pt x="14" y="0"/>
                    <a:pt x="6" y="4"/>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Rectangle 615"/>
            <p:cNvSpPr>
              <a:spLocks noChangeArrowheads="1"/>
            </p:cNvSpPr>
            <p:nvPr/>
          </p:nvSpPr>
          <p:spPr bwMode="auto">
            <a:xfrm>
              <a:off x="9585326" y="16700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5" name="Rectangle 616"/>
            <p:cNvSpPr>
              <a:spLocks noChangeArrowheads="1"/>
            </p:cNvSpPr>
            <p:nvPr/>
          </p:nvSpPr>
          <p:spPr bwMode="auto">
            <a:xfrm>
              <a:off x="9434513" y="17081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6" name="Freeform 617"/>
            <p:cNvSpPr>
              <a:spLocks noEditPoints="1"/>
            </p:cNvSpPr>
            <p:nvPr/>
          </p:nvSpPr>
          <p:spPr bwMode="auto">
            <a:xfrm>
              <a:off x="9255126" y="1441451"/>
              <a:ext cx="330200" cy="371475"/>
            </a:xfrm>
            <a:custGeom>
              <a:avLst/>
              <a:gdLst>
                <a:gd name="T0" fmla="*/ 88 w 88"/>
                <a:gd name="T1" fmla="*/ 62 h 99"/>
                <a:gd name="T2" fmla="*/ 86 w 88"/>
                <a:gd name="T3" fmla="*/ 60 h 99"/>
                <a:gd name="T4" fmla="*/ 84 w 88"/>
                <a:gd name="T5" fmla="*/ 57 h 99"/>
                <a:gd name="T6" fmla="*/ 80 w 88"/>
                <a:gd name="T7" fmla="*/ 50 h 99"/>
                <a:gd name="T8" fmla="*/ 72 w 88"/>
                <a:gd name="T9" fmla="*/ 37 h 99"/>
                <a:gd name="T10" fmla="*/ 70 w 88"/>
                <a:gd name="T11" fmla="*/ 35 h 99"/>
                <a:gd name="T12" fmla="*/ 69 w 88"/>
                <a:gd name="T13" fmla="*/ 34 h 99"/>
                <a:gd name="T14" fmla="*/ 69 w 88"/>
                <a:gd name="T15" fmla="*/ 34 h 99"/>
                <a:gd name="T16" fmla="*/ 57 w 88"/>
                <a:gd name="T17" fmla="*/ 32 h 99"/>
                <a:gd name="T18" fmla="*/ 59 w 88"/>
                <a:gd name="T19" fmla="*/ 37 h 99"/>
                <a:gd name="T20" fmla="*/ 55 w 88"/>
                <a:gd name="T21" fmla="*/ 40 h 99"/>
                <a:gd name="T22" fmla="*/ 57 w 88"/>
                <a:gd name="T23" fmla="*/ 45 h 99"/>
                <a:gd name="T24" fmla="*/ 48 w 88"/>
                <a:gd name="T25" fmla="*/ 71 h 99"/>
                <a:gd name="T26" fmla="*/ 48 w 88"/>
                <a:gd name="T27" fmla="*/ 71 h 99"/>
                <a:gd name="T28" fmla="*/ 48 w 88"/>
                <a:gd name="T29" fmla="*/ 71 h 99"/>
                <a:gd name="T30" fmla="*/ 48 w 88"/>
                <a:gd name="T31" fmla="*/ 71 h 99"/>
                <a:gd name="T32" fmla="*/ 48 w 88"/>
                <a:gd name="T33" fmla="*/ 71 h 99"/>
                <a:gd name="T34" fmla="*/ 43 w 88"/>
                <a:gd name="T35" fmla="*/ 44 h 99"/>
                <a:gd name="T36" fmla="*/ 45 w 88"/>
                <a:gd name="T37" fmla="*/ 39 h 99"/>
                <a:gd name="T38" fmla="*/ 42 w 88"/>
                <a:gd name="T39" fmla="*/ 36 h 99"/>
                <a:gd name="T40" fmla="*/ 45 w 88"/>
                <a:gd name="T41" fmla="*/ 32 h 99"/>
                <a:gd name="T42" fmla="*/ 45 w 88"/>
                <a:gd name="T43" fmla="*/ 32 h 99"/>
                <a:gd name="T44" fmla="*/ 43 w 88"/>
                <a:gd name="T45" fmla="*/ 32 h 99"/>
                <a:gd name="T46" fmla="*/ 29 w 88"/>
                <a:gd name="T47" fmla="*/ 25 h 99"/>
                <a:gd name="T48" fmla="*/ 14 w 88"/>
                <a:gd name="T49" fmla="*/ 0 h 99"/>
                <a:gd name="T50" fmla="*/ 0 w 88"/>
                <a:gd name="T51" fmla="*/ 10 h 99"/>
                <a:gd name="T52" fmla="*/ 16 w 88"/>
                <a:gd name="T53" fmla="*/ 33 h 99"/>
                <a:gd name="T54" fmla="*/ 38 w 88"/>
                <a:gd name="T55" fmla="*/ 45 h 99"/>
                <a:gd name="T56" fmla="*/ 33 w 88"/>
                <a:gd name="T57" fmla="*/ 95 h 99"/>
                <a:gd name="T58" fmla="*/ 33 w 88"/>
                <a:gd name="T59" fmla="*/ 95 h 99"/>
                <a:gd name="T60" fmla="*/ 68 w 88"/>
                <a:gd name="T61" fmla="*/ 98 h 99"/>
                <a:gd name="T62" fmla="*/ 68 w 88"/>
                <a:gd name="T63" fmla="*/ 97 h 99"/>
                <a:gd name="T64" fmla="*/ 68 w 88"/>
                <a:gd name="T65" fmla="*/ 96 h 99"/>
                <a:gd name="T66" fmla="*/ 74 w 88"/>
                <a:gd name="T67" fmla="*/ 99 h 99"/>
                <a:gd name="T68" fmla="*/ 87 w 88"/>
                <a:gd name="T69" fmla="*/ 71 h 99"/>
                <a:gd name="T70" fmla="*/ 88 w 88"/>
                <a:gd name="T71" fmla="*/ 70 h 99"/>
                <a:gd name="T72" fmla="*/ 88 w 88"/>
                <a:gd name="T73" fmla="*/ 70 h 99"/>
                <a:gd name="T74" fmla="*/ 88 w 88"/>
                <a:gd name="T75" fmla="*/ 70 h 99"/>
                <a:gd name="T76" fmla="*/ 88 w 88"/>
                <a:gd name="T77" fmla="*/ 70 h 99"/>
                <a:gd name="T78" fmla="*/ 88 w 88"/>
                <a:gd name="T79" fmla="*/ 70 h 99"/>
                <a:gd name="T80" fmla="*/ 88 w 88"/>
                <a:gd name="T81" fmla="*/ 62 h 99"/>
                <a:gd name="T82" fmla="*/ 70 w 88"/>
                <a:gd name="T83" fmla="*/ 71 h 99"/>
                <a:gd name="T84" fmla="*/ 70 w 88"/>
                <a:gd name="T85" fmla="*/ 62 h 99"/>
                <a:gd name="T86" fmla="*/ 71 w 88"/>
                <a:gd name="T87" fmla="*/ 64 h 99"/>
                <a:gd name="T88" fmla="*/ 72 w 88"/>
                <a:gd name="T89" fmla="*/ 66 h 99"/>
                <a:gd name="T90" fmla="*/ 70 w 88"/>
                <a:gd name="T91" fmla="*/ 7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99">
                  <a:moveTo>
                    <a:pt x="88" y="62"/>
                  </a:moveTo>
                  <a:cubicBezTo>
                    <a:pt x="86" y="60"/>
                    <a:pt x="86" y="60"/>
                    <a:pt x="86" y="60"/>
                  </a:cubicBezTo>
                  <a:cubicBezTo>
                    <a:pt x="84" y="57"/>
                    <a:pt x="84" y="57"/>
                    <a:pt x="84" y="57"/>
                  </a:cubicBezTo>
                  <a:cubicBezTo>
                    <a:pt x="80" y="50"/>
                    <a:pt x="80" y="50"/>
                    <a:pt x="80" y="50"/>
                  </a:cubicBezTo>
                  <a:cubicBezTo>
                    <a:pt x="72" y="37"/>
                    <a:pt x="72" y="37"/>
                    <a:pt x="72" y="37"/>
                  </a:cubicBezTo>
                  <a:cubicBezTo>
                    <a:pt x="72" y="36"/>
                    <a:pt x="71" y="35"/>
                    <a:pt x="70" y="35"/>
                  </a:cubicBezTo>
                  <a:cubicBezTo>
                    <a:pt x="70" y="34"/>
                    <a:pt x="69" y="34"/>
                    <a:pt x="69" y="34"/>
                  </a:cubicBezTo>
                  <a:cubicBezTo>
                    <a:pt x="69" y="34"/>
                    <a:pt x="69" y="34"/>
                    <a:pt x="69" y="34"/>
                  </a:cubicBezTo>
                  <a:cubicBezTo>
                    <a:pt x="68" y="34"/>
                    <a:pt x="63" y="33"/>
                    <a:pt x="57" y="32"/>
                  </a:cubicBezTo>
                  <a:cubicBezTo>
                    <a:pt x="59" y="37"/>
                    <a:pt x="59" y="37"/>
                    <a:pt x="59" y="37"/>
                  </a:cubicBezTo>
                  <a:cubicBezTo>
                    <a:pt x="55" y="40"/>
                    <a:pt x="55" y="40"/>
                    <a:pt x="55" y="40"/>
                  </a:cubicBezTo>
                  <a:cubicBezTo>
                    <a:pt x="57" y="45"/>
                    <a:pt x="57" y="45"/>
                    <a:pt x="57" y="45"/>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3" y="44"/>
                    <a:pt x="43" y="44"/>
                    <a:pt x="43" y="44"/>
                  </a:cubicBezTo>
                  <a:cubicBezTo>
                    <a:pt x="45" y="39"/>
                    <a:pt x="45" y="39"/>
                    <a:pt x="45" y="39"/>
                  </a:cubicBezTo>
                  <a:cubicBezTo>
                    <a:pt x="42" y="36"/>
                    <a:pt x="42" y="36"/>
                    <a:pt x="42" y="36"/>
                  </a:cubicBezTo>
                  <a:cubicBezTo>
                    <a:pt x="45" y="32"/>
                    <a:pt x="45" y="32"/>
                    <a:pt x="45" y="32"/>
                  </a:cubicBezTo>
                  <a:cubicBezTo>
                    <a:pt x="45" y="32"/>
                    <a:pt x="45" y="32"/>
                    <a:pt x="45" y="32"/>
                  </a:cubicBezTo>
                  <a:cubicBezTo>
                    <a:pt x="45" y="32"/>
                    <a:pt x="44" y="32"/>
                    <a:pt x="43" y="32"/>
                  </a:cubicBezTo>
                  <a:cubicBezTo>
                    <a:pt x="37" y="29"/>
                    <a:pt x="29" y="25"/>
                    <a:pt x="29" y="25"/>
                  </a:cubicBezTo>
                  <a:cubicBezTo>
                    <a:pt x="14" y="0"/>
                    <a:pt x="14" y="0"/>
                    <a:pt x="14" y="0"/>
                  </a:cubicBezTo>
                  <a:cubicBezTo>
                    <a:pt x="9" y="3"/>
                    <a:pt x="4" y="6"/>
                    <a:pt x="0" y="10"/>
                  </a:cubicBezTo>
                  <a:cubicBezTo>
                    <a:pt x="16" y="33"/>
                    <a:pt x="16" y="33"/>
                    <a:pt x="16" y="33"/>
                  </a:cubicBezTo>
                  <a:cubicBezTo>
                    <a:pt x="26" y="41"/>
                    <a:pt x="32" y="42"/>
                    <a:pt x="38" y="45"/>
                  </a:cubicBezTo>
                  <a:cubicBezTo>
                    <a:pt x="36" y="61"/>
                    <a:pt x="35" y="78"/>
                    <a:pt x="33" y="95"/>
                  </a:cubicBezTo>
                  <a:cubicBezTo>
                    <a:pt x="33" y="95"/>
                    <a:pt x="33" y="95"/>
                    <a:pt x="33" y="95"/>
                  </a:cubicBezTo>
                  <a:cubicBezTo>
                    <a:pt x="45" y="96"/>
                    <a:pt x="56" y="97"/>
                    <a:pt x="68" y="98"/>
                  </a:cubicBezTo>
                  <a:cubicBezTo>
                    <a:pt x="68" y="98"/>
                    <a:pt x="68" y="98"/>
                    <a:pt x="68" y="97"/>
                  </a:cubicBezTo>
                  <a:cubicBezTo>
                    <a:pt x="68" y="97"/>
                    <a:pt x="68" y="96"/>
                    <a:pt x="68" y="96"/>
                  </a:cubicBezTo>
                  <a:cubicBezTo>
                    <a:pt x="70" y="97"/>
                    <a:pt x="72" y="98"/>
                    <a:pt x="74" y="99"/>
                  </a:cubicBezTo>
                  <a:cubicBezTo>
                    <a:pt x="87" y="71"/>
                    <a:pt x="87" y="71"/>
                    <a:pt x="87" y="71"/>
                  </a:cubicBezTo>
                  <a:cubicBezTo>
                    <a:pt x="88" y="70"/>
                    <a:pt x="88" y="70"/>
                    <a:pt x="88" y="70"/>
                  </a:cubicBezTo>
                  <a:cubicBezTo>
                    <a:pt x="88" y="70"/>
                    <a:pt x="88" y="70"/>
                    <a:pt x="88" y="70"/>
                  </a:cubicBezTo>
                  <a:cubicBezTo>
                    <a:pt x="88" y="70"/>
                    <a:pt x="88" y="70"/>
                    <a:pt x="88" y="70"/>
                  </a:cubicBezTo>
                  <a:cubicBezTo>
                    <a:pt x="88" y="70"/>
                    <a:pt x="88" y="70"/>
                    <a:pt x="88" y="70"/>
                  </a:cubicBezTo>
                  <a:cubicBezTo>
                    <a:pt x="88" y="70"/>
                    <a:pt x="88" y="70"/>
                    <a:pt x="88" y="70"/>
                  </a:cubicBezTo>
                  <a:cubicBezTo>
                    <a:pt x="88" y="71"/>
                    <a:pt x="88" y="62"/>
                    <a:pt x="88" y="62"/>
                  </a:cubicBezTo>
                  <a:close/>
                  <a:moveTo>
                    <a:pt x="70" y="71"/>
                  </a:moveTo>
                  <a:cubicBezTo>
                    <a:pt x="70" y="68"/>
                    <a:pt x="70" y="65"/>
                    <a:pt x="70" y="62"/>
                  </a:cubicBezTo>
                  <a:cubicBezTo>
                    <a:pt x="71" y="64"/>
                    <a:pt x="71" y="64"/>
                    <a:pt x="71" y="64"/>
                  </a:cubicBezTo>
                  <a:cubicBezTo>
                    <a:pt x="72" y="66"/>
                    <a:pt x="72" y="66"/>
                    <a:pt x="72" y="66"/>
                  </a:cubicBezTo>
                  <a:lnTo>
                    <a:pt x="70"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618"/>
            <p:cNvSpPr/>
            <p:nvPr/>
          </p:nvSpPr>
          <p:spPr bwMode="auto">
            <a:xfrm>
              <a:off x="9434513" y="1562101"/>
              <a:ext cx="19050" cy="33338"/>
            </a:xfrm>
            <a:custGeom>
              <a:avLst/>
              <a:gdLst>
                <a:gd name="T0" fmla="*/ 5 w 12"/>
                <a:gd name="T1" fmla="*/ 0 h 21"/>
                <a:gd name="T2" fmla="*/ 0 w 12"/>
                <a:gd name="T3" fmla="*/ 12 h 21"/>
                <a:gd name="T4" fmla="*/ 5 w 12"/>
                <a:gd name="T5" fmla="*/ 21 h 21"/>
                <a:gd name="T6" fmla="*/ 12 w 12"/>
                <a:gd name="T7" fmla="*/ 12 h 21"/>
                <a:gd name="T8" fmla="*/ 12 w 12"/>
                <a:gd name="T9" fmla="*/ 0 h 21"/>
                <a:gd name="T10" fmla="*/ 5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5" y="0"/>
                  </a:moveTo>
                  <a:lnTo>
                    <a:pt x="0" y="12"/>
                  </a:lnTo>
                  <a:lnTo>
                    <a:pt x="5" y="21"/>
                  </a:lnTo>
                  <a:lnTo>
                    <a:pt x="12" y="12"/>
                  </a:lnTo>
                  <a:lnTo>
                    <a:pt x="12"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619"/>
            <p:cNvSpPr/>
            <p:nvPr/>
          </p:nvSpPr>
          <p:spPr bwMode="auto">
            <a:xfrm>
              <a:off x="9423401" y="1584326"/>
              <a:ext cx="26988" cy="134938"/>
            </a:xfrm>
            <a:custGeom>
              <a:avLst/>
              <a:gdLst>
                <a:gd name="T0" fmla="*/ 9 w 17"/>
                <a:gd name="T1" fmla="*/ 0 h 85"/>
                <a:gd name="T2" fmla="*/ 0 w 17"/>
                <a:gd name="T3" fmla="*/ 78 h 85"/>
                <a:gd name="T4" fmla="*/ 7 w 17"/>
                <a:gd name="T5" fmla="*/ 85 h 85"/>
                <a:gd name="T6" fmla="*/ 12 w 17"/>
                <a:gd name="T7" fmla="*/ 78 h 85"/>
                <a:gd name="T8" fmla="*/ 17 w 17"/>
                <a:gd name="T9" fmla="*/ 0 h 85"/>
                <a:gd name="T10" fmla="*/ 9 w 17"/>
                <a:gd name="T11" fmla="*/ 0 h 85"/>
              </a:gdLst>
              <a:ahLst/>
              <a:cxnLst>
                <a:cxn ang="0">
                  <a:pos x="T0" y="T1"/>
                </a:cxn>
                <a:cxn ang="0">
                  <a:pos x="T2" y="T3"/>
                </a:cxn>
                <a:cxn ang="0">
                  <a:pos x="T4" y="T5"/>
                </a:cxn>
                <a:cxn ang="0">
                  <a:pos x="T6" y="T7"/>
                </a:cxn>
                <a:cxn ang="0">
                  <a:pos x="T8" y="T9"/>
                </a:cxn>
                <a:cxn ang="0">
                  <a:pos x="T10" y="T11"/>
                </a:cxn>
              </a:cxnLst>
              <a:rect l="0" t="0" r="r" b="b"/>
              <a:pathLst>
                <a:path w="17" h="85">
                  <a:moveTo>
                    <a:pt x="9" y="0"/>
                  </a:moveTo>
                  <a:lnTo>
                    <a:pt x="0" y="78"/>
                  </a:lnTo>
                  <a:lnTo>
                    <a:pt x="7" y="85"/>
                  </a:lnTo>
                  <a:lnTo>
                    <a:pt x="12" y="78"/>
                  </a:lnTo>
                  <a:lnTo>
                    <a:pt x="17"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620"/>
            <p:cNvSpPr/>
            <p:nvPr/>
          </p:nvSpPr>
          <p:spPr bwMode="auto">
            <a:xfrm>
              <a:off x="9153526" y="1212851"/>
              <a:ext cx="220663" cy="192088"/>
            </a:xfrm>
            <a:custGeom>
              <a:avLst/>
              <a:gdLst>
                <a:gd name="T0" fmla="*/ 32 w 59"/>
                <a:gd name="T1" fmla="*/ 0 h 51"/>
                <a:gd name="T2" fmla="*/ 28 w 59"/>
                <a:gd name="T3" fmla="*/ 0 h 51"/>
                <a:gd name="T4" fmla="*/ 5 w 59"/>
                <a:gd name="T5" fmla="*/ 0 h 51"/>
                <a:gd name="T6" fmla="*/ 16 w 59"/>
                <a:gd name="T7" fmla="*/ 39 h 51"/>
                <a:gd name="T8" fmla="*/ 26 w 59"/>
                <a:gd name="T9" fmla="*/ 46 h 51"/>
                <a:gd name="T10" fmla="*/ 27 w 59"/>
                <a:gd name="T11" fmla="*/ 51 h 51"/>
                <a:gd name="T12" fmla="*/ 30 w 59"/>
                <a:gd name="T13" fmla="*/ 49 h 51"/>
                <a:gd name="T14" fmla="*/ 33 w 59"/>
                <a:gd name="T15" fmla="*/ 51 h 51"/>
                <a:gd name="T16" fmla="*/ 33 w 59"/>
                <a:gd name="T17" fmla="*/ 46 h 51"/>
                <a:gd name="T18" fmla="*/ 44 w 59"/>
                <a:gd name="T19" fmla="*/ 39 h 51"/>
                <a:gd name="T20" fmla="*/ 55 w 59"/>
                <a:gd name="T21" fmla="*/ 0 h 51"/>
                <a:gd name="T22" fmla="*/ 32 w 59"/>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1">
                  <a:moveTo>
                    <a:pt x="32" y="0"/>
                  </a:moveTo>
                  <a:cubicBezTo>
                    <a:pt x="30" y="0"/>
                    <a:pt x="29" y="0"/>
                    <a:pt x="28" y="0"/>
                  </a:cubicBezTo>
                  <a:cubicBezTo>
                    <a:pt x="20" y="0"/>
                    <a:pt x="12" y="0"/>
                    <a:pt x="5" y="0"/>
                  </a:cubicBezTo>
                  <a:cubicBezTo>
                    <a:pt x="6" y="0"/>
                    <a:pt x="0" y="31"/>
                    <a:pt x="16" y="39"/>
                  </a:cubicBezTo>
                  <a:cubicBezTo>
                    <a:pt x="23" y="42"/>
                    <a:pt x="26" y="44"/>
                    <a:pt x="26" y="46"/>
                  </a:cubicBezTo>
                  <a:cubicBezTo>
                    <a:pt x="27" y="50"/>
                    <a:pt x="27" y="51"/>
                    <a:pt x="27" y="51"/>
                  </a:cubicBezTo>
                  <a:cubicBezTo>
                    <a:pt x="28" y="50"/>
                    <a:pt x="29" y="50"/>
                    <a:pt x="30" y="49"/>
                  </a:cubicBezTo>
                  <a:cubicBezTo>
                    <a:pt x="31" y="50"/>
                    <a:pt x="32" y="50"/>
                    <a:pt x="33" y="51"/>
                  </a:cubicBezTo>
                  <a:cubicBezTo>
                    <a:pt x="33" y="51"/>
                    <a:pt x="33" y="50"/>
                    <a:pt x="33" y="46"/>
                  </a:cubicBezTo>
                  <a:cubicBezTo>
                    <a:pt x="34" y="44"/>
                    <a:pt x="37" y="42"/>
                    <a:pt x="44" y="39"/>
                  </a:cubicBezTo>
                  <a:cubicBezTo>
                    <a:pt x="59" y="31"/>
                    <a:pt x="53" y="0"/>
                    <a:pt x="55" y="0"/>
                  </a:cubicBezTo>
                  <a:cubicBezTo>
                    <a:pt x="47" y="0"/>
                    <a:pt x="39"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621"/>
            <p:cNvSpPr/>
            <p:nvPr/>
          </p:nvSpPr>
          <p:spPr bwMode="auto">
            <a:xfrm>
              <a:off x="9186863" y="1358901"/>
              <a:ext cx="153988" cy="106363"/>
            </a:xfrm>
            <a:custGeom>
              <a:avLst/>
              <a:gdLst>
                <a:gd name="T0" fmla="*/ 38 w 41"/>
                <a:gd name="T1" fmla="*/ 24 h 28"/>
                <a:gd name="T2" fmla="*/ 31 w 41"/>
                <a:gd name="T3" fmla="*/ 20 h 28"/>
                <a:gd name="T4" fmla="*/ 26 w 41"/>
                <a:gd name="T5" fmla="*/ 14 h 28"/>
                <a:gd name="T6" fmla="*/ 25 w 41"/>
                <a:gd name="T7" fmla="*/ 0 h 28"/>
                <a:gd name="T8" fmla="*/ 21 w 41"/>
                <a:gd name="T9" fmla="*/ 2 h 28"/>
                <a:gd name="T10" fmla="*/ 17 w 41"/>
                <a:gd name="T11" fmla="*/ 0 h 28"/>
                <a:gd name="T12" fmla="*/ 16 w 41"/>
                <a:gd name="T13" fmla="*/ 14 h 28"/>
                <a:gd name="T14" fmla="*/ 11 w 41"/>
                <a:gd name="T15" fmla="*/ 20 h 28"/>
                <a:gd name="T16" fmla="*/ 3 w 41"/>
                <a:gd name="T17" fmla="*/ 24 h 28"/>
                <a:gd name="T18" fmla="*/ 0 w 41"/>
                <a:gd name="T19" fmla="*/ 26 h 28"/>
                <a:gd name="T20" fmla="*/ 41 w 41"/>
                <a:gd name="T21" fmla="*/ 26 h 28"/>
                <a:gd name="T22" fmla="*/ 38 w 41"/>
                <a:gd name="T2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8">
                  <a:moveTo>
                    <a:pt x="38" y="24"/>
                  </a:moveTo>
                  <a:cubicBezTo>
                    <a:pt x="35" y="23"/>
                    <a:pt x="31" y="21"/>
                    <a:pt x="31" y="20"/>
                  </a:cubicBezTo>
                  <a:cubicBezTo>
                    <a:pt x="31" y="18"/>
                    <a:pt x="27" y="17"/>
                    <a:pt x="26" y="14"/>
                  </a:cubicBezTo>
                  <a:cubicBezTo>
                    <a:pt x="25" y="11"/>
                    <a:pt x="25" y="0"/>
                    <a:pt x="25" y="0"/>
                  </a:cubicBezTo>
                  <a:cubicBezTo>
                    <a:pt x="21" y="2"/>
                    <a:pt x="21" y="2"/>
                    <a:pt x="21" y="2"/>
                  </a:cubicBezTo>
                  <a:cubicBezTo>
                    <a:pt x="17" y="0"/>
                    <a:pt x="17" y="0"/>
                    <a:pt x="17" y="0"/>
                  </a:cubicBezTo>
                  <a:cubicBezTo>
                    <a:pt x="17" y="0"/>
                    <a:pt x="16" y="11"/>
                    <a:pt x="16" y="14"/>
                  </a:cubicBezTo>
                  <a:cubicBezTo>
                    <a:pt x="15" y="17"/>
                    <a:pt x="11" y="18"/>
                    <a:pt x="11" y="20"/>
                  </a:cubicBezTo>
                  <a:cubicBezTo>
                    <a:pt x="11" y="21"/>
                    <a:pt x="6" y="23"/>
                    <a:pt x="3" y="24"/>
                  </a:cubicBezTo>
                  <a:cubicBezTo>
                    <a:pt x="0" y="24"/>
                    <a:pt x="0" y="25"/>
                    <a:pt x="0" y="26"/>
                  </a:cubicBezTo>
                  <a:cubicBezTo>
                    <a:pt x="0" y="28"/>
                    <a:pt x="41" y="28"/>
                    <a:pt x="41" y="26"/>
                  </a:cubicBezTo>
                  <a:cubicBezTo>
                    <a:pt x="41" y="25"/>
                    <a:pt x="41" y="24"/>
                    <a:pt x="3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Rectangle 622"/>
            <p:cNvSpPr>
              <a:spLocks noChangeArrowheads="1"/>
            </p:cNvSpPr>
            <p:nvPr/>
          </p:nvSpPr>
          <p:spPr bwMode="auto">
            <a:xfrm>
              <a:off x="9186863" y="1457326"/>
              <a:ext cx="1539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2" name="Rectangle 623"/>
            <p:cNvSpPr>
              <a:spLocks noChangeArrowheads="1"/>
            </p:cNvSpPr>
            <p:nvPr/>
          </p:nvSpPr>
          <p:spPr bwMode="auto">
            <a:xfrm>
              <a:off x="9183688" y="1476376"/>
              <a:ext cx="16033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624"/>
            <p:cNvSpPr>
              <a:spLocks noEditPoints="1"/>
            </p:cNvSpPr>
            <p:nvPr/>
          </p:nvSpPr>
          <p:spPr bwMode="auto">
            <a:xfrm>
              <a:off x="9120188" y="1228726"/>
              <a:ext cx="231775" cy="112713"/>
            </a:xfrm>
            <a:custGeom>
              <a:avLst/>
              <a:gdLst>
                <a:gd name="T0" fmla="*/ 28 w 62"/>
                <a:gd name="T1" fmla="*/ 30 h 30"/>
                <a:gd name="T2" fmla="*/ 1 w 62"/>
                <a:gd name="T3" fmla="*/ 9 h 30"/>
                <a:gd name="T4" fmla="*/ 1 w 62"/>
                <a:gd name="T5" fmla="*/ 2 h 30"/>
                <a:gd name="T6" fmla="*/ 7 w 62"/>
                <a:gd name="T7" fmla="*/ 0 h 30"/>
                <a:gd name="T8" fmla="*/ 8 w 62"/>
                <a:gd name="T9" fmla="*/ 0 h 30"/>
                <a:gd name="T10" fmla="*/ 39 w 62"/>
                <a:gd name="T11" fmla="*/ 0 h 30"/>
                <a:gd name="T12" fmla="*/ 62 w 62"/>
                <a:gd name="T13" fmla="*/ 0 h 30"/>
                <a:gd name="T14" fmla="*/ 62 w 62"/>
                <a:gd name="T15" fmla="*/ 2 h 30"/>
                <a:gd name="T16" fmla="*/ 62 w 62"/>
                <a:gd name="T17" fmla="*/ 3 h 30"/>
                <a:gd name="T18" fmla="*/ 32 w 62"/>
                <a:gd name="T19" fmla="*/ 30 h 30"/>
                <a:gd name="T20" fmla="*/ 28 w 62"/>
                <a:gd name="T21" fmla="*/ 30 h 30"/>
                <a:gd name="T22" fmla="*/ 7 w 62"/>
                <a:gd name="T23" fmla="*/ 4 h 30"/>
                <a:gd name="T24" fmla="*/ 5 w 62"/>
                <a:gd name="T25" fmla="*/ 5 h 30"/>
                <a:gd name="T26" fmla="*/ 5 w 62"/>
                <a:gd name="T27" fmla="*/ 7 h 30"/>
                <a:gd name="T28" fmla="*/ 5 w 62"/>
                <a:gd name="T29" fmla="*/ 8 h 30"/>
                <a:gd name="T30" fmla="*/ 28 w 62"/>
                <a:gd name="T31" fmla="*/ 26 h 30"/>
                <a:gd name="T32" fmla="*/ 31 w 62"/>
                <a:gd name="T33" fmla="*/ 25 h 30"/>
                <a:gd name="T34" fmla="*/ 31 w 62"/>
                <a:gd name="T35" fmla="*/ 25 h 30"/>
                <a:gd name="T36" fmla="*/ 32 w 62"/>
                <a:gd name="T37" fmla="*/ 25 h 30"/>
                <a:gd name="T38" fmla="*/ 57 w 62"/>
                <a:gd name="T39" fmla="*/ 4 h 30"/>
                <a:gd name="T40" fmla="*/ 39 w 62"/>
                <a:gd name="T41" fmla="*/ 4 h 30"/>
                <a:gd name="T42" fmla="*/ 8 w 62"/>
                <a:gd name="T43" fmla="*/ 4 h 30"/>
                <a:gd name="T44" fmla="*/ 7 w 62"/>
                <a:gd name="T45"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0">
                  <a:moveTo>
                    <a:pt x="28" y="30"/>
                  </a:moveTo>
                  <a:cubicBezTo>
                    <a:pt x="14" y="30"/>
                    <a:pt x="4" y="22"/>
                    <a:pt x="1" y="9"/>
                  </a:cubicBezTo>
                  <a:cubicBezTo>
                    <a:pt x="0" y="5"/>
                    <a:pt x="1" y="3"/>
                    <a:pt x="1" y="2"/>
                  </a:cubicBezTo>
                  <a:cubicBezTo>
                    <a:pt x="3" y="0"/>
                    <a:pt x="7" y="0"/>
                    <a:pt x="7" y="0"/>
                  </a:cubicBezTo>
                  <a:cubicBezTo>
                    <a:pt x="8" y="0"/>
                    <a:pt x="8" y="0"/>
                    <a:pt x="8" y="0"/>
                  </a:cubicBezTo>
                  <a:cubicBezTo>
                    <a:pt x="39" y="0"/>
                    <a:pt x="39" y="0"/>
                    <a:pt x="39" y="0"/>
                  </a:cubicBezTo>
                  <a:cubicBezTo>
                    <a:pt x="62" y="0"/>
                    <a:pt x="62" y="0"/>
                    <a:pt x="62" y="0"/>
                  </a:cubicBezTo>
                  <a:cubicBezTo>
                    <a:pt x="62" y="2"/>
                    <a:pt x="62" y="2"/>
                    <a:pt x="62" y="2"/>
                  </a:cubicBezTo>
                  <a:cubicBezTo>
                    <a:pt x="62" y="2"/>
                    <a:pt x="62" y="3"/>
                    <a:pt x="62" y="3"/>
                  </a:cubicBezTo>
                  <a:cubicBezTo>
                    <a:pt x="61" y="23"/>
                    <a:pt x="45" y="30"/>
                    <a:pt x="32" y="30"/>
                  </a:cubicBezTo>
                  <a:cubicBezTo>
                    <a:pt x="30" y="30"/>
                    <a:pt x="29" y="30"/>
                    <a:pt x="28" y="30"/>
                  </a:cubicBezTo>
                  <a:close/>
                  <a:moveTo>
                    <a:pt x="7" y="4"/>
                  </a:moveTo>
                  <a:cubicBezTo>
                    <a:pt x="7" y="4"/>
                    <a:pt x="6" y="5"/>
                    <a:pt x="5" y="5"/>
                  </a:cubicBezTo>
                  <a:cubicBezTo>
                    <a:pt x="5" y="6"/>
                    <a:pt x="5" y="6"/>
                    <a:pt x="5" y="7"/>
                  </a:cubicBezTo>
                  <a:cubicBezTo>
                    <a:pt x="5" y="8"/>
                    <a:pt x="5" y="8"/>
                    <a:pt x="5" y="8"/>
                  </a:cubicBezTo>
                  <a:cubicBezTo>
                    <a:pt x="8" y="19"/>
                    <a:pt x="17" y="26"/>
                    <a:pt x="28" y="26"/>
                  </a:cubicBezTo>
                  <a:cubicBezTo>
                    <a:pt x="29" y="26"/>
                    <a:pt x="30" y="26"/>
                    <a:pt x="31" y="25"/>
                  </a:cubicBezTo>
                  <a:cubicBezTo>
                    <a:pt x="31" y="25"/>
                    <a:pt x="31" y="25"/>
                    <a:pt x="31" y="25"/>
                  </a:cubicBezTo>
                  <a:cubicBezTo>
                    <a:pt x="32" y="25"/>
                    <a:pt x="32" y="25"/>
                    <a:pt x="32" y="25"/>
                  </a:cubicBezTo>
                  <a:cubicBezTo>
                    <a:pt x="43" y="25"/>
                    <a:pt x="55" y="20"/>
                    <a:pt x="57" y="4"/>
                  </a:cubicBezTo>
                  <a:cubicBezTo>
                    <a:pt x="39" y="4"/>
                    <a:pt x="39" y="4"/>
                    <a:pt x="39" y="4"/>
                  </a:cubicBezTo>
                  <a:cubicBezTo>
                    <a:pt x="8" y="4"/>
                    <a:pt x="8" y="4"/>
                    <a:pt x="8" y="4"/>
                  </a:cubicBezTo>
                  <a:cubicBezTo>
                    <a:pt x="7" y="4"/>
                    <a:pt x="7" y="4"/>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25"/>
            <p:cNvSpPr>
              <a:spLocks noEditPoints="1"/>
            </p:cNvSpPr>
            <p:nvPr/>
          </p:nvSpPr>
          <p:spPr bwMode="auto">
            <a:xfrm>
              <a:off x="9178926" y="1228726"/>
              <a:ext cx="233363" cy="112713"/>
            </a:xfrm>
            <a:custGeom>
              <a:avLst/>
              <a:gdLst>
                <a:gd name="T0" fmla="*/ 33 w 62"/>
                <a:gd name="T1" fmla="*/ 30 h 30"/>
                <a:gd name="T2" fmla="*/ 30 w 62"/>
                <a:gd name="T3" fmla="*/ 30 h 30"/>
                <a:gd name="T4" fmla="*/ 0 w 62"/>
                <a:gd name="T5" fmla="*/ 3 h 30"/>
                <a:gd name="T6" fmla="*/ 0 w 62"/>
                <a:gd name="T7" fmla="*/ 2 h 30"/>
                <a:gd name="T8" fmla="*/ 0 w 62"/>
                <a:gd name="T9" fmla="*/ 0 h 30"/>
                <a:gd name="T10" fmla="*/ 22 w 62"/>
                <a:gd name="T11" fmla="*/ 0 h 30"/>
                <a:gd name="T12" fmla="*/ 54 w 62"/>
                <a:gd name="T13" fmla="*/ 0 h 30"/>
                <a:gd name="T14" fmla="*/ 54 w 62"/>
                <a:gd name="T15" fmla="*/ 0 h 30"/>
                <a:gd name="T16" fmla="*/ 60 w 62"/>
                <a:gd name="T17" fmla="*/ 2 h 30"/>
                <a:gd name="T18" fmla="*/ 61 w 62"/>
                <a:gd name="T19" fmla="*/ 9 h 30"/>
                <a:gd name="T20" fmla="*/ 33 w 62"/>
                <a:gd name="T21" fmla="*/ 30 h 30"/>
                <a:gd name="T22" fmla="*/ 30 w 62"/>
                <a:gd name="T23" fmla="*/ 25 h 30"/>
                <a:gd name="T24" fmla="*/ 30 w 62"/>
                <a:gd name="T25" fmla="*/ 25 h 30"/>
                <a:gd name="T26" fmla="*/ 33 w 62"/>
                <a:gd name="T27" fmla="*/ 26 h 30"/>
                <a:gd name="T28" fmla="*/ 56 w 62"/>
                <a:gd name="T29" fmla="*/ 8 h 30"/>
                <a:gd name="T30" fmla="*/ 56 w 62"/>
                <a:gd name="T31" fmla="*/ 7 h 30"/>
                <a:gd name="T32" fmla="*/ 56 w 62"/>
                <a:gd name="T33" fmla="*/ 5 h 30"/>
                <a:gd name="T34" fmla="*/ 54 w 62"/>
                <a:gd name="T35" fmla="*/ 4 h 30"/>
                <a:gd name="T36" fmla="*/ 54 w 62"/>
                <a:gd name="T37" fmla="*/ 4 h 30"/>
                <a:gd name="T38" fmla="*/ 22 w 62"/>
                <a:gd name="T39" fmla="*/ 4 h 30"/>
                <a:gd name="T40" fmla="*/ 5 w 62"/>
                <a:gd name="T41" fmla="*/ 4 h 30"/>
                <a:gd name="T42" fmla="*/ 30 w 62"/>
                <a:gd name="T43" fmla="*/ 25 h 30"/>
                <a:gd name="T44" fmla="*/ 30 w 62"/>
                <a:gd name="T45"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0">
                  <a:moveTo>
                    <a:pt x="33" y="30"/>
                  </a:moveTo>
                  <a:cubicBezTo>
                    <a:pt x="32" y="30"/>
                    <a:pt x="31" y="30"/>
                    <a:pt x="30" y="30"/>
                  </a:cubicBezTo>
                  <a:cubicBezTo>
                    <a:pt x="16" y="30"/>
                    <a:pt x="1" y="23"/>
                    <a:pt x="0" y="3"/>
                  </a:cubicBezTo>
                  <a:cubicBezTo>
                    <a:pt x="0" y="3"/>
                    <a:pt x="0" y="2"/>
                    <a:pt x="0" y="2"/>
                  </a:cubicBezTo>
                  <a:cubicBezTo>
                    <a:pt x="0" y="0"/>
                    <a:pt x="0" y="0"/>
                    <a:pt x="0" y="0"/>
                  </a:cubicBezTo>
                  <a:cubicBezTo>
                    <a:pt x="22" y="0"/>
                    <a:pt x="22" y="0"/>
                    <a:pt x="22" y="0"/>
                  </a:cubicBezTo>
                  <a:cubicBezTo>
                    <a:pt x="54" y="0"/>
                    <a:pt x="54" y="0"/>
                    <a:pt x="54" y="0"/>
                  </a:cubicBezTo>
                  <a:cubicBezTo>
                    <a:pt x="54" y="0"/>
                    <a:pt x="54" y="0"/>
                    <a:pt x="54" y="0"/>
                  </a:cubicBezTo>
                  <a:cubicBezTo>
                    <a:pt x="55" y="0"/>
                    <a:pt x="58" y="0"/>
                    <a:pt x="60" y="2"/>
                  </a:cubicBezTo>
                  <a:cubicBezTo>
                    <a:pt x="61" y="3"/>
                    <a:pt x="62" y="5"/>
                    <a:pt x="61" y="9"/>
                  </a:cubicBezTo>
                  <a:cubicBezTo>
                    <a:pt x="58" y="22"/>
                    <a:pt x="47" y="30"/>
                    <a:pt x="33" y="30"/>
                  </a:cubicBezTo>
                  <a:close/>
                  <a:moveTo>
                    <a:pt x="30" y="25"/>
                  </a:moveTo>
                  <a:cubicBezTo>
                    <a:pt x="30" y="25"/>
                    <a:pt x="30" y="25"/>
                    <a:pt x="30" y="25"/>
                  </a:cubicBezTo>
                  <a:cubicBezTo>
                    <a:pt x="31" y="26"/>
                    <a:pt x="32" y="26"/>
                    <a:pt x="33" y="26"/>
                  </a:cubicBezTo>
                  <a:cubicBezTo>
                    <a:pt x="45" y="26"/>
                    <a:pt x="54" y="19"/>
                    <a:pt x="56" y="8"/>
                  </a:cubicBezTo>
                  <a:cubicBezTo>
                    <a:pt x="56" y="7"/>
                    <a:pt x="56" y="7"/>
                    <a:pt x="56" y="7"/>
                  </a:cubicBezTo>
                  <a:cubicBezTo>
                    <a:pt x="57" y="6"/>
                    <a:pt x="57" y="6"/>
                    <a:pt x="56" y="5"/>
                  </a:cubicBezTo>
                  <a:cubicBezTo>
                    <a:pt x="56" y="5"/>
                    <a:pt x="55" y="4"/>
                    <a:pt x="54" y="4"/>
                  </a:cubicBezTo>
                  <a:cubicBezTo>
                    <a:pt x="54" y="4"/>
                    <a:pt x="54" y="4"/>
                    <a:pt x="54" y="4"/>
                  </a:cubicBezTo>
                  <a:cubicBezTo>
                    <a:pt x="22" y="4"/>
                    <a:pt x="22" y="4"/>
                    <a:pt x="22" y="4"/>
                  </a:cubicBezTo>
                  <a:cubicBezTo>
                    <a:pt x="5" y="4"/>
                    <a:pt x="5" y="4"/>
                    <a:pt x="5" y="4"/>
                  </a:cubicBezTo>
                  <a:cubicBezTo>
                    <a:pt x="6" y="20"/>
                    <a:pt x="19" y="25"/>
                    <a:pt x="30" y="25"/>
                  </a:cubicBezTo>
                  <a:cubicBezTo>
                    <a:pt x="30" y="25"/>
                    <a:pt x="30" y="25"/>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5" name="组合 124"/>
          <p:cNvGrpSpPr/>
          <p:nvPr/>
        </p:nvGrpSpPr>
        <p:grpSpPr>
          <a:xfrm>
            <a:off x="8793327" y="1821262"/>
            <a:ext cx="220382" cy="215549"/>
            <a:chOff x="8905875" y="4843463"/>
            <a:chExt cx="723900" cy="708025"/>
          </a:xfrm>
          <a:solidFill>
            <a:schemeClr val="bg1"/>
          </a:solidFill>
        </p:grpSpPr>
        <p:sp>
          <p:nvSpPr>
            <p:cNvPr id="126" name="Freeform 797"/>
            <p:cNvSpPr/>
            <p:nvPr/>
          </p:nvSpPr>
          <p:spPr bwMode="auto">
            <a:xfrm>
              <a:off x="8905875" y="4843463"/>
              <a:ext cx="723900" cy="465138"/>
            </a:xfrm>
            <a:custGeom>
              <a:avLst/>
              <a:gdLst>
                <a:gd name="T0" fmla="*/ 193 w 193"/>
                <a:gd name="T1" fmla="*/ 84 h 124"/>
                <a:gd name="T2" fmla="*/ 153 w 193"/>
                <a:gd name="T3" fmla="*/ 44 h 124"/>
                <a:gd name="T4" fmla="*/ 141 w 193"/>
                <a:gd name="T5" fmla="*/ 46 h 124"/>
                <a:gd name="T6" fmla="*/ 91 w 193"/>
                <a:gd name="T7" fmla="*/ 0 h 124"/>
                <a:gd name="T8" fmla="*/ 40 w 193"/>
                <a:gd name="T9" fmla="*/ 51 h 124"/>
                <a:gd name="T10" fmla="*/ 41 w 193"/>
                <a:gd name="T11" fmla="*/ 61 h 124"/>
                <a:gd name="T12" fmla="*/ 31 w 193"/>
                <a:gd name="T13" fmla="*/ 61 h 124"/>
                <a:gd name="T14" fmla="*/ 0 w 193"/>
                <a:gd name="T15" fmla="*/ 92 h 124"/>
                <a:gd name="T16" fmla="*/ 31 w 193"/>
                <a:gd name="T17" fmla="*/ 124 h 124"/>
                <a:gd name="T18" fmla="*/ 157 w 193"/>
                <a:gd name="T19" fmla="*/ 124 h 124"/>
                <a:gd name="T20" fmla="*/ 180 w 193"/>
                <a:gd name="T21" fmla="*/ 113 h 124"/>
                <a:gd name="T22" fmla="*/ 193 w 193"/>
                <a:gd name="T23"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24">
                  <a:moveTo>
                    <a:pt x="193" y="84"/>
                  </a:moveTo>
                  <a:cubicBezTo>
                    <a:pt x="193" y="62"/>
                    <a:pt x="176" y="44"/>
                    <a:pt x="153" y="44"/>
                  </a:cubicBezTo>
                  <a:cubicBezTo>
                    <a:pt x="149" y="44"/>
                    <a:pt x="145" y="44"/>
                    <a:pt x="141" y="46"/>
                  </a:cubicBezTo>
                  <a:cubicBezTo>
                    <a:pt x="139" y="20"/>
                    <a:pt x="117" y="0"/>
                    <a:pt x="91" y="0"/>
                  </a:cubicBezTo>
                  <a:cubicBezTo>
                    <a:pt x="62" y="0"/>
                    <a:pt x="40" y="23"/>
                    <a:pt x="40" y="51"/>
                  </a:cubicBezTo>
                  <a:cubicBezTo>
                    <a:pt x="40" y="54"/>
                    <a:pt x="40" y="57"/>
                    <a:pt x="41" y="61"/>
                  </a:cubicBezTo>
                  <a:cubicBezTo>
                    <a:pt x="31" y="61"/>
                    <a:pt x="31" y="61"/>
                    <a:pt x="31" y="61"/>
                  </a:cubicBezTo>
                  <a:cubicBezTo>
                    <a:pt x="14" y="61"/>
                    <a:pt x="0" y="75"/>
                    <a:pt x="0" y="92"/>
                  </a:cubicBezTo>
                  <a:cubicBezTo>
                    <a:pt x="0" y="109"/>
                    <a:pt x="14" y="124"/>
                    <a:pt x="31" y="124"/>
                  </a:cubicBezTo>
                  <a:cubicBezTo>
                    <a:pt x="157" y="124"/>
                    <a:pt x="157" y="124"/>
                    <a:pt x="157" y="124"/>
                  </a:cubicBezTo>
                  <a:cubicBezTo>
                    <a:pt x="166" y="124"/>
                    <a:pt x="175" y="120"/>
                    <a:pt x="180" y="113"/>
                  </a:cubicBezTo>
                  <a:cubicBezTo>
                    <a:pt x="188" y="106"/>
                    <a:pt x="193" y="95"/>
                    <a:pt x="19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798"/>
            <p:cNvSpPr/>
            <p:nvPr/>
          </p:nvSpPr>
          <p:spPr bwMode="auto">
            <a:xfrm>
              <a:off x="9097963" y="5443538"/>
              <a:ext cx="339725" cy="107950"/>
            </a:xfrm>
            <a:custGeom>
              <a:avLst/>
              <a:gdLst>
                <a:gd name="T0" fmla="*/ 46 w 91"/>
                <a:gd name="T1" fmla="*/ 29 h 29"/>
                <a:gd name="T2" fmla="*/ 0 w 91"/>
                <a:gd name="T3" fmla="*/ 10 h 29"/>
                <a:gd name="T4" fmla="*/ 11 w 91"/>
                <a:gd name="T5" fmla="*/ 0 h 29"/>
                <a:gd name="T6" fmla="*/ 80 w 91"/>
                <a:gd name="T7" fmla="*/ 0 h 29"/>
                <a:gd name="T8" fmla="*/ 91 w 91"/>
                <a:gd name="T9" fmla="*/ 10 h 29"/>
                <a:gd name="T10" fmla="*/ 46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46" y="29"/>
                  </a:moveTo>
                  <a:cubicBezTo>
                    <a:pt x="29" y="29"/>
                    <a:pt x="13" y="23"/>
                    <a:pt x="0" y="10"/>
                  </a:cubicBezTo>
                  <a:cubicBezTo>
                    <a:pt x="11" y="0"/>
                    <a:pt x="11" y="0"/>
                    <a:pt x="11" y="0"/>
                  </a:cubicBezTo>
                  <a:cubicBezTo>
                    <a:pt x="30" y="19"/>
                    <a:pt x="61" y="19"/>
                    <a:pt x="80" y="0"/>
                  </a:cubicBezTo>
                  <a:cubicBezTo>
                    <a:pt x="91" y="10"/>
                    <a:pt x="91" y="10"/>
                    <a:pt x="91" y="10"/>
                  </a:cubicBezTo>
                  <a:cubicBezTo>
                    <a:pt x="78" y="23"/>
                    <a:pt x="62" y="29"/>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799"/>
            <p:cNvSpPr/>
            <p:nvPr/>
          </p:nvSpPr>
          <p:spPr bwMode="auto">
            <a:xfrm>
              <a:off x="9175750" y="5364163"/>
              <a:ext cx="184150" cy="79375"/>
            </a:xfrm>
            <a:custGeom>
              <a:avLst/>
              <a:gdLst>
                <a:gd name="T0" fmla="*/ 25 w 49"/>
                <a:gd name="T1" fmla="*/ 21 h 21"/>
                <a:gd name="T2" fmla="*/ 0 w 49"/>
                <a:gd name="T3" fmla="*/ 11 h 21"/>
                <a:gd name="T4" fmla="*/ 10 w 49"/>
                <a:gd name="T5" fmla="*/ 0 h 21"/>
                <a:gd name="T6" fmla="*/ 39 w 49"/>
                <a:gd name="T7" fmla="*/ 0 h 21"/>
                <a:gd name="T8" fmla="*/ 49 w 49"/>
                <a:gd name="T9" fmla="*/ 11 h 21"/>
                <a:gd name="T10" fmla="*/ 25 w 49"/>
                <a:gd name="T11" fmla="*/ 21 h 21"/>
              </a:gdLst>
              <a:ahLst/>
              <a:cxnLst>
                <a:cxn ang="0">
                  <a:pos x="T0" y="T1"/>
                </a:cxn>
                <a:cxn ang="0">
                  <a:pos x="T2" y="T3"/>
                </a:cxn>
                <a:cxn ang="0">
                  <a:pos x="T4" y="T5"/>
                </a:cxn>
                <a:cxn ang="0">
                  <a:pos x="T6" y="T7"/>
                </a:cxn>
                <a:cxn ang="0">
                  <a:pos x="T8" y="T9"/>
                </a:cxn>
                <a:cxn ang="0">
                  <a:pos x="T10" y="T11"/>
                </a:cxn>
              </a:cxnLst>
              <a:rect l="0" t="0" r="r" b="b"/>
              <a:pathLst>
                <a:path w="49" h="21">
                  <a:moveTo>
                    <a:pt x="25" y="21"/>
                  </a:moveTo>
                  <a:cubicBezTo>
                    <a:pt x="16" y="21"/>
                    <a:pt x="7" y="17"/>
                    <a:pt x="0" y="11"/>
                  </a:cubicBezTo>
                  <a:cubicBezTo>
                    <a:pt x="10" y="0"/>
                    <a:pt x="10" y="0"/>
                    <a:pt x="10" y="0"/>
                  </a:cubicBezTo>
                  <a:cubicBezTo>
                    <a:pt x="18" y="8"/>
                    <a:pt x="31" y="8"/>
                    <a:pt x="39" y="0"/>
                  </a:cubicBezTo>
                  <a:cubicBezTo>
                    <a:pt x="49" y="11"/>
                    <a:pt x="49" y="11"/>
                    <a:pt x="49" y="11"/>
                  </a:cubicBezTo>
                  <a:cubicBezTo>
                    <a:pt x="42" y="17"/>
                    <a:pt x="34" y="21"/>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9" name="组合 128"/>
          <p:cNvGrpSpPr/>
          <p:nvPr/>
        </p:nvGrpSpPr>
        <p:grpSpPr>
          <a:xfrm>
            <a:off x="6668547" y="2278132"/>
            <a:ext cx="149462" cy="232445"/>
            <a:chOff x="4278313" y="6613525"/>
            <a:chExt cx="503238" cy="782638"/>
          </a:xfrm>
          <a:solidFill>
            <a:schemeClr val="bg1"/>
          </a:solidFill>
        </p:grpSpPr>
        <p:sp>
          <p:nvSpPr>
            <p:cNvPr id="130" name="Freeform 913"/>
            <p:cNvSpPr>
              <a:spLocks noEditPoints="1"/>
            </p:cNvSpPr>
            <p:nvPr/>
          </p:nvSpPr>
          <p:spPr bwMode="auto">
            <a:xfrm>
              <a:off x="4278313" y="6613525"/>
              <a:ext cx="503238" cy="782638"/>
            </a:xfrm>
            <a:custGeom>
              <a:avLst/>
              <a:gdLst>
                <a:gd name="T0" fmla="*/ 67 w 134"/>
                <a:gd name="T1" fmla="*/ 0 h 209"/>
                <a:gd name="T2" fmla="*/ 0 w 134"/>
                <a:gd name="T3" fmla="*/ 74 h 209"/>
                <a:gd name="T4" fmla="*/ 31 w 134"/>
                <a:gd name="T5" fmla="*/ 163 h 209"/>
                <a:gd name="T6" fmla="*/ 51 w 134"/>
                <a:gd name="T7" fmla="*/ 169 h 209"/>
                <a:gd name="T8" fmla="*/ 31 w 134"/>
                <a:gd name="T9" fmla="*/ 175 h 209"/>
                <a:gd name="T10" fmla="*/ 34 w 134"/>
                <a:gd name="T11" fmla="*/ 180 h 209"/>
                <a:gd name="T12" fmla="*/ 31 w 134"/>
                <a:gd name="T13" fmla="*/ 185 h 209"/>
                <a:gd name="T14" fmla="*/ 34 w 134"/>
                <a:gd name="T15" fmla="*/ 190 h 209"/>
                <a:gd name="T16" fmla="*/ 47 w 134"/>
                <a:gd name="T17" fmla="*/ 203 h 209"/>
                <a:gd name="T18" fmla="*/ 78 w 134"/>
                <a:gd name="T19" fmla="*/ 209 h 209"/>
                <a:gd name="T20" fmla="*/ 102 w 134"/>
                <a:gd name="T21" fmla="*/ 190 h 209"/>
                <a:gd name="T22" fmla="*/ 100 w 134"/>
                <a:gd name="T23" fmla="*/ 185 h 209"/>
                <a:gd name="T24" fmla="*/ 102 w 134"/>
                <a:gd name="T25" fmla="*/ 180 h 209"/>
                <a:gd name="T26" fmla="*/ 100 w 134"/>
                <a:gd name="T27" fmla="*/ 175 h 209"/>
                <a:gd name="T28" fmla="*/ 102 w 134"/>
                <a:gd name="T29" fmla="*/ 169 h 209"/>
                <a:gd name="T30" fmla="*/ 84 w 134"/>
                <a:gd name="T31" fmla="*/ 163 h 209"/>
                <a:gd name="T32" fmla="*/ 107 w 134"/>
                <a:gd name="T33" fmla="*/ 134 h 209"/>
                <a:gd name="T34" fmla="*/ 134 w 134"/>
                <a:gd name="T35" fmla="*/ 68 h 209"/>
                <a:gd name="T36" fmla="*/ 68 w 134"/>
                <a:gd name="T37" fmla="*/ 118 h 209"/>
                <a:gd name="T38" fmla="*/ 66 w 134"/>
                <a:gd name="T39" fmla="*/ 152 h 209"/>
                <a:gd name="T40" fmla="*/ 66 w 134"/>
                <a:gd name="T41" fmla="*/ 169 h 209"/>
                <a:gd name="T42" fmla="*/ 69 w 134"/>
                <a:gd name="T43" fmla="*/ 163 h 209"/>
                <a:gd name="T44" fmla="*/ 66 w 134"/>
                <a:gd name="T45" fmla="*/ 169 h 209"/>
                <a:gd name="T46" fmla="*/ 122 w 134"/>
                <a:gd name="T47" fmla="*/ 78 h 209"/>
                <a:gd name="T48" fmla="*/ 98 w 134"/>
                <a:gd name="T49" fmla="*/ 126 h 209"/>
                <a:gd name="T50" fmla="*/ 85 w 134"/>
                <a:gd name="T51" fmla="*/ 152 h 209"/>
                <a:gd name="T52" fmla="*/ 85 w 134"/>
                <a:gd name="T53" fmla="*/ 118 h 209"/>
                <a:gd name="T54" fmla="*/ 86 w 134"/>
                <a:gd name="T55" fmla="*/ 118 h 209"/>
                <a:gd name="T56" fmla="*/ 89 w 134"/>
                <a:gd name="T57" fmla="*/ 66 h 209"/>
                <a:gd name="T58" fmla="*/ 76 w 134"/>
                <a:gd name="T59" fmla="*/ 59 h 209"/>
                <a:gd name="T60" fmla="*/ 81 w 134"/>
                <a:gd name="T61" fmla="*/ 63 h 209"/>
                <a:gd name="T62" fmla="*/ 78 w 134"/>
                <a:gd name="T63" fmla="*/ 71 h 209"/>
                <a:gd name="T64" fmla="*/ 70 w 134"/>
                <a:gd name="T65" fmla="*/ 65 h 209"/>
                <a:gd name="T66" fmla="*/ 69 w 134"/>
                <a:gd name="T67" fmla="*/ 59 h 209"/>
                <a:gd name="T68" fmla="*/ 63 w 134"/>
                <a:gd name="T69" fmla="*/ 64 h 209"/>
                <a:gd name="T70" fmla="*/ 63 w 134"/>
                <a:gd name="T71" fmla="*/ 87 h 209"/>
                <a:gd name="T72" fmla="*/ 58 w 134"/>
                <a:gd name="T73" fmla="*/ 66 h 209"/>
                <a:gd name="T74" fmla="*/ 57 w 134"/>
                <a:gd name="T75" fmla="*/ 59 h 209"/>
                <a:gd name="T76" fmla="*/ 51 w 134"/>
                <a:gd name="T77" fmla="*/ 60 h 209"/>
                <a:gd name="T78" fmla="*/ 41 w 134"/>
                <a:gd name="T79" fmla="*/ 117 h 209"/>
                <a:gd name="T80" fmla="*/ 48 w 134"/>
                <a:gd name="T81" fmla="*/ 118 h 209"/>
                <a:gd name="T82" fmla="*/ 49 w 134"/>
                <a:gd name="T83" fmla="*/ 118 h 209"/>
                <a:gd name="T84" fmla="*/ 43 w 134"/>
                <a:gd name="T85" fmla="*/ 152 h 209"/>
                <a:gd name="T86" fmla="*/ 12 w 134"/>
                <a:gd name="T87" fmla="*/ 78 h 209"/>
                <a:gd name="T88" fmla="*/ 11 w 134"/>
                <a:gd name="T89" fmla="*/ 70 h 209"/>
                <a:gd name="T90" fmla="*/ 67 w 134"/>
                <a:gd name="T91" fmla="*/ 12 h 209"/>
                <a:gd name="T92" fmla="*/ 122 w 134"/>
                <a:gd name="T93" fmla="*/ 7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 h="209">
                  <a:moveTo>
                    <a:pt x="134" y="68"/>
                  </a:moveTo>
                  <a:cubicBezTo>
                    <a:pt x="134" y="30"/>
                    <a:pt x="104" y="0"/>
                    <a:pt x="67" y="0"/>
                  </a:cubicBezTo>
                  <a:cubicBezTo>
                    <a:pt x="30" y="0"/>
                    <a:pt x="0" y="30"/>
                    <a:pt x="0" y="68"/>
                  </a:cubicBezTo>
                  <a:cubicBezTo>
                    <a:pt x="0" y="70"/>
                    <a:pt x="0" y="72"/>
                    <a:pt x="0" y="74"/>
                  </a:cubicBezTo>
                  <a:cubicBezTo>
                    <a:pt x="0" y="75"/>
                    <a:pt x="1" y="101"/>
                    <a:pt x="27" y="134"/>
                  </a:cubicBezTo>
                  <a:cubicBezTo>
                    <a:pt x="34" y="143"/>
                    <a:pt x="31" y="163"/>
                    <a:pt x="31" y="163"/>
                  </a:cubicBezTo>
                  <a:cubicBezTo>
                    <a:pt x="37" y="163"/>
                    <a:pt x="44" y="163"/>
                    <a:pt x="51" y="163"/>
                  </a:cubicBezTo>
                  <a:cubicBezTo>
                    <a:pt x="51" y="169"/>
                    <a:pt x="51" y="169"/>
                    <a:pt x="51" y="169"/>
                  </a:cubicBezTo>
                  <a:cubicBezTo>
                    <a:pt x="31" y="169"/>
                    <a:pt x="31" y="169"/>
                    <a:pt x="31" y="169"/>
                  </a:cubicBezTo>
                  <a:cubicBezTo>
                    <a:pt x="31" y="175"/>
                    <a:pt x="31" y="175"/>
                    <a:pt x="31" y="175"/>
                  </a:cubicBezTo>
                  <a:cubicBezTo>
                    <a:pt x="34" y="175"/>
                    <a:pt x="34" y="175"/>
                    <a:pt x="34" y="175"/>
                  </a:cubicBezTo>
                  <a:cubicBezTo>
                    <a:pt x="34" y="180"/>
                    <a:pt x="34" y="180"/>
                    <a:pt x="34" y="180"/>
                  </a:cubicBezTo>
                  <a:cubicBezTo>
                    <a:pt x="31" y="180"/>
                    <a:pt x="31" y="180"/>
                    <a:pt x="31" y="180"/>
                  </a:cubicBezTo>
                  <a:cubicBezTo>
                    <a:pt x="31" y="185"/>
                    <a:pt x="31" y="185"/>
                    <a:pt x="31" y="185"/>
                  </a:cubicBezTo>
                  <a:cubicBezTo>
                    <a:pt x="34" y="185"/>
                    <a:pt x="34" y="185"/>
                    <a:pt x="34" y="185"/>
                  </a:cubicBezTo>
                  <a:cubicBezTo>
                    <a:pt x="34" y="190"/>
                    <a:pt x="34" y="190"/>
                    <a:pt x="34" y="190"/>
                  </a:cubicBezTo>
                  <a:cubicBezTo>
                    <a:pt x="32" y="190"/>
                    <a:pt x="32" y="190"/>
                    <a:pt x="32" y="190"/>
                  </a:cubicBezTo>
                  <a:cubicBezTo>
                    <a:pt x="32" y="197"/>
                    <a:pt x="38" y="203"/>
                    <a:pt x="47" y="203"/>
                  </a:cubicBezTo>
                  <a:cubicBezTo>
                    <a:pt x="48" y="207"/>
                    <a:pt x="52" y="209"/>
                    <a:pt x="56" y="209"/>
                  </a:cubicBezTo>
                  <a:cubicBezTo>
                    <a:pt x="78" y="209"/>
                    <a:pt x="78" y="209"/>
                    <a:pt x="78" y="209"/>
                  </a:cubicBezTo>
                  <a:cubicBezTo>
                    <a:pt x="82" y="209"/>
                    <a:pt x="86" y="207"/>
                    <a:pt x="87" y="203"/>
                  </a:cubicBezTo>
                  <a:cubicBezTo>
                    <a:pt x="95" y="203"/>
                    <a:pt x="102" y="197"/>
                    <a:pt x="102" y="190"/>
                  </a:cubicBezTo>
                  <a:cubicBezTo>
                    <a:pt x="100" y="190"/>
                    <a:pt x="100" y="190"/>
                    <a:pt x="100" y="190"/>
                  </a:cubicBezTo>
                  <a:cubicBezTo>
                    <a:pt x="100" y="185"/>
                    <a:pt x="100" y="185"/>
                    <a:pt x="100" y="185"/>
                  </a:cubicBezTo>
                  <a:cubicBezTo>
                    <a:pt x="102" y="185"/>
                    <a:pt x="102" y="185"/>
                    <a:pt x="102" y="185"/>
                  </a:cubicBezTo>
                  <a:cubicBezTo>
                    <a:pt x="102" y="180"/>
                    <a:pt x="102" y="180"/>
                    <a:pt x="102" y="180"/>
                  </a:cubicBezTo>
                  <a:cubicBezTo>
                    <a:pt x="100" y="180"/>
                    <a:pt x="100" y="180"/>
                    <a:pt x="100" y="180"/>
                  </a:cubicBezTo>
                  <a:cubicBezTo>
                    <a:pt x="100" y="175"/>
                    <a:pt x="100" y="175"/>
                    <a:pt x="100" y="175"/>
                  </a:cubicBezTo>
                  <a:cubicBezTo>
                    <a:pt x="102" y="175"/>
                    <a:pt x="102" y="175"/>
                    <a:pt x="102" y="175"/>
                  </a:cubicBezTo>
                  <a:cubicBezTo>
                    <a:pt x="102" y="169"/>
                    <a:pt x="102" y="169"/>
                    <a:pt x="102" y="169"/>
                  </a:cubicBezTo>
                  <a:cubicBezTo>
                    <a:pt x="84" y="169"/>
                    <a:pt x="84" y="169"/>
                    <a:pt x="84" y="169"/>
                  </a:cubicBezTo>
                  <a:cubicBezTo>
                    <a:pt x="84" y="167"/>
                    <a:pt x="84" y="165"/>
                    <a:pt x="84" y="163"/>
                  </a:cubicBezTo>
                  <a:cubicBezTo>
                    <a:pt x="91" y="163"/>
                    <a:pt x="97" y="163"/>
                    <a:pt x="103" y="163"/>
                  </a:cubicBezTo>
                  <a:cubicBezTo>
                    <a:pt x="103" y="163"/>
                    <a:pt x="100" y="143"/>
                    <a:pt x="107" y="134"/>
                  </a:cubicBezTo>
                  <a:cubicBezTo>
                    <a:pt x="133" y="101"/>
                    <a:pt x="134" y="75"/>
                    <a:pt x="134" y="74"/>
                  </a:cubicBezTo>
                  <a:cubicBezTo>
                    <a:pt x="134" y="72"/>
                    <a:pt x="134" y="70"/>
                    <a:pt x="134" y="68"/>
                  </a:cubicBezTo>
                  <a:close/>
                  <a:moveTo>
                    <a:pt x="66" y="118"/>
                  </a:moveTo>
                  <a:cubicBezTo>
                    <a:pt x="67" y="118"/>
                    <a:pt x="67" y="118"/>
                    <a:pt x="68" y="118"/>
                  </a:cubicBezTo>
                  <a:cubicBezTo>
                    <a:pt x="69" y="152"/>
                    <a:pt x="69" y="152"/>
                    <a:pt x="69" y="152"/>
                  </a:cubicBezTo>
                  <a:cubicBezTo>
                    <a:pt x="66" y="152"/>
                    <a:pt x="66" y="152"/>
                    <a:pt x="66" y="152"/>
                  </a:cubicBezTo>
                  <a:cubicBezTo>
                    <a:pt x="66" y="139"/>
                    <a:pt x="66" y="125"/>
                    <a:pt x="66" y="118"/>
                  </a:cubicBezTo>
                  <a:close/>
                  <a:moveTo>
                    <a:pt x="66" y="169"/>
                  </a:moveTo>
                  <a:cubicBezTo>
                    <a:pt x="66" y="167"/>
                    <a:pt x="66" y="165"/>
                    <a:pt x="66" y="163"/>
                  </a:cubicBezTo>
                  <a:cubicBezTo>
                    <a:pt x="67" y="163"/>
                    <a:pt x="68" y="163"/>
                    <a:pt x="69" y="163"/>
                  </a:cubicBezTo>
                  <a:cubicBezTo>
                    <a:pt x="69" y="169"/>
                    <a:pt x="69" y="169"/>
                    <a:pt x="69" y="169"/>
                  </a:cubicBezTo>
                  <a:lnTo>
                    <a:pt x="66" y="169"/>
                  </a:lnTo>
                  <a:close/>
                  <a:moveTo>
                    <a:pt x="122" y="70"/>
                  </a:moveTo>
                  <a:cubicBezTo>
                    <a:pt x="122" y="78"/>
                    <a:pt x="122" y="78"/>
                    <a:pt x="122" y="78"/>
                  </a:cubicBezTo>
                  <a:cubicBezTo>
                    <a:pt x="122" y="78"/>
                    <a:pt x="122" y="78"/>
                    <a:pt x="122" y="78"/>
                  </a:cubicBezTo>
                  <a:cubicBezTo>
                    <a:pt x="120" y="86"/>
                    <a:pt x="116" y="104"/>
                    <a:pt x="98" y="126"/>
                  </a:cubicBezTo>
                  <a:cubicBezTo>
                    <a:pt x="93" y="134"/>
                    <a:pt x="91" y="143"/>
                    <a:pt x="91" y="152"/>
                  </a:cubicBezTo>
                  <a:cubicBezTo>
                    <a:pt x="85" y="152"/>
                    <a:pt x="85" y="152"/>
                    <a:pt x="85" y="152"/>
                  </a:cubicBezTo>
                  <a:cubicBezTo>
                    <a:pt x="85" y="139"/>
                    <a:pt x="84" y="125"/>
                    <a:pt x="84" y="118"/>
                  </a:cubicBezTo>
                  <a:cubicBezTo>
                    <a:pt x="85" y="118"/>
                    <a:pt x="85" y="118"/>
                    <a:pt x="85" y="118"/>
                  </a:cubicBezTo>
                  <a:cubicBezTo>
                    <a:pt x="85" y="118"/>
                    <a:pt x="86" y="118"/>
                    <a:pt x="86" y="118"/>
                  </a:cubicBezTo>
                  <a:cubicBezTo>
                    <a:pt x="86" y="118"/>
                    <a:pt x="86" y="118"/>
                    <a:pt x="86" y="118"/>
                  </a:cubicBezTo>
                  <a:cubicBezTo>
                    <a:pt x="88" y="118"/>
                    <a:pt x="91" y="118"/>
                    <a:pt x="93" y="117"/>
                  </a:cubicBezTo>
                  <a:cubicBezTo>
                    <a:pt x="89" y="66"/>
                    <a:pt x="89" y="66"/>
                    <a:pt x="89" y="66"/>
                  </a:cubicBezTo>
                  <a:cubicBezTo>
                    <a:pt x="89" y="62"/>
                    <a:pt x="86" y="60"/>
                    <a:pt x="82" y="60"/>
                  </a:cubicBezTo>
                  <a:cubicBezTo>
                    <a:pt x="82" y="60"/>
                    <a:pt x="78" y="59"/>
                    <a:pt x="76" y="59"/>
                  </a:cubicBezTo>
                  <a:cubicBezTo>
                    <a:pt x="76" y="59"/>
                    <a:pt x="76" y="59"/>
                    <a:pt x="76" y="59"/>
                  </a:cubicBezTo>
                  <a:cubicBezTo>
                    <a:pt x="81" y="63"/>
                    <a:pt x="81" y="63"/>
                    <a:pt x="81" y="63"/>
                  </a:cubicBezTo>
                  <a:cubicBezTo>
                    <a:pt x="75" y="66"/>
                    <a:pt x="75" y="66"/>
                    <a:pt x="75" y="66"/>
                  </a:cubicBezTo>
                  <a:cubicBezTo>
                    <a:pt x="78" y="71"/>
                    <a:pt x="78" y="71"/>
                    <a:pt x="78" y="71"/>
                  </a:cubicBezTo>
                  <a:cubicBezTo>
                    <a:pt x="71" y="86"/>
                    <a:pt x="71" y="86"/>
                    <a:pt x="71" y="86"/>
                  </a:cubicBezTo>
                  <a:cubicBezTo>
                    <a:pt x="70" y="65"/>
                    <a:pt x="70" y="65"/>
                    <a:pt x="70" y="65"/>
                  </a:cubicBezTo>
                  <a:cubicBezTo>
                    <a:pt x="71" y="64"/>
                    <a:pt x="71" y="64"/>
                    <a:pt x="71" y="64"/>
                  </a:cubicBezTo>
                  <a:cubicBezTo>
                    <a:pt x="69" y="59"/>
                    <a:pt x="69" y="59"/>
                    <a:pt x="69" y="59"/>
                  </a:cubicBezTo>
                  <a:cubicBezTo>
                    <a:pt x="65" y="59"/>
                    <a:pt x="65" y="59"/>
                    <a:pt x="65" y="59"/>
                  </a:cubicBezTo>
                  <a:cubicBezTo>
                    <a:pt x="63" y="64"/>
                    <a:pt x="63" y="64"/>
                    <a:pt x="63" y="64"/>
                  </a:cubicBezTo>
                  <a:cubicBezTo>
                    <a:pt x="64" y="65"/>
                    <a:pt x="64" y="65"/>
                    <a:pt x="64" y="65"/>
                  </a:cubicBezTo>
                  <a:cubicBezTo>
                    <a:pt x="63" y="87"/>
                    <a:pt x="63" y="87"/>
                    <a:pt x="63" y="87"/>
                  </a:cubicBezTo>
                  <a:cubicBezTo>
                    <a:pt x="56" y="71"/>
                    <a:pt x="56" y="71"/>
                    <a:pt x="56" y="71"/>
                  </a:cubicBezTo>
                  <a:cubicBezTo>
                    <a:pt x="58" y="66"/>
                    <a:pt x="58" y="66"/>
                    <a:pt x="58" y="66"/>
                  </a:cubicBezTo>
                  <a:cubicBezTo>
                    <a:pt x="53" y="63"/>
                    <a:pt x="53" y="63"/>
                    <a:pt x="53" y="63"/>
                  </a:cubicBezTo>
                  <a:cubicBezTo>
                    <a:pt x="57" y="59"/>
                    <a:pt x="57" y="59"/>
                    <a:pt x="57" y="59"/>
                  </a:cubicBezTo>
                  <a:cubicBezTo>
                    <a:pt x="57" y="59"/>
                    <a:pt x="57" y="59"/>
                    <a:pt x="57" y="59"/>
                  </a:cubicBezTo>
                  <a:cubicBezTo>
                    <a:pt x="56" y="59"/>
                    <a:pt x="51" y="60"/>
                    <a:pt x="51" y="60"/>
                  </a:cubicBezTo>
                  <a:cubicBezTo>
                    <a:pt x="48" y="60"/>
                    <a:pt x="45" y="62"/>
                    <a:pt x="45" y="66"/>
                  </a:cubicBezTo>
                  <a:cubicBezTo>
                    <a:pt x="41" y="117"/>
                    <a:pt x="41" y="117"/>
                    <a:pt x="41" y="117"/>
                  </a:cubicBezTo>
                  <a:cubicBezTo>
                    <a:pt x="43" y="118"/>
                    <a:pt x="45" y="118"/>
                    <a:pt x="48" y="118"/>
                  </a:cubicBezTo>
                  <a:cubicBezTo>
                    <a:pt x="48" y="118"/>
                    <a:pt x="48" y="118"/>
                    <a:pt x="48" y="118"/>
                  </a:cubicBezTo>
                  <a:cubicBezTo>
                    <a:pt x="48" y="118"/>
                    <a:pt x="48" y="118"/>
                    <a:pt x="48" y="118"/>
                  </a:cubicBezTo>
                  <a:cubicBezTo>
                    <a:pt x="49" y="118"/>
                    <a:pt x="49" y="118"/>
                    <a:pt x="49" y="118"/>
                  </a:cubicBezTo>
                  <a:cubicBezTo>
                    <a:pt x="50" y="152"/>
                    <a:pt x="50" y="152"/>
                    <a:pt x="50" y="152"/>
                  </a:cubicBezTo>
                  <a:cubicBezTo>
                    <a:pt x="43" y="152"/>
                    <a:pt x="43" y="152"/>
                    <a:pt x="43" y="152"/>
                  </a:cubicBezTo>
                  <a:cubicBezTo>
                    <a:pt x="43" y="143"/>
                    <a:pt x="41" y="134"/>
                    <a:pt x="36" y="127"/>
                  </a:cubicBezTo>
                  <a:cubicBezTo>
                    <a:pt x="18" y="104"/>
                    <a:pt x="13" y="86"/>
                    <a:pt x="12" y="78"/>
                  </a:cubicBezTo>
                  <a:cubicBezTo>
                    <a:pt x="12" y="78"/>
                    <a:pt x="12" y="78"/>
                    <a:pt x="12" y="78"/>
                  </a:cubicBezTo>
                  <a:cubicBezTo>
                    <a:pt x="11" y="70"/>
                    <a:pt x="11" y="70"/>
                    <a:pt x="11" y="70"/>
                  </a:cubicBezTo>
                  <a:cubicBezTo>
                    <a:pt x="11" y="69"/>
                    <a:pt x="11" y="69"/>
                    <a:pt x="11" y="68"/>
                  </a:cubicBezTo>
                  <a:cubicBezTo>
                    <a:pt x="11" y="37"/>
                    <a:pt x="36" y="12"/>
                    <a:pt x="67" y="12"/>
                  </a:cubicBezTo>
                  <a:cubicBezTo>
                    <a:pt x="98" y="12"/>
                    <a:pt x="123" y="37"/>
                    <a:pt x="123" y="68"/>
                  </a:cubicBezTo>
                  <a:cubicBezTo>
                    <a:pt x="123" y="69"/>
                    <a:pt x="122" y="69"/>
                    <a:pt x="122"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Oval 914"/>
            <p:cNvSpPr>
              <a:spLocks noChangeArrowheads="1"/>
            </p:cNvSpPr>
            <p:nvPr/>
          </p:nvSpPr>
          <p:spPr bwMode="auto">
            <a:xfrm>
              <a:off x="4487863" y="6721475"/>
              <a:ext cx="82550" cy="1016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2" name="组合 131"/>
          <p:cNvGrpSpPr/>
          <p:nvPr/>
        </p:nvGrpSpPr>
        <p:grpSpPr>
          <a:xfrm>
            <a:off x="4387258" y="2919888"/>
            <a:ext cx="247544" cy="241343"/>
            <a:chOff x="5753100" y="4821238"/>
            <a:chExt cx="760413" cy="741362"/>
          </a:xfrm>
          <a:solidFill>
            <a:schemeClr val="bg1"/>
          </a:solidFill>
        </p:grpSpPr>
        <p:sp>
          <p:nvSpPr>
            <p:cNvPr id="133" name="Freeform 915"/>
            <p:cNvSpPr/>
            <p:nvPr/>
          </p:nvSpPr>
          <p:spPr bwMode="auto">
            <a:xfrm>
              <a:off x="6064250" y="4821238"/>
              <a:ext cx="104775" cy="123825"/>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916"/>
            <p:cNvSpPr/>
            <p:nvPr/>
          </p:nvSpPr>
          <p:spPr bwMode="auto">
            <a:xfrm>
              <a:off x="5838825" y="4929188"/>
              <a:ext cx="471488" cy="49212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917"/>
            <p:cNvSpPr>
              <a:spLocks noEditPoints="1"/>
            </p:cNvSpPr>
            <p:nvPr/>
          </p:nvSpPr>
          <p:spPr bwMode="auto">
            <a:xfrm>
              <a:off x="5753100" y="5135563"/>
              <a:ext cx="168275" cy="153988"/>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918"/>
            <p:cNvSpPr/>
            <p:nvPr/>
          </p:nvSpPr>
          <p:spPr bwMode="auto">
            <a:xfrm>
              <a:off x="5764213" y="5105400"/>
              <a:ext cx="749300" cy="457200"/>
            </a:xfrm>
            <a:custGeom>
              <a:avLst/>
              <a:gdLst>
                <a:gd name="T0" fmla="*/ 472 w 472"/>
                <a:gd name="T1" fmla="*/ 0 h 288"/>
                <a:gd name="T2" fmla="*/ 389 w 472"/>
                <a:gd name="T3" fmla="*/ 33 h 288"/>
                <a:gd name="T4" fmla="*/ 406 w 472"/>
                <a:gd name="T5" fmla="*/ 45 h 288"/>
                <a:gd name="T6" fmla="*/ 302 w 472"/>
                <a:gd name="T7" fmla="*/ 156 h 288"/>
                <a:gd name="T8" fmla="*/ 210 w 472"/>
                <a:gd name="T9" fmla="*/ 147 h 288"/>
                <a:gd name="T10" fmla="*/ 137 w 472"/>
                <a:gd name="T11" fmla="*/ 222 h 288"/>
                <a:gd name="T12" fmla="*/ 61 w 472"/>
                <a:gd name="T13" fmla="*/ 184 h 288"/>
                <a:gd name="T14" fmla="*/ 0 w 472"/>
                <a:gd name="T15" fmla="*/ 262 h 288"/>
                <a:gd name="T16" fmla="*/ 33 w 472"/>
                <a:gd name="T17" fmla="*/ 288 h 288"/>
                <a:gd name="T18" fmla="*/ 73 w 472"/>
                <a:gd name="T19" fmla="*/ 239 h 288"/>
                <a:gd name="T20" fmla="*/ 146 w 472"/>
                <a:gd name="T21" fmla="*/ 274 h 288"/>
                <a:gd name="T22" fmla="*/ 226 w 472"/>
                <a:gd name="T23" fmla="*/ 191 h 288"/>
                <a:gd name="T24" fmla="*/ 318 w 472"/>
                <a:gd name="T25" fmla="*/ 201 h 288"/>
                <a:gd name="T26" fmla="*/ 441 w 472"/>
                <a:gd name="T27" fmla="*/ 71 h 288"/>
                <a:gd name="T28" fmla="*/ 465 w 472"/>
                <a:gd name="T29" fmla="*/ 88 h 288"/>
                <a:gd name="T30" fmla="*/ 472 w 472"/>
                <a:gd name="T3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288">
                  <a:moveTo>
                    <a:pt x="472" y="0"/>
                  </a:moveTo>
                  <a:lnTo>
                    <a:pt x="389" y="33"/>
                  </a:lnTo>
                  <a:lnTo>
                    <a:pt x="406" y="45"/>
                  </a:lnTo>
                  <a:lnTo>
                    <a:pt x="302" y="156"/>
                  </a:lnTo>
                  <a:lnTo>
                    <a:pt x="210" y="147"/>
                  </a:lnTo>
                  <a:lnTo>
                    <a:pt x="137" y="222"/>
                  </a:lnTo>
                  <a:lnTo>
                    <a:pt x="61" y="184"/>
                  </a:lnTo>
                  <a:lnTo>
                    <a:pt x="0" y="262"/>
                  </a:lnTo>
                  <a:lnTo>
                    <a:pt x="33" y="288"/>
                  </a:lnTo>
                  <a:lnTo>
                    <a:pt x="73" y="239"/>
                  </a:lnTo>
                  <a:lnTo>
                    <a:pt x="146" y="274"/>
                  </a:lnTo>
                  <a:lnTo>
                    <a:pt x="226" y="191"/>
                  </a:lnTo>
                  <a:lnTo>
                    <a:pt x="318" y="201"/>
                  </a:lnTo>
                  <a:lnTo>
                    <a:pt x="441" y="71"/>
                  </a:lnTo>
                  <a:lnTo>
                    <a:pt x="465" y="88"/>
                  </a:lnTo>
                  <a:lnTo>
                    <a:pt x="4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7" name="文本框 136"/>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38" name="文本框 137"/>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39" name="文本框 138"/>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40" name="直接连接符 139"/>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2"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3"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4"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45" name="文本框 144"/>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700" fill="hold"/>
                                            <p:tgtEl>
                                              <p:spTgt spid="144"/>
                                            </p:tgtEl>
                                            <p:attrNameLst>
                                              <p:attrName>ppt_w</p:attrName>
                                            </p:attrNameLst>
                                          </p:cBhvr>
                                          <p:tavLst>
                                            <p:tav tm="0">
                                              <p:val>
                                                <p:strVal val="#ppt_w+.3"/>
                                              </p:val>
                                            </p:tav>
                                            <p:tav tm="100000">
                                              <p:val>
                                                <p:strVal val="#ppt_w"/>
                                              </p:val>
                                            </p:tav>
                                          </p:tavLst>
                                        </p:anim>
                                        <p:anim calcmode="lin" valueType="num">
                                          <p:cBhvr>
                                            <p:cTn id="8" dur="700" fill="hold"/>
                                            <p:tgtEl>
                                              <p:spTgt spid="144"/>
                                            </p:tgtEl>
                                            <p:attrNameLst>
                                              <p:attrName>ppt_h</p:attrName>
                                            </p:attrNameLst>
                                          </p:cBhvr>
                                          <p:tavLst>
                                            <p:tav tm="0">
                                              <p:val>
                                                <p:strVal val="#ppt_h"/>
                                              </p:val>
                                            </p:tav>
                                            <p:tav tm="100000">
                                              <p:val>
                                                <p:strVal val="#ppt_h"/>
                                              </p:val>
                                            </p:tav>
                                          </p:tavLst>
                                        </p:anim>
                                        <p:animEffect transition="in" filter="fade">
                                          <p:cBhvr>
                                            <p:cTn id="9" dur="700"/>
                                            <p:tgtEl>
                                              <p:spTgt spid="14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3"/>
                                            </p:tgtEl>
                                            <p:attrNameLst>
                                              <p:attrName>style.visibility</p:attrName>
                                            </p:attrNameLst>
                                          </p:cBhvr>
                                          <p:to>
                                            <p:strVal val="visible"/>
                                          </p:to>
                                        </p:set>
                                        <p:anim calcmode="lin" valueType="num">
                                          <p:cBhvr>
                                            <p:cTn id="12" dur="700" fill="hold"/>
                                            <p:tgtEl>
                                              <p:spTgt spid="143"/>
                                            </p:tgtEl>
                                            <p:attrNameLst>
                                              <p:attrName>ppt_w</p:attrName>
                                            </p:attrNameLst>
                                          </p:cBhvr>
                                          <p:tavLst>
                                            <p:tav tm="0">
                                              <p:val>
                                                <p:strVal val="#ppt_w+.3"/>
                                              </p:val>
                                            </p:tav>
                                            <p:tav tm="100000">
                                              <p:val>
                                                <p:strVal val="#ppt_w"/>
                                              </p:val>
                                            </p:tav>
                                          </p:tavLst>
                                        </p:anim>
                                        <p:anim calcmode="lin" valueType="num">
                                          <p:cBhvr>
                                            <p:cTn id="13" dur="700" fill="hold"/>
                                            <p:tgtEl>
                                              <p:spTgt spid="143"/>
                                            </p:tgtEl>
                                            <p:attrNameLst>
                                              <p:attrName>ppt_h</p:attrName>
                                            </p:attrNameLst>
                                          </p:cBhvr>
                                          <p:tavLst>
                                            <p:tav tm="0">
                                              <p:val>
                                                <p:strVal val="#ppt_h"/>
                                              </p:val>
                                            </p:tav>
                                            <p:tav tm="100000">
                                              <p:val>
                                                <p:strVal val="#ppt_h"/>
                                              </p:val>
                                            </p:tav>
                                          </p:tavLst>
                                        </p:anim>
                                        <p:animEffect transition="in" filter="fade">
                                          <p:cBhvr>
                                            <p:cTn id="14" dur="700"/>
                                            <p:tgtEl>
                                              <p:spTgt spid="14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2"/>
                                            </p:tgtEl>
                                            <p:attrNameLst>
                                              <p:attrName>style.visibility</p:attrName>
                                            </p:attrNameLst>
                                          </p:cBhvr>
                                          <p:to>
                                            <p:strVal val="visible"/>
                                          </p:to>
                                        </p:set>
                                        <p:anim calcmode="lin" valueType="num">
                                          <p:cBhvr>
                                            <p:cTn id="17" dur="700" fill="hold"/>
                                            <p:tgtEl>
                                              <p:spTgt spid="142"/>
                                            </p:tgtEl>
                                            <p:attrNameLst>
                                              <p:attrName>ppt_w</p:attrName>
                                            </p:attrNameLst>
                                          </p:cBhvr>
                                          <p:tavLst>
                                            <p:tav tm="0">
                                              <p:val>
                                                <p:strVal val="#ppt_w+.3"/>
                                              </p:val>
                                            </p:tav>
                                            <p:tav tm="100000">
                                              <p:val>
                                                <p:strVal val="#ppt_w"/>
                                              </p:val>
                                            </p:tav>
                                          </p:tavLst>
                                        </p:anim>
                                        <p:anim calcmode="lin" valueType="num">
                                          <p:cBhvr>
                                            <p:cTn id="18" dur="700" fill="hold"/>
                                            <p:tgtEl>
                                              <p:spTgt spid="142"/>
                                            </p:tgtEl>
                                            <p:attrNameLst>
                                              <p:attrName>ppt_h</p:attrName>
                                            </p:attrNameLst>
                                          </p:cBhvr>
                                          <p:tavLst>
                                            <p:tav tm="0">
                                              <p:val>
                                                <p:strVal val="#ppt_h"/>
                                              </p:val>
                                            </p:tav>
                                            <p:tav tm="100000">
                                              <p:val>
                                                <p:strVal val="#ppt_h"/>
                                              </p:val>
                                            </p:tav>
                                          </p:tavLst>
                                        </p:anim>
                                        <p:animEffect transition="in" filter="fade">
                                          <p:cBhvr>
                                            <p:cTn id="19" dur="700"/>
                                            <p:tgtEl>
                                              <p:spTgt spid="142"/>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41"/>
                                            </p:tgtEl>
                                            <p:attrNameLst>
                                              <p:attrName>style.visibility</p:attrName>
                                            </p:attrNameLst>
                                          </p:cBhvr>
                                          <p:to>
                                            <p:strVal val="visible"/>
                                          </p:to>
                                        </p:set>
                                        <p:anim calcmode="lin" valueType="num" p14:bounceEnd="25000">
                                          <p:cBhvr additive="base">
                                            <p:cTn id="22" dur="600" fill="hold"/>
                                            <p:tgtEl>
                                              <p:spTgt spid="141"/>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4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p:cTn id="27" dur="500" fill="hold"/>
                                            <p:tgtEl>
                                              <p:spTgt spid="137"/>
                                            </p:tgtEl>
                                            <p:attrNameLst>
                                              <p:attrName>ppt_x</p:attrName>
                                            </p:attrNameLst>
                                          </p:cBhvr>
                                          <p:tavLst>
                                            <p:tav tm="0">
                                              <p:val>
                                                <p:strVal val="#ppt_x-#ppt_w/2"/>
                                              </p:val>
                                            </p:tav>
                                            <p:tav tm="100000">
                                              <p:val>
                                                <p:strVal val="#ppt_x"/>
                                              </p:val>
                                            </p:tav>
                                          </p:tavLst>
                                        </p:anim>
                                        <p:anim calcmode="lin" valueType="num">
                                          <p:cBhvr>
                                            <p:cTn id="28" dur="500" fill="hold"/>
                                            <p:tgtEl>
                                              <p:spTgt spid="137"/>
                                            </p:tgtEl>
                                            <p:attrNameLst>
                                              <p:attrName>ppt_y</p:attrName>
                                            </p:attrNameLst>
                                          </p:cBhvr>
                                          <p:tavLst>
                                            <p:tav tm="0">
                                              <p:val>
                                                <p:strVal val="#ppt_y"/>
                                              </p:val>
                                            </p:tav>
                                            <p:tav tm="100000">
                                              <p:val>
                                                <p:strVal val="#ppt_y"/>
                                              </p:val>
                                            </p:tav>
                                          </p:tavLst>
                                        </p:anim>
                                        <p:anim calcmode="lin" valueType="num">
                                          <p:cBhvr>
                                            <p:cTn id="29" dur="500" fill="hold"/>
                                            <p:tgtEl>
                                              <p:spTgt spid="137"/>
                                            </p:tgtEl>
                                            <p:attrNameLst>
                                              <p:attrName>ppt_w</p:attrName>
                                            </p:attrNameLst>
                                          </p:cBhvr>
                                          <p:tavLst>
                                            <p:tav tm="0">
                                              <p:val>
                                                <p:fltVal val="0"/>
                                              </p:val>
                                            </p:tav>
                                            <p:tav tm="100000">
                                              <p:val>
                                                <p:strVal val="#ppt_w"/>
                                              </p:val>
                                            </p:tav>
                                          </p:tavLst>
                                        </p:anim>
                                        <p:anim calcmode="lin" valueType="num">
                                          <p:cBhvr>
                                            <p:cTn id="30" dur="500" fill="hold"/>
                                            <p:tgtEl>
                                              <p:spTgt spid="13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38"/>
                                            </p:tgtEl>
                                            <p:attrNameLst>
                                              <p:attrName>style.visibility</p:attrName>
                                            </p:attrNameLst>
                                          </p:cBhvr>
                                          <p:to>
                                            <p:strVal val="visible"/>
                                          </p:to>
                                        </p:set>
                                        <p:anim calcmode="lin" valueType="num">
                                          <p:cBhvr>
                                            <p:cTn id="34" dur="500" fill="hold"/>
                                            <p:tgtEl>
                                              <p:spTgt spid="138"/>
                                            </p:tgtEl>
                                            <p:attrNameLst>
                                              <p:attrName>ppt_x</p:attrName>
                                            </p:attrNameLst>
                                          </p:cBhvr>
                                          <p:tavLst>
                                            <p:tav tm="0">
                                              <p:val>
                                                <p:strVal val="#ppt_x"/>
                                              </p:val>
                                            </p:tav>
                                            <p:tav tm="100000">
                                              <p:val>
                                                <p:strVal val="#ppt_x"/>
                                              </p:val>
                                            </p:tav>
                                          </p:tavLst>
                                        </p:anim>
                                        <p:anim calcmode="lin" valueType="num">
                                          <p:cBhvr>
                                            <p:cTn id="35" dur="500" fill="hold"/>
                                            <p:tgtEl>
                                              <p:spTgt spid="138"/>
                                            </p:tgtEl>
                                            <p:attrNameLst>
                                              <p:attrName>ppt_y</p:attrName>
                                            </p:attrNameLst>
                                          </p:cBhvr>
                                          <p:tavLst>
                                            <p:tav tm="0">
                                              <p:val>
                                                <p:strVal val="#ppt_y+#ppt_h/2"/>
                                              </p:val>
                                            </p:tav>
                                            <p:tav tm="100000">
                                              <p:val>
                                                <p:strVal val="#ppt_y"/>
                                              </p:val>
                                            </p:tav>
                                          </p:tavLst>
                                        </p:anim>
                                        <p:anim calcmode="lin" valueType="num">
                                          <p:cBhvr>
                                            <p:cTn id="36" dur="500" fill="hold"/>
                                            <p:tgtEl>
                                              <p:spTgt spid="138"/>
                                            </p:tgtEl>
                                            <p:attrNameLst>
                                              <p:attrName>ppt_w</p:attrName>
                                            </p:attrNameLst>
                                          </p:cBhvr>
                                          <p:tavLst>
                                            <p:tav tm="0">
                                              <p:val>
                                                <p:strVal val="#ppt_w"/>
                                              </p:val>
                                            </p:tav>
                                            <p:tav tm="100000">
                                              <p:val>
                                                <p:strVal val="#ppt_w"/>
                                              </p:val>
                                            </p:tav>
                                          </p:tavLst>
                                        </p:anim>
                                        <p:anim calcmode="lin" valueType="num">
                                          <p:cBhvr>
                                            <p:cTn id="37" dur="500" fill="hold"/>
                                            <p:tgtEl>
                                              <p:spTgt spid="13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wipe(up)">
                                          <p:cBhvr>
                                            <p:cTn id="41" dur="200"/>
                                            <p:tgtEl>
                                              <p:spTgt spid="14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39"/>
                                            </p:tgtEl>
                                            <p:attrNameLst>
                                              <p:attrName>style.visibility</p:attrName>
                                            </p:attrNameLst>
                                          </p:cBhvr>
                                          <p:to>
                                            <p:strVal val="visible"/>
                                          </p:to>
                                        </p:set>
                                        <p:anim calcmode="lin" valueType="num">
                                          <p:cBhvr>
                                            <p:cTn id="45" dur="500" fill="hold"/>
                                            <p:tgtEl>
                                              <p:spTgt spid="139"/>
                                            </p:tgtEl>
                                            <p:attrNameLst>
                                              <p:attrName>ppt_x</p:attrName>
                                            </p:attrNameLst>
                                          </p:cBhvr>
                                          <p:tavLst>
                                            <p:tav tm="0">
                                              <p:val>
                                                <p:strVal val="#ppt_x"/>
                                              </p:val>
                                            </p:tav>
                                            <p:tav tm="100000">
                                              <p:val>
                                                <p:strVal val="#ppt_x"/>
                                              </p:val>
                                            </p:tav>
                                          </p:tavLst>
                                        </p:anim>
                                        <p:anim calcmode="lin" valueType="num">
                                          <p:cBhvr>
                                            <p:cTn id="46" dur="500" fill="hold"/>
                                            <p:tgtEl>
                                              <p:spTgt spid="139"/>
                                            </p:tgtEl>
                                            <p:attrNameLst>
                                              <p:attrName>ppt_y</p:attrName>
                                            </p:attrNameLst>
                                          </p:cBhvr>
                                          <p:tavLst>
                                            <p:tav tm="0">
                                              <p:val>
                                                <p:strVal val="#ppt_y+#ppt_h/2"/>
                                              </p:val>
                                            </p:tav>
                                            <p:tav tm="100000">
                                              <p:val>
                                                <p:strVal val="#ppt_y"/>
                                              </p:val>
                                            </p:tav>
                                          </p:tavLst>
                                        </p:anim>
                                        <p:anim calcmode="lin" valueType="num">
                                          <p:cBhvr>
                                            <p:cTn id="47" dur="500" fill="hold"/>
                                            <p:tgtEl>
                                              <p:spTgt spid="139"/>
                                            </p:tgtEl>
                                            <p:attrNameLst>
                                              <p:attrName>ppt_w</p:attrName>
                                            </p:attrNameLst>
                                          </p:cBhvr>
                                          <p:tavLst>
                                            <p:tav tm="0">
                                              <p:val>
                                                <p:strVal val="#ppt_w"/>
                                              </p:val>
                                            </p:tav>
                                            <p:tav tm="100000">
                                              <p:val>
                                                <p:strVal val="#ppt_w"/>
                                              </p:val>
                                            </p:tav>
                                          </p:tavLst>
                                        </p:anim>
                                        <p:anim calcmode="lin" valueType="num">
                                          <p:cBhvr>
                                            <p:cTn id="48" dur="500" fill="hold"/>
                                            <p:tgtEl>
                                              <p:spTgt spid="13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 calcmode="lin" valueType="num">
                                          <p:cBhvr>
                                            <p:cTn id="54" dur="500" fill="hold"/>
                                            <p:tgtEl>
                                              <p:spTgt spid="37"/>
                                            </p:tgtEl>
                                            <p:attrNameLst>
                                              <p:attrName>style.rotation</p:attrName>
                                            </p:attrNameLst>
                                          </p:cBhvr>
                                          <p:tavLst>
                                            <p:tav tm="0">
                                              <p:val>
                                                <p:fltVal val="360"/>
                                              </p:val>
                                            </p:tav>
                                            <p:tav tm="100000">
                                              <p:val>
                                                <p:fltVal val="0"/>
                                              </p:val>
                                            </p:tav>
                                          </p:tavLst>
                                        </p:anim>
                                        <p:animEffect transition="in" filter="fade">
                                          <p:cBhvr>
                                            <p:cTn id="55" dur="500"/>
                                            <p:tgtEl>
                                              <p:spTgt spid="37"/>
                                            </p:tgtEl>
                                          </p:cBhvr>
                                        </p:animEffect>
                                      </p:childTnLst>
                                    </p:cTn>
                                  </p:par>
                                </p:childTnLst>
                              </p:cTn>
                            </p:par>
                            <p:par>
                              <p:cTn id="56" fill="hold">
                                <p:stCondLst>
                                  <p:cond delay="2700"/>
                                </p:stCondLst>
                                <p:childTnLst>
                                  <p:par>
                                    <p:cTn id="57" presetID="14" presetClass="entr" presetSubtype="1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randombar(horizontal)">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4" presetClass="entr" presetSubtype="5" fill="hold" grpId="0" nodeType="withEffect">
                                      <p:stCondLst>
                                        <p:cond delay="0"/>
                                      </p:stCondLst>
                                      <p:iterate type="lt">
                                        <p:tmPct val="50000"/>
                                      </p:iterate>
                                      <p:childTnLst>
                                        <p:set>
                                          <p:cBhvr>
                                            <p:cTn id="64" dur="1" fill="hold">
                                              <p:stCondLst>
                                                <p:cond delay="0"/>
                                              </p:stCondLst>
                                            </p:cTn>
                                            <p:tgtEl>
                                              <p:spTgt spid="82"/>
                                            </p:tgtEl>
                                            <p:attrNameLst>
                                              <p:attrName>style.visibility</p:attrName>
                                            </p:attrNameLst>
                                          </p:cBhvr>
                                          <p:to>
                                            <p:strVal val="visible"/>
                                          </p:to>
                                        </p:set>
                                        <p:animEffect transition="in" filter="randombar(vertical)">
                                          <p:cBhvr>
                                            <p:cTn id="65" dur="500"/>
                                            <p:tgtEl>
                                              <p:spTgt spid="8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p:tgtEl>
                                              <p:spTgt spid="80"/>
                                            </p:tgtEl>
                                            <p:attrNameLst>
                                              <p:attrName>ppt_x</p:attrName>
                                            </p:attrNameLst>
                                          </p:cBhvr>
                                          <p:tavLst>
                                            <p:tav tm="0">
                                              <p:val>
                                                <p:strVal val="#ppt_x-#ppt_w*1.125000"/>
                                              </p:val>
                                            </p:tav>
                                            <p:tav tm="100000">
                                              <p:val>
                                                <p:strVal val="#ppt_x"/>
                                              </p:val>
                                            </p:tav>
                                          </p:tavLst>
                                        </p:anim>
                                        <p:animEffect transition="in" filter="wipe(right)">
                                          <p:cBhvr>
                                            <p:cTn id="72" dur="500"/>
                                            <p:tgtEl>
                                              <p:spTgt spid="80"/>
                                            </p:tgtEl>
                                          </p:cBhvr>
                                        </p:animEffect>
                                      </p:childTnLst>
                                    </p:cTn>
                                  </p:par>
                                </p:childTnLst>
                              </p:cTn>
                            </p:par>
                            <p:par>
                              <p:cTn id="73" fill="hold">
                                <p:stCondLst>
                                  <p:cond delay="3700"/>
                                </p:stCondLst>
                                <p:childTnLst>
                                  <p:par>
                                    <p:cTn id="74" presetID="49" presetClass="entr" presetSubtype="0" decel="100000" fill="hold" grpId="0" nodeType="afterEffect">
                                      <p:stCondLst>
                                        <p:cond delay="0"/>
                                      </p:stCondLst>
                                      <p:childTnLst>
                                        <p:set>
                                          <p:cBhvr>
                                            <p:cTn id="75" dur="1" fill="hold">
                                              <p:stCondLst>
                                                <p:cond delay="0"/>
                                              </p:stCondLst>
                                            </p:cTn>
                                            <p:tgtEl>
                                              <p:spTgt spid="83"/>
                                            </p:tgtEl>
                                            <p:attrNameLst>
                                              <p:attrName>style.visibility</p:attrName>
                                            </p:attrNameLst>
                                          </p:cBhvr>
                                          <p:to>
                                            <p:strVal val="visible"/>
                                          </p:to>
                                        </p:set>
                                        <p:anim calcmode="lin" valueType="num">
                                          <p:cBhvr>
                                            <p:cTn id="76" dur="500" fill="hold"/>
                                            <p:tgtEl>
                                              <p:spTgt spid="83"/>
                                            </p:tgtEl>
                                            <p:attrNameLst>
                                              <p:attrName>ppt_w</p:attrName>
                                            </p:attrNameLst>
                                          </p:cBhvr>
                                          <p:tavLst>
                                            <p:tav tm="0">
                                              <p:val>
                                                <p:fltVal val="0"/>
                                              </p:val>
                                            </p:tav>
                                            <p:tav tm="100000">
                                              <p:val>
                                                <p:strVal val="#ppt_w"/>
                                              </p:val>
                                            </p:tav>
                                          </p:tavLst>
                                        </p:anim>
                                        <p:anim calcmode="lin" valueType="num">
                                          <p:cBhvr>
                                            <p:cTn id="77" dur="500" fill="hold"/>
                                            <p:tgtEl>
                                              <p:spTgt spid="83"/>
                                            </p:tgtEl>
                                            <p:attrNameLst>
                                              <p:attrName>ppt_h</p:attrName>
                                            </p:attrNameLst>
                                          </p:cBhvr>
                                          <p:tavLst>
                                            <p:tav tm="0">
                                              <p:val>
                                                <p:fltVal val="0"/>
                                              </p:val>
                                            </p:tav>
                                            <p:tav tm="100000">
                                              <p:val>
                                                <p:strVal val="#ppt_h"/>
                                              </p:val>
                                            </p:tav>
                                          </p:tavLst>
                                        </p:anim>
                                        <p:anim calcmode="lin" valueType="num">
                                          <p:cBhvr>
                                            <p:cTn id="78" dur="500" fill="hold"/>
                                            <p:tgtEl>
                                              <p:spTgt spid="83"/>
                                            </p:tgtEl>
                                            <p:attrNameLst>
                                              <p:attrName>style.rotation</p:attrName>
                                            </p:attrNameLst>
                                          </p:cBhvr>
                                          <p:tavLst>
                                            <p:tav tm="0">
                                              <p:val>
                                                <p:fltVal val="360"/>
                                              </p:val>
                                            </p:tav>
                                            <p:tav tm="100000">
                                              <p:val>
                                                <p:fltVal val="0"/>
                                              </p:val>
                                            </p:tav>
                                          </p:tavLst>
                                        </p:anim>
                                        <p:animEffect transition="in" filter="fade">
                                          <p:cBhvr>
                                            <p:cTn id="79" dur="500"/>
                                            <p:tgtEl>
                                              <p:spTgt spid="83"/>
                                            </p:tgtEl>
                                          </p:cBhvr>
                                        </p:animEffect>
                                      </p:childTnLst>
                                    </p:cTn>
                                  </p:par>
                                </p:childTnLst>
                              </p:cTn>
                            </p:par>
                            <p:par>
                              <p:cTn id="80" fill="hold">
                                <p:stCondLst>
                                  <p:cond delay="4200"/>
                                </p:stCondLst>
                                <p:childTnLst>
                                  <p:par>
                                    <p:cTn id="81" presetID="14" presetClass="entr" presetSubtype="10" fill="hold" grpId="0"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randombar(horizontal)">
                                          <p:cBhvr>
                                            <p:cTn id="83" dur="500"/>
                                            <p:tgtEl>
                                              <p:spTgt spid="84"/>
                                            </p:tgtEl>
                                          </p:cBhvr>
                                        </p:animEffect>
                                      </p:childTnLst>
                                    </p:cTn>
                                  </p:par>
                                  <p:par>
                                    <p:cTn id="84" presetID="10" presetClass="entr" presetSubtype="0" fill="hold"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fade">
                                          <p:cBhvr>
                                            <p:cTn id="86" dur="500"/>
                                            <p:tgtEl>
                                              <p:spTgt spid="132"/>
                                            </p:tgtEl>
                                          </p:cBhvr>
                                        </p:animEffect>
                                      </p:childTnLst>
                                    </p:cTn>
                                  </p:par>
                                  <p:par>
                                    <p:cTn id="87" presetID="14" presetClass="entr" presetSubtype="5" fill="hold" grpId="0" nodeType="withEffect">
                                      <p:stCondLst>
                                        <p:cond delay="0"/>
                                      </p:stCondLst>
                                      <p:iterate type="lt">
                                        <p:tmPct val="50000"/>
                                      </p:iterate>
                                      <p:childTnLst>
                                        <p:set>
                                          <p:cBhvr>
                                            <p:cTn id="88" dur="1" fill="hold">
                                              <p:stCondLst>
                                                <p:cond delay="0"/>
                                              </p:stCondLst>
                                            </p:cTn>
                                            <p:tgtEl>
                                              <p:spTgt spid="87"/>
                                            </p:tgtEl>
                                            <p:attrNameLst>
                                              <p:attrName>style.visibility</p:attrName>
                                            </p:attrNameLst>
                                          </p:cBhvr>
                                          <p:to>
                                            <p:strVal val="visible"/>
                                          </p:to>
                                        </p:set>
                                        <p:animEffect transition="in" filter="randombar(vertical)">
                                          <p:cBhvr>
                                            <p:cTn id="89" dur="500"/>
                                            <p:tgtEl>
                                              <p:spTgt spid="8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fade">
                                          <p:cBhvr>
                                            <p:cTn id="92" dur="500"/>
                                            <p:tgtEl>
                                              <p:spTgt spid="86"/>
                                            </p:tgtEl>
                                          </p:cBhvr>
                                        </p:animEffect>
                                      </p:childTnLst>
                                    </p:cTn>
                                  </p:par>
                                  <p:par>
                                    <p:cTn id="93" presetID="12" presetClass="entr" presetSubtype="8" fill="hold" grpId="0" nodeType="withEffect">
                                      <p:stCondLst>
                                        <p:cond delay="0"/>
                                      </p:stCondLst>
                                      <p:childTnLst>
                                        <p:set>
                                          <p:cBhvr>
                                            <p:cTn id="94" dur="1" fill="hold">
                                              <p:stCondLst>
                                                <p:cond delay="0"/>
                                              </p:stCondLst>
                                            </p:cTn>
                                            <p:tgtEl>
                                              <p:spTgt spid="85"/>
                                            </p:tgtEl>
                                            <p:attrNameLst>
                                              <p:attrName>style.visibility</p:attrName>
                                            </p:attrNameLst>
                                          </p:cBhvr>
                                          <p:to>
                                            <p:strVal val="visible"/>
                                          </p:to>
                                        </p:set>
                                        <p:anim calcmode="lin" valueType="num">
                                          <p:cBhvr additive="base">
                                            <p:cTn id="95" dur="500"/>
                                            <p:tgtEl>
                                              <p:spTgt spid="85"/>
                                            </p:tgtEl>
                                            <p:attrNameLst>
                                              <p:attrName>ppt_x</p:attrName>
                                            </p:attrNameLst>
                                          </p:cBhvr>
                                          <p:tavLst>
                                            <p:tav tm="0">
                                              <p:val>
                                                <p:strVal val="#ppt_x-#ppt_w*1.125000"/>
                                              </p:val>
                                            </p:tav>
                                            <p:tav tm="100000">
                                              <p:val>
                                                <p:strVal val="#ppt_x"/>
                                              </p:val>
                                            </p:tav>
                                          </p:tavLst>
                                        </p:anim>
                                        <p:animEffect transition="in" filter="wipe(right)">
                                          <p:cBhvr>
                                            <p:cTn id="96" dur="500"/>
                                            <p:tgtEl>
                                              <p:spTgt spid="85"/>
                                            </p:tgtEl>
                                          </p:cBhvr>
                                        </p:animEffect>
                                      </p:childTnLst>
                                    </p:cTn>
                                  </p:par>
                                </p:childTnLst>
                              </p:cTn>
                            </p:par>
                            <p:par>
                              <p:cTn id="97" fill="hold">
                                <p:stCondLst>
                                  <p:cond delay="5199"/>
                                </p:stCondLst>
                                <p:childTnLst>
                                  <p:par>
                                    <p:cTn id="98" presetID="49" presetClass="entr" presetSubtype="0" decel="100000" fill="hold" grpId="0" nodeType="afterEffect">
                                      <p:stCondLst>
                                        <p:cond delay="0"/>
                                      </p:stCondLst>
                                      <p:childTnLst>
                                        <p:set>
                                          <p:cBhvr>
                                            <p:cTn id="99" dur="1" fill="hold">
                                              <p:stCondLst>
                                                <p:cond delay="0"/>
                                              </p:stCondLst>
                                            </p:cTn>
                                            <p:tgtEl>
                                              <p:spTgt spid="88"/>
                                            </p:tgtEl>
                                            <p:attrNameLst>
                                              <p:attrName>style.visibility</p:attrName>
                                            </p:attrNameLst>
                                          </p:cBhvr>
                                          <p:to>
                                            <p:strVal val="visible"/>
                                          </p:to>
                                        </p:set>
                                        <p:anim calcmode="lin" valueType="num">
                                          <p:cBhvr>
                                            <p:cTn id="100" dur="500" fill="hold"/>
                                            <p:tgtEl>
                                              <p:spTgt spid="88"/>
                                            </p:tgtEl>
                                            <p:attrNameLst>
                                              <p:attrName>ppt_w</p:attrName>
                                            </p:attrNameLst>
                                          </p:cBhvr>
                                          <p:tavLst>
                                            <p:tav tm="0">
                                              <p:val>
                                                <p:fltVal val="0"/>
                                              </p:val>
                                            </p:tav>
                                            <p:tav tm="100000">
                                              <p:val>
                                                <p:strVal val="#ppt_w"/>
                                              </p:val>
                                            </p:tav>
                                          </p:tavLst>
                                        </p:anim>
                                        <p:anim calcmode="lin" valueType="num">
                                          <p:cBhvr>
                                            <p:cTn id="101" dur="500" fill="hold"/>
                                            <p:tgtEl>
                                              <p:spTgt spid="88"/>
                                            </p:tgtEl>
                                            <p:attrNameLst>
                                              <p:attrName>ppt_h</p:attrName>
                                            </p:attrNameLst>
                                          </p:cBhvr>
                                          <p:tavLst>
                                            <p:tav tm="0">
                                              <p:val>
                                                <p:fltVal val="0"/>
                                              </p:val>
                                            </p:tav>
                                            <p:tav tm="100000">
                                              <p:val>
                                                <p:strVal val="#ppt_h"/>
                                              </p:val>
                                            </p:tav>
                                          </p:tavLst>
                                        </p:anim>
                                        <p:anim calcmode="lin" valueType="num">
                                          <p:cBhvr>
                                            <p:cTn id="102" dur="500" fill="hold"/>
                                            <p:tgtEl>
                                              <p:spTgt spid="88"/>
                                            </p:tgtEl>
                                            <p:attrNameLst>
                                              <p:attrName>style.rotation</p:attrName>
                                            </p:attrNameLst>
                                          </p:cBhvr>
                                          <p:tavLst>
                                            <p:tav tm="0">
                                              <p:val>
                                                <p:fltVal val="360"/>
                                              </p:val>
                                            </p:tav>
                                            <p:tav tm="100000">
                                              <p:val>
                                                <p:fltVal val="0"/>
                                              </p:val>
                                            </p:tav>
                                          </p:tavLst>
                                        </p:anim>
                                        <p:animEffect transition="in" filter="fade">
                                          <p:cBhvr>
                                            <p:cTn id="103" dur="500"/>
                                            <p:tgtEl>
                                              <p:spTgt spid="88"/>
                                            </p:tgtEl>
                                          </p:cBhvr>
                                        </p:animEffect>
                                      </p:childTnLst>
                                    </p:cTn>
                                  </p:par>
                                </p:childTnLst>
                              </p:cTn>
                            </p:par>
                            <p:par>
                              <p:cTn id="104" fill="hold">
                                <p:stCondLst>
                                  <p:cond delay="5699"/>
                                </p:stCondLst>
                                <p:childTnLst>
                                  <p:par>
                                    <p:cTn id="105" presetID="14" presetClass="entr" presetSubtype="10" fill="hold" grpId="0" nodeType="afterEffect">
                                      <p:stCondLst>
                                        <p:cond delay="0"/>
                                      </p:stCondLst>
                                      <p:childTnLst>
                                        <p:set>
                                          <p:cBhvr>
                                            <p:cTn id="106" dur="1" fill="hold">
                                              <p:stCondLst>
                                                <p:cond delay="0"/>
                                              </p:stCondLst>
                                            </p:cTn>
                                            <p:tgtEl>
                                              <p:spTgt spid="89"/>
                                            </p:tgtEl>
                                            <p:attrNameLst>
                                              <p:attrName>style.visibility</p:attrName>
                                            </p:attrNameLst>
                                          </p:cBhvr>
                                          <p:to>
                                            <p:strVal val="visible"/>
                                          </p:to>
                                        </p:set>
                                        <p:animEffect transition="in" filter="randombar(horizontal)">
                                          <p:cBhvr>
                                            <p:cTn id="107" dur="500"/>
                                            <p:tgtEl>
                                              <p:spTgt spid="89"/>
                                            </p:tgtEl>
                                          </p:cBhvr>
                                        </p:animEffect>
                                      </p:childTnLst>
                                    </p:cTn>
                                  </p:par>
                                  <p:par>
                                    <p:cTn id="108" presetID="10" presetClass="entr" presetSubtype="0" fill="hold" nodeType="with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fade">
                                          <p:cBhvr>
                                            <p:cTn id="110" dur="500"/>
                                            <p:tgtEl>
                                              <p:spTgt spid="129"/>
                                            </p:tgtEl>
                                          </p:cBhvr>
                                        </p:animEffect>
                                      </p:childTnLst>
                                    </p:cTn>
                                  </p:par>
                                  <p:par>
                                    <p:cTn id="111" presetID="14" presetClass="entr" presetSubtype="5" fill="hold" grpId="0" nodeType="withEffect">
                                      <p:stCondLst>
                                        <p:cond delay="0"/>
                                      </p:stCondLst>
                                      <p:iterate type="lt">
                                        <p:tmPct val="50000"/>
                                      </p:iterate>
                                      <p:childTnLst>
                                        <p:set>
                                          <p:cBhvr>
                                            <p:cTn id="112" dur="1" fill="hold">
                                              <p:stCondLst>
                                                <p:cond delay="0"/>
                                              </p:stCondLst>
                                            </p:cTn>
                                            <p:tgtEl>
                                              <p:spTgt spid="92"/>
                                            </p:tgtEl>
                                            <p:attrNameLst>
                                              <p:attrName>style.visibility</p:attrName>
                                            </p:attrNameLst>
                                          </p:cBhvr>
                                          <p:to>
                                            <p:strVal val="visible"/>
                                          </p:to>
                                        </p:set>
                                        <p:animEffect transition="in" filter="randombar(vertical)">
                                          <p:cBhvr>
                                            <p:cTn id="113" dur="50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 calcmode="lin" valueType="num">
                                          <p:cBhvr additive="base">
                                            <p:cTn id="119" dur="500"/>
                                            <p:tgtEl>
                                              <p:spTgt spid="90"/>
                                            </p:tgtEl>
                                            <p:attrNameLst>
                                              <p:attrName>ppt_x</p:attrName>
                                            </p:attrNameLst>
                                          </p:cBhvr>
                                          <p:tavLst>
                                            <p:tav tm="0">
                                              <p:val>
                                                <p:strVal val="#ppt_x-#ppt_w*1.125000"/>
                                              </p:val>
                                            </p:tav>
                                            <p:tav tm="100000">
                                              <p:val>
                                                <p:strVal val="#ppt_x"/>
                                              </p:val>
                                            </p:tav>
                                          </p:tavLst>
                                        </p:anim>
                                        <p:animEffect transition="in" filter="wipe(right)">
                                          <p:cBhvr>
                                            <p:cTn id="120" dur="500"/>
                                            <p:tgtEl>
                                              <p:spTgt spid="90"/>
                                            </p:tgtEl>
                                          </p:cBhvr>
                                        </p:animEffect>
                                      </p:childTnLst>
                                    </p:cTn>
                                  </p:par>
                                </p:childTnLst>
                              </p:cTn>
                            </p:par>
                            <p:par>
                              <p:cTn id="121" fill="hold">
                                <p:stCondLst>
                                  <p:cond delay="6699"/>
                                </p:stCondLst>
                                <p:childTnLst>
                                  <p:par>
                                    <p:cTn id="122" presetID="49" presetClass="entr" presetSubtype="0" decel="100000" fill="hold" grpId="0" nodeType="afterEffect">
                                      <p:stCondLst>
                                        <p:cond delay="0"/>
                                      </p:stCondLst>
                                      <p:childTnLst>
                                        <p:set>
                                          <p:cBhvr>
                                            <p:cTn id="123" dur="1" fill="hold">
                                              <p:stCondLst>
                                                <p:cond delay="0"/>
                                              </p:stCondLst>
                                            </p:cTn>
                                            <p:tgtEl>
                                              <p:spTgt spid="93"/>
                                            </p:tgtEl>
                                            <p:attrNameLst>
                                              <p:attrName>style.visibility</p:attrName>
                                            </p:attrNameLst>
                                          </p:cBhvr>
                                          <p:to>
                                            <p:strVal val="visible"/>
                                          </p:to>
                                        </p:set>
                                        <p:anim calcmode="lin" valueType="num">
                                          <p:cBhvr>
                                            <p:cTn id="124" dur="500" fill="hold"/>
                                            <p:tgtEl>
                                              <p:spTgt spid="93"/>
                                            </p:tgtEl>
                                            <p:attrNameLst>
                                              <p:attrName>ppt_w</p:attrName>
                                            </p:attrNameLst>
                                          </p:cBhvr>
                                          <p:tavLst>
                                            <p:tav tm="0">
                                              <p:val>
                                                <p:fltVal val="0"/>
                                              </p:val>
                                            </p:tav>
                                            <p:tav tm="100000">
                                              <p:val>
                                                <p:strVal val="#ppt_w"/>
                                              </p:val>
                                            </p:tav>
                                          </p:tavLst>
                                        </p:anim>
                                        <p:anim calcmode="lin" valueType="num">
                                          <p:cBhvr>
                                            <p:cTn id="125" dur="500" fill="hold"/>
                                            <p:tgtEl>
                                              <p:spTgt spid="93"/>
                                            </p:tgtEl>
                                            <p:attrNameLst>
                                              <p:attrName>ppt_h</p:attrName>
                                            </p:attrNameLst>
                                          </p:cBhvr>
                                          <p:tavLst>
                                            <p:tav tm="0">
                                              <p:val>
                                                <p:fltVal val="0"/>
                                              </p:val>
                                            </p:tav>
                                            <p:tav tm="100000">
                                              <p:val>
                                                <p:strVal val="#ppt_h"/>
                                              </p:val>
                                            </p:tav>
                                          </p:tavLst>
                                        </p:anim>
                                        <p:anim calcmode="lin" valueType="num">
                                          <p:cBhvr>
                                            <p:cTn id="126" dur="500" fill="hold"/>
                                            <p:tgtEl>
                                              <p:spTgt spid="93"/>
                                            </p:tgtEl>
                                            <p:attrNameLst>
                                              <p:attrName>style.rotation</p:attrName>
                                            </p:attrNameLst>
                                          </p:cBhvr>
                                          <p:tavLst>
                                            <p:tav tm="0">
                                              <p:val>
                                                <p:fltVal val="360"/>
                                              </p:val>
                                            </p:tav>
                                            <p:tav tm="100000">
                                              <p:val>
                                                <p:fltVal val="0"/>
                                              </p:val>
                                            </p:tav>
                                          </p:tavLst>
                                        </p:anim>
                                        <p:animEffect transition="in" filter="fade">
                                          <p:cBhvr>
                                            <p:cTn id="127" dur="500"/>
                                            <p:tgtEl>
                                              <p:spTgt spid="93"/>
                                            </p:tgtEl>
                                          </p:cBhvr>
                                        </p:animEffect>
                                      </p:childTnLst>
                                    </p:cTn>
                                  </p:par>
                                </p:childTnLst>
                              </p:cTn>
                            </p:par>
                            <p:par>
                              <p:cTn id="128" fill="hold">
                                <p:stCondLst>
                                  <p:cond delay="7199"/>
                                </p:stCondLst>
                                <p:childTnLst>
                                  <p:par>
                                    <p:cTn id="129" presetID="14" presetClass="entr" presetSubtype="10" fill="hold" grpId="0" nodeType="afterEffect">
                                      <p:stCondLst>
                                        <p:cond delay="0"/>
                                      </p:stCondLst>
                                      <p:childTnLst>
                                        <p:set>
                                          <p:cBhvr>
                                            <p:cTn id="130" dur="1" fill="hold">
                                              <p:stCondLst>
                                                <p:cond delay="0"/>
                                              </p:stCondLst>
                                            </p:cTn>
                                            <p:tgtEl>
                                              <p:spTgt spid="94"/>
                                            </p:tgtEl>
                                            <p:attrNameLst>
                                              <p:attrName>style.visibility</p:attrName>
                                            </p:attrNameLst>
                                          </p:cBhvr>
                                          <p:to>
                                            <p:strVal val="visible"/>
                                          </p:to>
                                        </p:set>
                                        <p:animEffect transition="in" filter="randombar(horizontal)">
                                          <p:cBhvr>
                                            <p:cTn id="131" dur="500"/>
                                            <p:tgtEl>
                                              <p:spTgt spid="94"/>
                                            </p:tgtEl>
                                          </p:cBhvr>
                                        </p:animEffect>
                                      </p:childTnLst>
                                    </p:cTn>
                                  </p:par>
                                  <p:par>
                                    <p:cTn id="132" presetID="10" presetClass="entr" presetSubtype="0" fill="hold" nodeType="withEffect">
                                      <p:stCondLst>
                                        <p:cond delay="0"/>
                                      </p:stCondLst>
                                      <p:childTnLst>
                                        <p:set>
                                          <p:cBhvr>
                                            <p:cTn id="133" dur="1" fill="hold">
                                              <p:stCondLst>
                                                <p:cond delay="0"/>
                                              </p:stCondLst>
                                            </p:cTn>
                                            <p:tgtEl>
                                              <p:spTgt spid="125"/>
                                            </p:tgtEl>
                                            <p:attrNameLst>
                                              <p:attrName>style.visibility</p:attrName>
                                            </p:attrNameLst>
                                          </p:cBhvr>
                                          <p:to>
                                            <p:strVal val="visible"/>
                                          </p:to>
                                        </p:set>
                                        <p:animEffect transition="in" filter="fade">
                                          <p:cBhvr>
                                            <p:cTn id="134" dur="500"/>
                                            <p:tgtEl>
                                              <p:spTgt spid="125"/>
                                            </p:tgtEl>
                                          </p:cBhvr>
                                        </p:animEffect>
                                      </p:childTnLst>
                                    </p:cTn>
                                  </p:par>
                                  <p:par>
                                    <p:cTn id="135" presetID="14" presetClass="entr" presetSubtype="5" fill="hold" grpId="0" nodeType="withEffect">
                                      <p:stCondLst>
                                        <p:cond delay="0"/>
                                      </p:stCondLst>
                                      <p:iterate type="lt">
                                        <p:tmPct val="50000"/>
                                      </p:iterate>
                                      <p:childTnLst>
                                        <p:set>
                                          <p:cBhvr>
                                            <p:cTn id="136" dur="1" fill="hold">
                                              <p:stCondLst>
                                                <p:cond delay="0"/>
                                              </p:stCondLst>
                                            </p:cTn>
                                            <p:tgtEl>
                                              <p:spTgt spid="97"/>
                                            </p:tgtEl>
                                            <p:attrNameLst>
                                              <p:attrName>style.visibility</p:attrName>
                                            </p:attrNameLst>
                                          </p:cBhvr>
                                          <p:to>
                                            <p:strVal val="visible"/>
                                          </p:to>
                                        </p:set>
                                        <p:animEffect transition="in" filter="randombar(vertical)">
                                          <p:cBhvr>
                                            <p:cTn id="137" dur="500"/>
                                            <p:tgtEl>
                                              <p:spTgt spid="9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fade">
                                          <p:cBhvr>
                                            <p:cTn id="140" dur="500"/>
                                            <p:tgtEl>
                                              <p:spTgt spid="9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95"/>
                                            </p:tgtEl>
                                            <p:attrNameLst>
                                              <p:attrName>style.visibility</p:attrName>
                                            </p:attrNameLst>
                                          </p:cBhvr>
                                          <p:to>
                                            <p:strVal val="visible"/>
                                          </p:to>
                                        </p:set>
                                        <p:anim calcmode="lin" valueType="num">
                                          <p:cBhvr additive="base">
                                            <p:cTn id="143" dur="500"/>
                                            <p:tgtEl>
                                              <p:spTgt spid="95"/>
                                            </p:tgtEl>
                                            <p:attrNameLst>
                                              <p:attrName>ppt_x</p:attrName>
                                            </p:attrNameLst>
                                          </p:cBhvr>
                                          <p:tavLst>
                                            <p:tav tm="0">
                                              <p:val>
                                                <p:strVal val="#ppt_x-#ppt_w*1.125000"/>
                                              </p:val>
                                            </p:tav>
                                            <p:tav tm="100000">
                                              <p:val>
                                                <p:strVal val="#ppt_x"/>
                                              </p:val>
                                            </p:tav>
                                          </p:tavLst>
                                        </p:anim>
                                        <p:animEffect transition="in" filter="wipe(right)">
                                          <p:cBhvr>
                                            <p:cTn id="144" dur="500"/>
                                            <p:tgtEl>
                                              <p:spTgt spid="95"/>
                                            </p:tgtEl>
                                          </p:cBhvr>
                                        </p:animEffect>
                                      </p:childTnLst>
                                    </p:cTn>
                                  </p:par>
                                </p:childTnLst>
                              </p:cTn>
                            </p:par>
                            <p:par>
                              <p:cTn id="145" fill="hold">
                                <p:stCondLst>
                                  <p:cond delay="8199"/>
                                </p:stCondLst>
                                <p:childTnLst>
                                  <p:par>
                                    <p:cTn id="146" presetID="49" presetClass="entr" presetSubtype="0" decel="100000" fill="hold" grpId="0" nodeType="afterEffect">
                                      <p:stCondLst>
                                        <p:cond delay="0"/>
                                      </p:stCondLst>
                                      <p:childTnLst>
                                        <p:set>
                                          <p:cBhvr>
                                            <p:cTn id="147" dur="1" fill="hold">
                                              <p:stCondLst>
                                                <p:cond delay="0"/>
                                              </p:stCondLst>
                                            </p:cTn>
                                            <p:tgtEl>
                                              <p:spTgt spid="98"/>
                                            </p:tgtEl>
                                            <p:attrNameLst>
                                              <p:attrName>style.visibility</p:attrName>
                                            </p:attrNameLst>
                                          </p:cBhvr>
                                          <p:to>
                                            <p:strVal val="visible"/>
                                          </p:to>
                                        </p:set>
                                        <p:anim calcmode="lin" valueType="num">
                                          <p:cBhvr>
                                            <p:cTn id="148" dur="500" fill="hold"/>
                                            <p:tgtEl>
                                              <p:spTgt spid="98"/>
                                            </p:tgtEl>
                                            <p:attrNameLst>
                                              <p:attrName>ppt_w</p:attrName>
                                            </p:attrNameLst>
                                          </p:cBhvr>
                                          <p:tavLst>
                                            <p:tav tm="0">
                                              <p:val>
                                                <p:fltVal val="0"/>
                                              </p:val>
                                            </p:tav>
                                            <p:tav tm="100000">
                                              <p:val>
                                                <p:strVal val="#ppt_w"/>
                                              </p:val>
                                            </p:tav>
                                          </p:tavLst>
                                        </p:anim>
                                        <p:anim calcmode="lin" valueType="num">
                                          <p:cBhvr>
                                            <p:cTn id="149" dur="500" fill="hold"/>
                                            <p:tgtEl>
                                              <p:spTgt spid="98"/>
                                            </p:tgtEl>
                                            <p:attrNameLst>
                                              <p:attrName>ppt_h</p:attrName>
                                            </p:attrNameLst>
                                          </p:cBhvr>
                                          <p:tavLst>
                                            <p:tav tm="0">
                                              <p:val>
                                                <p:fltVal val="0"/>
                                              </p:val>
                                            </p:tav>
                                            <p:tav tm="100000">
                                              <p:val>
                                                <p:strVal val="#ppt_h"/>
                                              </p:val>
                                            </p:tav>
                                          </p:tavLst>
                                        </p:anim>
                                        <p:anim calcmode="lin" valueType="num">
                                          <p:cBhvr>
                                            <p:cTn id="150" dur="500" fill="hold"/>
                                            <p:tgtEl>
                                              <p:spTgt spid="98"/>
                                            </p:tgtEl>
                                            <p:attrNameLst>
                                              <p:attrName>style.rotation</p:attrName>
                                            </p:attrNameLst>
                                          </p:cBhvr>
                                          <p:tavLst>
                                            <p:tav tm="0">
                                              <p:val>
                                                <p:fltVal val="360"/>
                                              </p:val>
                                            </p:tav>
                                            <p:tav tm="100000">
                                              <p:val>
                                                <p:fltVal val="0"/>
                                              </p:val>
                                            </p:tav>
                                          </p:tavLst>
                                        </p:anim>
                                        <p:animEffect transition="in" filter="fade">
                                          <p:cBhvr>
                                            <p:cTn id="151" dur="500"/>
                                            <p:tgtEl>
                                              <p:spTgt spid="98"/>
                                            </p:tgtEl>
                                          </p:cBhvr>
                                        </p:animEffect>
                                      </p:childTnLst>
                                    </p:cTn>
                                  </p:par>
                                </p:childTnLst>
                              </p:cTn>
                            </p:par>
                            <p:par>
                              <p:cTn id="152" fill="hold">
                                <p:stCondLst>
                                  <p:cond delay="8699"/>
                                </p:stCondLst>
                                <p:childTnLst>
                                  <p:par>
                                    <p:cTn id="153" presetID="14" presetClass="entr" presetSubtype="10" fill="hold" grpId="0" nodeType="afterEffect">
                                      <p:stCondLst>
                                        <p:cond delay="0"/>
                                      </p:stCondLst>
                                      <p:childTnLst>
                                        <p:set>
                                          <p:cBhvr>
                                            <p:cTn id="154" dur="1" fill="hold">
                                              <p:stCondLst>
                                                <p:cond delay="0"/>
                                              </p:stCondLst>
                                            </p:cTn>
                                            <p:tgtEl>
                                              <p:spTgt spid="99"/>
                                            </p:tgtEl>
                                            <p:attrNameLst>
                                              <p:attrName>style.visibility</p:attrName>
                                            </p:attrNameLst>
                                          </p:cBhvr>
                                          <p:to>
                                            <p:strVal val="visible"/>
                                          </p:to>
                                        </p:set>
                                        <p:animEffect transition="in" filter="randombar(horizontal)">
                                          <p:cBhvr>
                                            <p:cTn id="155" dur="500"/>
                                            <p:tgtEl>
                                              <p:spTgt spid="99"/>
                                            </p:tgtEl>
                                          </p:cBhvr>
                                        </p:animEffect>
                                      </p:childTnLst>
                                    </p:cTn>
                                  </p:par>
                                  <p:par>
                                    <p:cTn id="156" presetID="10" presetClass="entr" presetSubtype="0" fill="hold" nodeType="withEffect">
                                      <p:stCondLst>
                                        <p:cond delay="0"/>
                                      </p:stCondLst>
                                      <p:childTnLst>
                                        <p:set>
                                          <p:cBhvr>
                                            <p:cTn id="157" dur="1" fill="hold">
                                              <p:stCondLst>
                                                <p:cond delay="0"/>
                                              </p:stCondLst>
                                            </p:cTn>
                                            <p:tgtEl>
                                              <p:spTgt spid="103"/>
                                            </p:tgtEl>
                                            <p:attrNameLst>
                                              <p:attrName>style.visibility</p:attrName>
                                            </p:attrNameLst>
                                          </p:cBhvr>
                                          <p:to>
                                            <p:strVal val="visible"/>
                                          </p:to>
                                        </p:set>
                                        <p:animEffect transition="in" filter="fade">
                                          <p:cBhvr>
                                            <p:cTn id="158" dur="500"/>
                                            <p:tgtEl>
                                              <p:spTgt spid="103"/>
                                            </p:tgtEl>
                                          </p:cBhvr>
                                        </p:animEffect>
                                      </p:childTnLst>
                                    </p:cTn>
                                  </p:par>
                                  <p:par>
                                    <p:cTn id="159" presetID="14" presetClass="entr" presetSubtype="5" fill="hold" grpId="0" nodeType="withEffect">
                                      <p:stCondLst>
                                        <p:cond delay="0"/>
                                      </p:stCondLst>
                                      <p:iterate type="lt">
                                        <p:tmPct val="50000"/>
                                      </p:iterate>
                                      <p:childTnLst>
                                        <p:set>
                                          <p:cBhvr>
                                            <p:cTn id="160" dur="1" fill="hold">
                                              <p:stCondLst>
                                                <p:cond delay="0"/>
                                              </p:stCondLst>
                                            </p:cTn>
                                            <p:tgtEl>
                                              <p:spTgt spid="102"/>
                                            </p:tgtEl>
                                            <p:attrNameLst>
                                              <p:attrName>style.visibility</p:attrName>
                                            </p:attrNameLst>
                                          </p:cBhvr>
                                          <p:to>
                                            <p:strVal val="visible"/>
                                          </p:to>
                                        </p:set>
                                        <p:animEffect transition="in" filter="randombar(vertical)">
                                          <p:cBhvr>
                                            <p:cTn id="161" dur="500"/>
                                            <p:tgtEl>
                                              <p:spTgt spid="10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1"/>
                                            </p:tgtEl>
                                            <p:attrNameLst>
                                              <p:attrName>style.visibility</p:attrName>
                                            </p:attrNameLst>
                                          </p:cBhvr>
                                          <p:to>
                                            <p:strVal val="visible"/>
                                          </p:to>
                                        </p:set>
                                        <p:animEffect transition="in" filter="fade">
                                          <p:cBhvr>
                                            <p:cTn id="164" dur="500"/>
                                            <p:tgtEl>
                                              <p:spTgt spid="101"/>
                                            </p:tgtEl>
                                          </p:cBhvr>
                                        </p:animEffect>
                                      </p:childTnLst>
                                    </p:cTn>
                                  </p:par>
                                  <p:par>
                                    <p:cTn id="165" presetID="12" presetClass="entr" presetSubtype="8" fill="hold" grpId="0" nodeType="withEffect">
                                      <p:stCondLst>
                                        <p:cond delay="0"/>
                                      </p:stCondLst>
                                      <p:childTnLst>
                                        <p:set>
                                          <p:cBhvr>
                                            <p:cTn id="166" dur="1" fill="hold">
                                              <p:stCondLst>
                                                <p:cond delay="0"/>
                                              </p:stCondLst>
                                            </p:cTn>
                                            <p:tgtEl>
                                              <p:spTgt spid="100"/>
                                            </p:tgtEl>
                                            <p:attrNameLst>
                                              <p:attrName>style.visibility</p:attrName>
                                            </p:attrNameLst>
                                          </p:cBhvr>
                                          <p:to>
                                            <p:strVal val="visible"/>
                                          </p:to>
                                        </p:set>
                                        <p:anim calcmode="lin" valueType="num">
                                          <p:cBhvr additive="base">
                                            <p:cTn id="167" dur="500"/>
                                            <p:tgtEl>
                                              <p:spTgt spid="100"/>
                                            </p:tgtEl>
                                            <p:attrNameLst>
                                              <p:attrName>ppt_x</p:attrName>
                                            </p:attrNameLst>
                                          </p:cBhvr>
                                          <p:tavLst>
                                            <p:tav tm="0">
                                              <p:val>
                                                <p:strVal val="#ppt_x-#ppt_w*1.125000"/>
                                              </p:val>
                                            </p:tav>
                                            <p:tav tm="100000">
                                              <p:val>
                                                <p:strVal val="#ppt_x"/>
                                              </p:val>
                                            </p:tav>
                                          </p:tavLst>
                                        </p:anim>
                                        <p:animEffect transition="in" filter="wipe(right)">
                                          <p:cBhvr>
                                            <p:cTn id="168" dur="500"/>
                                            <p:tgtEl>
                                              <p:spTgt spid="100"/>
                                            </p:tgtEl>
                                          </p:cBhvr>
                                        </p:animEffect>
                                      </p:childTnLst>
                                    </p:cTn>
                                  </p:par>
                                </p:childTnLst>
                              </p:cTn>
                            </p:par>
                            <p:par>
                              <p:cTn id="169" fill="hold">
                                <p:stCondLst>
                                  <p:cond delay="9699"/>
                                </p:stCondLst>
                                <p:childTnLst>
                                  <p:par>
                                    <p:cTn id="170" presetID="1" presetClass="entr" presetSubtype="0" fill="hold" grpId="0" nodeType="afterEffect">
                                      <p:stCondLst>
                                        <p:cond delay="0"/>
                                      </p:stCondLst>
                                      <p:childTnLst>
                                        <p:set>
                                          <p:cBhvr>
                                            <p:cTn id="171" dur="1" fill="hold">
                                              <p:stCondLst>
                                                <p:cond delay="499"/>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80" grpId="0"/>
          <p:bldP spid="81" grpId="0"/>
          <p:bldP spid="82" grpId="0"/>
          <p:bldP spid="83" grpId="0" animBg="1"/>
          <p:bldP spid="84" grpId="0" animBg="1"/>
          <p:bldP spid="85" grpId="0"/>
          <p:bldP spid="86" grpId="0"/>
          <p:bldP spid="87" grpId="0"/>
          <p:bldP spid="88" grpId="0" animBg="1"/>
          <p:bldP spid="89" grpId="0" animBg="1"/>
          <p:bldP spid="90" grpId="0"/>
          <p:bldP spid="91" grpId="0"/>
          <p:bldP spid="92" grpId="0"/>
          <p:bldP spid="93" grpId="0" animBg="1"/>
          <p:bldP spid="94" grpId="0" animBg="1"/>
          <p:bldP spid="95" grpId="0"/>
          <p:bldP spid="96" grpId="0"/>
          <p:bldP spid="97" grpId="0"/>
          <p:bldP spid="98" grpId="0" animBg="1"/>
          <p:bldP spid="99" grpId="0" animBg="1"/>
          <p:bldP spid="100" grpId="0"/>
          <p:bldP spid="101" grpId="0"/>
          <p:bldP spid="102" grpId="0"/>
          <p:bldP spid="137" grpId="0" animBg="1"/>
          <p:bldP spid="138" grpId="0"/>
          <p:bldP spid="139" grpId="0"/>
          <p:bldP spid="141" grpId="0" animBg="1"/>
          <p:bldP spid="142" grpId="0" animBg="1"/>
          <p:bldP spid="143" grpId="0" animBg="1"/>
          <p:bldP spid="144" grpId="0" animBg="1"/>
          <p:bldP spid="1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700" fill="hold"/>
                                            <p:tgtEl>
                                              <p:spTgt spid="144"/>
                                            </p:tgtEl>
                                            <p:attrNameLst>
                                              <p:attrName>ppt_w</p:attrName>
                                            </p:attrNameLst>
                                          </p:cBhvr>
                                          <p:tavLst>
                                            <p:tav tm="0">
                                              <p:val>
                                                <p:strVal val="#ppt_w+.3"/>
                                              </p:val>
                                            </p:tav>
                                            <p:tav tm="100000">
                                              <p:val>
                                                <p:strVal val="#ppt_w"/>
                                              </p:val>
                                            </p:tav>
                                          </p:tavLst>
                                        </p:anim>
                                        <p:anim calcmode="lin" valueType="num">
                                          <p:cBhvr>
                                            <p:cTn id="8" dur="700" fill="hold"/>
                                            <p:tgtEl>
                                              <p:spTgt spid="144"/>
                                            </p:tgtEl>
                                            <p:attrNameLst>
                                              <p:attrName>ppt_h</p:attrName>
                                            </p:attrNameLst>
                                          </p:cBhvr>
                                          <p:tavLst>
                                            <p:tav tm="0">
                                              <p:val>
                                                <p:strVal val="#ppt_h"/>
                                              </p:val>
                                            </p:tav>
                                            <p:tav tm="100000">
                                              <p:val>
                                                <p:strVal val="#ppt_h"/>
                                              </p:val>
                                            </p:tav>
                                          </p:tavLst>
                                        </p:anim>
                                        <p:animEffect transition="in" filter="fade">
                                          <p:cBhvr>
                                            <p:cTn id="9" dur="700"/>
                                            <p:tgtEl>
                                              <p:spTgt spid="14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3"/>
                                            </p:tgtEl>
                                            <p:attrNameLst>
                                              <p:attrName>style.visibility</p:attrName>
                                            </p:attrNameLst>
                                          </p:cBhvr>
                                          <p:to>
                                            <p:strVal val="visible"/>
                                          </p:to>
                                        </p:set>
                                        <p:anim calcmode="lin" valueType="num">
                                          <p:cBhvr>
                                            <p:cTn id="12" dur="700" fill="hold"/>
                                            <p:tgtEl>
                                              <p:spTgt spid="143"/>
                                            </p:tgtEl>
                                            <p:attrNameLst>
                                              <p:attrName>ppt_w</p:attrName>
                                            </p:attrNameLst>
                                          </p:cBhvr>
                                          <p:tavLst>
                                            <p:tav tm="0">
                                              <p:val>
                                                <p:strVal val="#ppt_w+.3"/>
                                              </p:val>
                                            </p:tav>
                                            <p:tav tm="100000">
                                              <p:val>
                                                <p:strVal val="#ppt_w"/>
                                              </p:val>
                                            </p:tav>
                                          </p:tavLst>
                                        </p:anim>
                                        <p:anim calcmode="lin" valueType="num">
                                          <p:cBhvr>
                                            <p:cTn id="13" dur="700" fill="hold"/>
                                            <p:tgtEl>
                                              <p:spTgt spid="143"/>
                                            </p:tgtEl>
                                            <p:attrNameLst>
                                              <p:attrName>ppt_h</p:attrName>
                                            </p:attrNameLst>
                                          </p:cBhvr>
                                          <p:tavLst>
                                            <p:tav tm="0">
                                              <p:val>
                                                <p:strVal val="#ppt_h"/>
                                              </p:val>
                                            </p:tav>
                                            <p:tav tm="100000">
                                              <p:val>
                                                <p:strVal val="#ppt_h"/>
                                              </p:val>
                                            </p:tav>
                                          </p:tavLst>
                                        </p:anim>
                                        <p:animEffect transition="in" filter="fade">
                                          <p:cBhvr>
                                            <p:cTn id="14" dur="700"/>
                                            <p:tgtEl>
                                              <p:spTgt spid="14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2"/>
                                            </p:tgtEl>
                                            <p:attrNameLst>
                                              <p:attrName>style.visibility</p:attrName>
                                            </p:attrNameLst>
                                          </p:cBhvr>
                                          <p:to>
                                            <p:strVal val="visible"/>
                                          </p:to>
                                        </p:set>
                                        <p:anim calcmode="lin" valueType="num">
                                          <p:cBhvr>
                                            <p:cTn id="17" dur="700" fill="hold"/>
                                            <p:tgtEl>
                                              <p:spTgt spid="142"/>
                                            </p:tgtEl>
                                            <p:attrNameLst>
                                              <p:attrName>ppt_w</p:attrName>
                                            </p:attrNameLst>
                                          </p:cBhvr>
                                          <p:tavLst>
                                            <p:tav tm="0">
                                              <p:val>
                                                <p:strVal val="#ppt_w+.3"/>
                                              </p:val>
                                            </p:tav>
                                            <p:tav tm="100000">
                                              <p:val>
                                                <p:strVal val="#ppt_w"/>
                                              </p:val>
                                            </p:tav>
                                          </p:tavLst>
                                        </p:anim>
                                        <p:anim calcmode="lin" valueType="num">
                                          <p:cBhvr>
                                            <p:cTn id="18" dur="700" fill="hold"/>
                                            <p:tgtEl>
                                              <p:spTgt spid="142"/>
                                            </p:tgtEl>
                                            <p:attrNameLst>
                                              <p:attrName>ppt_h</p:attrName>
                                            </p:attrNameLst>
                                          </p:cBhvr>
                                          <p:tavLst>
                                            <p:tav tm="0">
                                              <p:val>
                                                <p:strVal val="#ppt_h"/>
                                              </p:val>
                                            </p:tav>
                                            <p:tav tm="100000">
                                              <p:val>
                                                <p:strVal val="#ppt_h"/>
                                              </p:val>
                                            </p:tav>
                                          </p:tavLst>
                                        </p:anim>
                                        <p:animEffect transition="in" filter="fade">
                                          <p:cBhvr>
                                            <p:cTn id="19" dur="700"/>
                                            <p:tgtEl>
                                              <p:spTgt spid="142"/>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41"/>
                                            </p:tgtEl>
                                            <p:attrNameLst>
                                              <p:attrName>style.visibility</p:attrName>
                                            </p:attrNameLst>
                                          </p:cBhvr>
                                          <p:to>
                                            <p:strVal val="visible"/>
                                          </p:to>
                                        </p:set>
                                        <p:anim calcmode="lin" valueType="num">
                                          <p:cBhvr additive="base">
                                            <p:cTn id="22" dur="600" fill="hold"/>
                                            <p:tgtEl>
                                              <p:spTgt spid="141"/>
                                            </p:tgtEl>
                                            <p:attrNameLst>
                                              <p:attrName>ppt_x</p:attrName>
                                            </p:attrNameLst>
                                          </p:cBhvr>
                                          <p:tavLst>
                                            <p:tav tm="0">
                                              <p:val>
                                                <p:strVal val="1+#ppt_w/2"/>
                                              </p:val>
                                            </p:tav>
                                            <p:tav tm="100000">
                                              <p:val>
                                                <p:strVal val="#ppt_x"/>
                                              </p:val>
                                            </p:tav>
                                          </p:tavLst>
                                        </p:anim>
                                        <p:anim calcmode="lin" valueType="num">
                                          <p:cBhvr additive="base">
                                            <p:cTn id="23" dur="600" fill="hold"/>
                                            <p:tgtEl>
                                              <p:spTgt spid="14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p:cTn id="27" dur="500" fill="hold"/>
                                            <p:tgtEl>
                                              <p:spTgt spid="137"/>
                                            </p:tgtEl>
                                            <p:attrNameLst>
                                              <p:attrName>ppt_x</p:attrName>
                                            </p:attrNameLst>
                                          </p:cBhvr>
                                          <p:tavLst>
                                            <p:tav tm="0">
                                              <p:val>
                                                <p:strVal val="#ppt_x-#ppt_w/2"/>
                                              </p:val>
                                            </p:tav>
                                            <p:tav tm="100000">
                                              <p:val>
                                                <p:strVal val="#ppt_x"/>
                                              </p:val>
                                            </p:tav>
                                          </p:tavLst>
                                        </p:anim>
                                        <p:anim calcmode="lin" valueType="num">
                                          <p:cBhvr>
                                            <p:cTn id="28" dur="500" fill="hold"/>
                                            <p:tgtEl>
                                              <p:spTgt spid="137"/>
                                            </p:tgtEl>
                                            <p:attrNameLst>
                                              <p:attrName>ppt_y</p:attrName>
                                            </p:attrNameLst>
                                          </p:cBhvr>
                                          <p:tavLst>
                                            <p:tav tm="0">
                                              <p:val>
                                                <p:strVal val="#ppt_y"/>
                                              </p:val>
                                            </p:tav>
                                            <p:tav tm="100000">
                                              <p:val>
                                                <p:strVal val="#ppt_y"/>
                                              </p:val>
                                            </p:tav>
                                          </p:tavLst>
                                        </p:anim>
                                        <p:anim calcmode="lin" valueType="num">
                                          <p:cBhvr>
                                            <p:cTn id="29" dur="500" fill="hold"/>
                                            <p:tgtEl>
                                              <p:spTgt spid="137"/>
                                            </p:tgtEl>
                                            <p:attrNameLst>
                                              <p:attrName>ppt_w</p:attrName>
                                            </p:attrNameLst>
                                          </p:cBhvr>
                                          <p:tavLst>
                                            <p:tav tm="0">
                                              <p:val>
                                                <p:fltVal val="0"/>
                                              </p:val>
                                            </p:tav>
                                            <p:tav tm="100000">
                                              <p:val>
                                                <p:strVal val="#ppt_w"/>
                                              </p:val>
                                            </p:tav>
                                          </p:tavLst>
                                        </p:anim>
                                        <p:anim calcmode="lin" valueType="num">
                                          <p:cBhvr>
                                            <p:cTn id="30" dur="500" fill="hold"/>
                                            <p:tgtEl>
                                              <p:spTgt spid="13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38"/>
                                            </p:tgtEl>
                                            <p:attrNameLst>
                                              <p:attrName>style.visibility</p:attrName>
                                            </p:attrNameLst>
                                          </p:cBhvr>
                                          <p:to>
                                            <p:strVal val="visible"/>
                                          </p:to>
                                        </p:set>
                                        <p:anim calcmode="lin" valueType="num">
                                          <p:cBhvr>
                                            <p:cTn id="34" dur="500" fill="hold"/>
                                            <p:tgtEl>
                                              <p:spTgt spid="138"/>
                                            </p:tgtEl>
                                            <p:attrNameLst>
                                              <p:attrName>ppt_x</p:attrName>
                                            </p:attrNameLst>
                                          </p:cBhvr>
                                          <p:tavLst>
                                            <p:tav tm="0">
                                              <p:val>
                                                <p:strVal val="#ppt_x"/>
                                              </p:val>
                                            </p:tav>
                                            <p:tav tm="100000">
                                              <p:val>
                                                <p:strVal val="#ppt_x"/>
                                              </p:val>
                                            </p:tav>
                                          </p:tavLst>
                                        </p:anim>
                                        <p:anim calcmode="lin" valueType="num">
                                          <p:cBhvr>
                                            <p:cTn id="35" dur="500" fill="hold"/>
                                            <p:tgtEl>
                                              <p:spTgt spid="138"/>
                                            </p:tgtEl>
                                            <p:attrNameLst>
                                              <p:attrName>ppt_y</p:attrName>
                                            </p:attrNameLst>
                                          </p:cBhvr>
                                          <p:tavLst>
                                            <p:tav tm="0">
                                              <p:val>
                                                <p:strVal val="#ppt_y+#ppt_h/2"/>
                                              </p:val>
                                            </p:tav>
                                            <p:tav tm="100000">
                                              <p:val>
                                                <p:strVal val="#ppt_y"/>
                                              </p:val>
                                            </p:tav>
                                          </p:tavLst>
                                        </p:anim>
                                        <p:anim calcmode="lin" valueType="num">
                                          <p:cBhvr>
                                            <p:cTn id="36" dur="500" fill="hold"/>
                                            <p:tgtEl>
                                              <p:spTgt spid="138"/>
                                            </p:tgtEl>
                                            <p:attrNameLst>
                                              <p:attrName>ppt_w</p:attrName>
                                            </p:attrNameLst>
                                          </p:cBhvr>
                                          <p:tavLst>
                                            <p:tav tm="0">
                                              <p:val>
                                                <p:strVal val="#ppt_w"/>
                                              </p:val>
                                            </p:tav>
                                            <p:tav tm="100000">
                                              <p:val>
                                                <p:strVal val="#ppt_w"/>
                                              </p:val>
                                            </p:tav>
                                          </p:tavLst>
                                        </p:anim>
                                        <p:anim calcmode="lin" valueType="num">
                                          <p:cBhvr>
                                            <p:cTn id="37" dur="500" fill="hold"/>
                                            <p:tgtEl>
                                              <p:spTgt spid="13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wipe(up)">
                                          <p:cBhvr>
                                            <p:cTn id="41" dur="200"/>
                                            <p:tgtEl>
                                              <p:spTgt spid="14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39"/>
                                            </p:tgtEl>
                                            <p:attrNameLst>
                                              <p:attrName>style.visibility</p:attrName>
                                            </p:attrNameLst>
                                          </p:cBhvr>
                                          <p:to>
                                            <p:strVal val="visible"/>
                                          </p:to>
                                        </p:set>
                                        <p:anim calcmode="lin" valueType="num">
                                          <p:cBhvr>
                                            <p:cTn id="45" dur="500" fill="hold"/>
                                            <p:tgtEl>
                                              <p:spTgt spid="139"/>
                                            </p:tgtEl>
                                            <p:attrNameLst>
                                              <p:attrName>ppt_x</p:attrName>
                                            </p:attrNameLst>
                                          </p:cBhvr>
                                          <p:tavLst>
                                            <p:tav tm="0">
                                              <p:val>
                                                <p:strVal val="#ppt_x"/>
                                              </p:val>
                                            </p:tav>
                                            <p:tav tm="100000">
                                              <p:val>
                                                <p:strVal val="#ppt_x"/>
                                              </p:val>
                                            </p:tav>
                                          </p:tavLst>
                                        </p:anim>
                                        <p:anim calcmode="lin" valueType="num">
                                          <p:cBhvr>
                                            <p:cTn id="46" dur="500" fill="hold"/>
                                            <p:tgtEl>
                                              <p:spTgt spid="139"/>
                                            </p:tgtEl>
                                            <p:attrNameLst>
                                              <p:attrName>ppt_y</p:attrName>
                                            </p:attrNameLst>
                                          </p:cBhvr>
                                          <p:tavLst>
                                            <p:tav tm="0">
                                              <p:val>
                                                <p:strVal val="#ppt_y+#ppt_h/2"/>
                                              </p:val>
                                            </p:tav>
                                            <p:tav tm="100000">
                                              <p:val>
                                                <p:strVal val="#ppt_y"/>
                                              </p:val>
                                            </p:tav>
                                          </p:tavLst>
                                        </p:anim>
                                        <p:anim calcmode="lin" valueType="num">
                                          <p:cBhvr>
                                            <p:cTn id="47" dur="500" fill="hold"/>
                                            <p:tgtEl>
                                              <p:spTgt spid="139"/>
                                            </p:tgtEl>
                                            <p:attrNameLst>
                                              <p:attrName>ppt_w</p:attrName>
                                            </p:attrNameLst>
                                          </p:cBhvr>
                                          <p:tavLst>
                                            <p:tav tm="0">
                                              <p:val>
                                                <p:strVal val="#ppt_w"/>
                                              </p:val>
                                            </p:tav>
                                            <p:tav tm="100000">
                                              <p:val>
                                                <p:strVal val="#ppt_w"/>
                                              </p:val>
                                            </p:tav>
                                          </p:tavLst>
                                        </p:anim>
                                        <p:anim calcmode="lin" valueType="num">
                                          <p:cBhvr>
                                            <p:cTn id="48" dur="500" fill="hold"/>
                                            <p:tgtEl>
                                              <p:spTgt spid="13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 calcmode="lin" valueType="num">
                                          <p:cBhvr>
                                            <p:cTn id="54" dur="500" fill="hold"/>
                                            <p:tgtEl>
                                              <p:spTgt spid="37"/>
                                            </p:tgtEl>
                                            <p:attrNameLst>
                                              <p:attrName>style.rotation</p:attrName>
                                            </p:attrNameLst>
                                          </p:cBhvr>
                                          <p:tavLst>
                                            <p:tav tm="0">
                                              <p:val>
                                                <p:fltVal val="360"/>
                                              </p:val>
                                            </p:tav>
                                            <p:tav tm="100000">
                                              <p:val>
                                                <p:fltVal val="0"/>
                                              </p:val>
                                            </p:tav>
                                          </p:tavLst>
                                        </p:anim>
                                        <p:animEffect transition="in" filter="fade">
                                          <p:cBhvr>
                                            <p:cTn id="55" dur="500"/>
                                            <p:tgtEl>
                                              <p:spTgt spid="37"/>
                                            </p:tgtEl>
                                          </p:cBhvr>
                                        </p:animEffect>
                                      </p:childTnLst>
                                    </p:cTn>
                                  </p:par>
                                </p:childTnLst>
                              </p:cTn>
                            </p:par>
                            <p:par>
                              <p:cTn id="56" fill="hold">
                                <p:stCondLst>
                                  <p:cond delay="2700"/>
                                </p:stCondLst>
                                <p:childTnLst>
                                  <p:par>
                                    <p:cTn id="57" presetID="14" presetClass="entr" presetSubtype="1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randombar(horizontal)">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4" presetClass="entr" presetSubtype="5" fill="hold" grpId="0" nodeType="withEffect">
                                      <p:stCondLst>
                                        <p:cond delay="0"/>
                                      </p:stCondLst>
                                      <p:iterate type="lt">
                                        <p:tmPct val="50000"/>
                                      </p:iterate>
                                      <p:childTnLst>
                                        <p:set>
                                          <p:cBhvr>
                                            <p:cTn id="64" dur="1" fill="hold">
                                              <p:stCondLst>
                                                <p:cond delay="0"/>
                                              </p:stCondLst>
                                            </p:cTn>
                                            <p:tgtEl>
                                              <p:spTgt spid="82"/>
                                            </p:tgtEl>
                                            <p:attrNameLst>
                                              <p:attrName>style.visibility</p:attrName>
                                            </p:attrNameLst>
                                          </p:cBhvr>
                                          <p:to>
                                            <p:strVal val="visible"/>
                                          </p:to>
                                        </p:set>
                                        <p:animEffect transition="in" filter="randombar(vertical)">
                                          <p:cBhvr>
                                            <p:cTn id="65" dur="500"/>
                                            <p:tgtEl>
                                              <p:spTgt spid="8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anim calcmode="lin" valueType="num">
                                          <p:cBhvr additive="base">
                                            <p:cTn id="71" dur="500"/>
                                            <p:tgtEl>
                                              <p:spTgt spid="80"/>
                                            </p:tgtEl>
                                            <p:attrNameLst>
                                              <p:attrName>ppt_x</p:attrName>
                                            </p:attrNameLst>
                                          </p:cBhvr>
                                          <p:tavLst>
                                            <p:tav tm="0">
                                              <p:val>
                                                <p:strVal val="#ppt_x-#ppt_w*1.125000"/>
                                              </p:val>
                                            </p:tav>
                                            <p:tav tm="100000">
                                              <p:val>
                                                <p:strVal val="#ppt_x"/>
                                              </p:val>
                                            </p:tav>
                                          </p:tavLst>
                                        </p:anim>
                                        <p:animEffect transition="in" filter="wipe(right)">
                                          <p:cBhvr>
                                            <p:cTn id="72" dur="500"/>
                                            <p:tgtEl>
                                              <p:spTgt spid="80"/>
                                            </p:tgtEl>
                                          </p:cBhvr>
                                        </p:animEffect>
                                      </p:childTnLst>
                                    </p:cTn>
                                  </p:par>
                                </p:childTnLst>
                              </p:cTn>
                            </p:par>
                            <p:par>
                              <p:cTn id="73" fill="hold">
                                <p:stCondLst>
                                  <p:cond delay="3700"/>
                                </p:stCondLst>
                                <p:childTnLst>
                                  <p:par>
                                    <p:cTn id="74" presetID="49" presetClass="entr" presetSubtype="0" decel="100000" fill="hold" grpId="0" nodeType="afterEffect">
                                      <p:stCondLst>
                                        <p:cond delay="0"/>
                                      </p:stCondLst>
                                      <p:childTnLst>
                                        <p:set>
                                          <p:cBhvr>
                                            <p:cTn id="75" dur="1" fill="hold">
                                              <p:stCondLst>
                                                <p:cond delay="0"/>
                                              </p:stCondLst>
                                            </p:cTn>
                                            <p:tgtEl>
                                              <p:spTgt spid="83"/>
                                            </p:tgtEl>
                                            <p:attrNameLst>
                                              <p:attrName>style.visibility</p:attrName>
                                            </p:attrNameLst>
                                          </p:cBhvr>
                                          <p:to>
                                            <p:strVal val="visible"/>
                                          </p:to>
                                        </p:set>
                                        <p:anim calcmode="lin" valueType="num">
                                          <p:cBhvr>
                                            <p:cTn id="76" dur="500" fill="hold"/>
                                            <p:tgtEl>
                                              <p:spTgt spid="83"/>
                                            </p:tgtEl>
                                            <p:attrNameLst>
                                              <p:attrName>ppt_w</p:attrName>
                                            </p:attrNameLst>
                                          </p:cBhvr>
                                          <p:tavLst>
                                            <p:tav tm="0">
                                              <p:val>
                                                <p:fltVal val="0"/>
                                              </p:val>
                                            </p:tav>
                                            <p:tav tm="100000">
                                              <p:val>
                                                <p:strVal val="#ppt_w"/>
                                              </p:val>
                                            </p:tav>
                                          </p:tavLst>
                                        </p:anim>
                                        <p:anim calcmode="lin" valueType="num">
                                          <p:cBhvr>
                                            <p:cTn id="77" dur="500" fill="hold"/>
                                            <p:tgtEl>
                                              <p:spTgt spid="83"/>
                                            </p:tgtEl>
                                            <p:attrNameLst>
                                              <p:attrName>ppt_h</p:attrName>
                                            </p:attrNameLst>
                                          </p:cBhvr>
                                          <p:tavLst>
                                            <p:tav tm="0">
                                              <p:val>
                                                <p:fltVal val="0"/>
                                              </p:val>
                                            </p:tav>
                                            <p:tav tm="100000">
                                              <p:val>
                                                <p:strVal val="#ppt_h"/>
                                              </p:val>
                                            </p:tav>
                                          </p:tavLst>
                                        </p:anim>
                                        <p:anim calcmode="lin" valueType="num">
                                          <p:cBhvr>
                                            <p:cTn id="78" dur="500" fill="hold"/>
                                            <p:tgtEl>
                                              <p:spTgt spid="83"/>
                                            </p:tgtEl>
                                            <p:attrNameLst>
                                              <p:attrName>style.rotation</p:attrName>
                                            </p:attrNameLst>
                                          </p:cBhvr>
                                          <p:tavLst>
                                            <p:tav tm="0">
                                              <p:val>
                                                <p:fltVal val="360"/>
                                              </p:val>
                                            </p:tav>
                                            <p:tav tm="100000">
                                              <p:val>
                                                <p:fltVal val="0"/>
                                              </p:val>
                                            </p:tav>
                                          </p:tavLst>
                                        </p:anim>
                                        <p:animEffect transition="in" filter="fade">
                                          <p:cBhvr>
                                            <p:cTn id="79" dur="500"/>
                                            <p:tgtEl>
                                              <p:spTgt spid="83"/>
                                            </p:tgtEl>
                                          </p:cBhvr>
                                        </p:animEffect>
                                      </p:childTnLst>
                                    </p:cTn>
                                  </p:par>
                                </p:childTnLst>
                              </p:cTn>
                            </p:par>
                            <p:par>
                              <p:cTn id="80" fill="hold">
                                <p:stCondLst>
                                  <p:cond delay="4200"/>
                                </p:stCondLst>
                                <p:childTnLst>
                                  <p:par>
                                    <p:cTn id="81" presetID="14" presetClass="entr" presetSubtype="10" fill="hold" grpId="0"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randombar(horizontal)">
                                          <p:cBhvr>
                                            <p:cTn id="83" dur="500"/>
                                            <p:tgtEl>
                                              <p:spTgt spid="84"/>
                                            </p:tgtEl>
                                          </p:cBhvr>
                                        </p:animEffect>
                                      </p:childTnLst>
                                    </p:cTn>
                                  </p:par>
                                  <p:par>
                                    <p:cTn id="84" presetID="10" presetClass="entr" presetSubtype="0" fill="hold"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fade">
                                          <p:cBhvr>
                                            <p:cTn id="86" dur="500"/>
                                            <p:tgtEl>
                                              <p:spTgt spid="132"/>
                                            </p:tgtEl>
                                          </p:cBhvr>
                                        </p:animEffect>
                                      </p:childTnLst>
                                    </p:cTn>
                                  </p:par>
                                  <p:par>
                                    <p:cTn id="87" presetID="14" presetClass="entr" presetSubtype="5" fill="hold" grpId="0" nodeType="withEffect">
                                      <p:stCondLst>
                                        <p:cond delay="0"/>
                                      </p:stCondLst>
                                      <p:iterate type="lt">
                                        <p:tmPct val="50000"/>
                                      </p:iterate>
                                      <p:childTnLst>
                                        <p:set>
                                          <p:cBhvr>
                                            <p:cTn id="88" dur="1" fill="hold">
                                              <p:stCondLst>
                                                <p:cond delay="0"/>
                                              </p:stCondLst>
                                            </p:cTn>
                                            <p:tgtEl>
                                              <p:spTgt spid="87"/>
                                            </p:tgtEl>
                                            <p:attrNameLst>
                                              <p:attrName>style.visibility</p:attrName>
                                            </p:attrNameLst>
                                          </p:cBhvr>
                                          <p:to>
                                            <p:strVal val="visible"/>
                                          </p:to>
                                        </p:set>
                                        <p:animEffect transition="in" filter="randombar(vertical)">
                                          <p:cBhvr>
                                            <p:cTn id="89" dur="500"/>
                                            <p:tgtEl>
                                              <p:spTgt spid="8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fade">
                                          <p:cBhvr>
                                            <p:cTn id="92" dur="500"/>
                                            <p:tgtEl>
                                              <p:spTgt spid="86"/>
                                            </p:tgtEl>
                                          </p:cBhvr>
                                        </p:animEffect>
                                      </p:childTnLst>
                                    </p:cTn>
                                  </p:par>
                                  <p:par>
                                    <p:cTn id="93" presetID="12" presetClass="entr" presetSubtype="8" fill="hold" grpId="0" nodeType="withEffect">
                                      <p:stCondLst>
                                        <p:cond delay="0"/>
                                      </p:stCondLst>
                                      <p:childTnLst>
                                        <p:set>
                                          <p:cBhvr>
                                            <p:cTn id="94" dur="1" fill="hold">
                                              <p:stCondLst>
                                                <p:cond delay="0"/>
                                              </p:stCondLst>
                                            </p:cTn>
                                            <p:tgtEl>
                                              <p:spTgt spid="85"/>
                                            </p:tgtEl>
                                            <p:attrNameLst>
                                              <p:attrName>style.visibility</p:attrName>
                                            </p:attrNameLst>
                                          </p:cBhvr>
                                          <p:to>
                                            <p:strVal val="visible"/>
                                          </p:to>
                                        </p:set>
                                        <p:anim calcmode="lin" valueType="num">
                                          <p:cBhvr additive="base">
                                            <p:cTn id="95" dur="500"/>
                                            <p:tgtEl>
                                              <p:spTgt spid="85"/>
                                            </p:tgtEl>
                                            <p:attrNameLst>
                                              <p:attrName>ppt_x</p:attrName>
                                            </p:attrNameLst>
                                          </p:cBhvr>
                                          <p:tavLst>
                                            <p:tav tm="0">
                                              <p:val>
                                                <p:strVal val="#ppt_x-#ppt_w*1.125000"/>
                                              </p:val>
                                            </p:tav>
                                            <p:tav tm="100000">
                                              <p:val>
                                                <p:strVal val="#ppt_x"/>
                                              </p:val>
                                            </p:tav>
                                          </p:tavLst>
                                        </p:anim>
                                        <p:animEffect transition="in" filter="wipe(right)">
                                          <p:cBhvr>
                                            <p:cTn id="96" dur="500"/>
                                            <p:tgtEl>
                                              <p:spTgt spid="85"/>
                                            </p:tgtEl>
                                          </p:cBhvr>
                                        </p:animEffect>
                                      </p:childTnLst>
                                    </p:cTn>
                                  </p:par>
                                </p:childTnLst>
                              </p:cTn>
                            </p:par>
                            <p:par>
                              <p:cTn id="97" fill="hold">
                                <p:stCondLst>
                                  <p:cond delay="5199"/>
                                </p:stCondLst>
                                <p:childTnLst>
                                  <p:par>
                                    <p:cTn id="98" presetID="49" presetClass="entr" presetSubtype="0" decel="100000" fill="hold" grpId="0" nodeType="afterEffect">
                                      <p:stCondLst>
                                        <p:cond delay="0"/>
                                      </p:stCondLst>
                                      <p:childTnLst>
                                        <p:set>
                                          <p:cBhvr>
                                            <p:cTn id="99" dur="1" fill="hold">
                                              <p:stCondLst>
                                                <p:cond delay="0"/>
                                              </p:stCondLst>
                                            </p:cTn>
                                            <p:tgtEl>
                                              <p:spTgt spid="88"/>
                                            </p:tgtEl>
                                            <p:attrNameLst>
                                              <p:attrName>style.visibility</p:attrName>
                                            </p:attrNameLst>
                                          </p:cBhvr>
                                          <p:to>
                                            <p:strVal val="visible"/>
                                          </p:to>
                                        </p:set>
                                        <p:anim calcmode="lin" valueType="num">
                                          <p:cBhvr>
                                            <p:cTn id="100" dur="500" fill="hold"/>
                                            <p:tgtEl>
                                              <p:spTgt spid="88"/>
                                            </p:tgtEl>
                                            <p:attrNameLst>
                                              <p:attrName>ppt_w</p:attrName>
                                            </p:attrNameLst>
                                          </p:cBhvr>
                                          <p:tavLst>
                                            <p:tav tm="0">
                                              <p:val>
                                                <p:fltVal val="0"/>
                                              </p:val>
                                            </p:tav>
                                            <p:tav tm="100000">
                                              <p:val>
                                                <p:strVal val="#ppt_w"/>
                                              </p:val>
                                            </p:tav>
                                          </p:tavLst>
                                        </p:anim>
                                        <p:anim calcmode="lin" valueType="num">
                                          <p:cBhvr>
                                            <p:cTn id="101" dur="500" fill="hold"/>
                                            <p:tgtEl>
                                              <p:spTgt spid="88"/>
                                            </p:tgtEl>
                                            <p:attrNameLst>
                                              <p:attrName>ppt_h</p:attrName>
                                            </p:attrNameLst>
                                          </p:cBhvr>
                                          <p:tavLst>
                                            <p:tav tm="0">
                                              <p:val>
                                                <p:fltVal val="0"/>
                                              </p:val>
                                            </p:tav>
                                            <p:tav tm="100000">
                                              <p:val>
                                                <p:strVal val="#ppt_h"/>
                                              </p:val>
                                            </p:tav>
                                          </p:tavLst>
                                        </p:anim>
                                        <p:anim calcmode="lin" valueType="num">
                                          <p:cBhvr>
                                            <p:cTn id="102" dur="500" fill="hold"/>
                                            <p:tgtEl>
                                              <p:spTgt spid="88"/>
                                            </p:tgtEl>
                                            <p:attrNameLst>
                                              <p:attrName>style.rotation</p:attrName>
                                            </p:attrNameLst>
                                          </p:cBhvr>
                                          <p:tavLst>
                                            <p:tav tm="0">
                                              <p:val>
                                                <p:fltVal val="360"/>
                                              </p:val>
                                            </p:tav>
                                            <p:tav tm="100000">
                                              <p:val>
                                                <p:fltVal val="0"/>
                                              </p:val>
                                            </p:tav>
                                          </p:tavLst>
                                        </p:anim>
                                        <p:animEffect transition="in" filter="fade">
                                          <p:cBhvr>
                                            <p:cTn id="103" dur="500"/>
                                            <p:tgtEl>
                                              <p:spTgt spid="88"/>
                                            </p:tgtEl>
                                          </p:cBhvr>
                                        </p:animEffect>
                                      </p:childTnLst>
                                    </p:cTn>
                                  </p:par>
                                </p:childTnLst>
                              </p:cTn>
                            </p:par>
                            <p:par>
                              <p:cTn id="104" fill="hold">
                                <p:stCondLst>
                                  <p:cond delay="5699"/>
                                </p:stCondLst>
                                <p:childTnLst>
                                  <p:par>
                                    <p:cTn id="105" presetID="14" presetClass="entr" presetSubtype="10" fill="hold" grpId="0" nodeType="afterEffect">
                                      <p:stCondLst>
                                        <p:cond delay="0"/>
                                      </p:stCondLst>
                                      <p:childTnLst>
                                        <p:set>
                                          <p:cBhvr>
                                            <p:cTn id="106" dur="1" fill="hold">
                                              <p:stCondLst>
                                                <p:cond delay="0"/>
                                              </p:stCondLst>
                                            </p:cTn>
                                            <p:tgtEl>
                                              <p:spTgt spid="89"/>
                                            </p:tgtEl>
                                            <p:attrNameLst>
                                              <p:attrName>style.visibility</p:attrName>
                                            </p:attrNameLst>
                                          </p:cBhvr>
                                          <p:to>
                                            <p:strVal val="visible"/>
                                          </p:to>
                                        </p:set>
                                        <p:animEffect transition="in" filter="randombar(horizontal)">
                                          <p:cBhvr>
                                            <p:cTn id="107" dur="500"/>
                                            <p:tgtEl>
                                              <p:spTgt spid="89"/>
                                            </p:tgtEl>
                                          </p:cBhvr>
                                        </p:animEffect>
                                      </p:childTnLst>
                                    </p:cTn>
                                  </p:par>
                                  <p:par>
                                    <p:cTn id="108" presetID="10" presetClass="entr" presetSubtype="0" fill="hold" nodeType="with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fade">
                                          <p:cBhvr>
                                            <p:cTn id="110" dur="500"/>
                                            <p:tgtEl>
                                              <p:spTgt spid="129"/>
                                            </p:tgtEl>
                                          </p:cBhvr>
                                        </p:animEffect>
                                      </p:childTnLst>
                                    </p:cTn>
                                  </p:par>
                                  <p:par>
                                    <p:cTn id="111" presetID="14" presetClass="entr" presetSubtype="5" fill="hold" grpId="0" nodeType="withEffect">
                                      <p:stCondLst>
                                        <p:cond delay="0"/>
                                      </p:stCondLst>
                                      <p:iterate type="lt">
                                        <p:tmPct val="50000"/>
                                      </p:iterate>
                                      <p:childTnLst>
                                        <p:set>
                                          <p:cBhvr>
                                            <p:cTn id="112" dur="1" fill="hold">
                                              <p:stCondLst>
                                                <p:cond delay="0"/>
                                              </p:stCondLst>
                                            </p:cTn>
                                            <p:tgtEl>
                                              <p:spTgt spid="92"/>
                                            </p:tgtEl>
                                            <p:attrNameLst>
                                              <p:attrName>style.visibility</p:attrName>
                                            </p:attrNameLst>
                                          </p:cBhvr>
                                          <p:to>
                                            <p:strVal val="visible"/>
                                          </p:to>
                                        </p:set>
                                        <p:animEffect transition="in" filter="randombar(vertical)">
                                          <p:cBhvr>
                                            <p:cTn id="113" dur="50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par>
                                    <p:cTn id="117" presetID="12" presetClass="entr" presetSubtype="8"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 calcmode="lin" valueType="num">
                                          <p:cBhvr additive="base">
                                            <p:cTn id="119" dur="500"/>
                                            <p:tgtEl>
                                              <p:spTgt spid="90"/>
                                            </p:tgtEl>
                                            <p:attrNameLst>
                                              <p:attrName>ppt_x</p:attrName>
                                            </p:attrNameLst>
                                          </p:cBhvr>
                                          <p:tavLst>
                                            <p:tav tm="0">
                                              <p:val>
                                                <p:strVal val="#ppt_x-#ppt_w*1.125000"/>
                                              </p:val>
                                            </p:tav>
                                            <p:tav tm="100000">
                                              <p:val>
                                                <p:strVal val="#ppt_x"/>
                                              </p:val>
                                            </p:tav>
                                          </p:tavLst>
                                        </p:anim>
                                        <p:animEffect transition="in" filter="wipe(right)">
                                          <p:cBhvr>
                                            <p:cTn id="120" dur="500"/>
                                            <p:tgtEl>
                                              <p:spTgt spid="90"/>
                                            </p:tgtEl>
                                          </p:cBhvr>
                                        </p:animEffect>
                                      </p:childTnLst>
                                    </p:cTn>
                                  </p:par>
                                </p:childTnLst>
                              </p:cTn>
                            </p:par>
                            <p:par>
                              <p:cTn id="121" fill="hold">
                                <p:stCondLst>
                                  <p:cond delay="6699"/>
                                </p:stCondLst>
                                <p:childTnLst>
                                  <p:par>
                                    <p:cTn id="122" presetID="49" presetClass="entr" presetSubtype="0" decel="100000" fill="hold" grpId="0" nodeType="afterEffect">
                                      <p:stCondLst>
                                        <p:cond delay="0"/>
                                      </p:stCondLst>
                                      <p:childTnLst>
                                        <p:set>
                                          <p:cBhvr>
                                            <p:cTn id="123" dur="1" fill="hold">
                                              <p:stCondLst>
                                                <p:cond delay="0"/>
                                              </p:stCondLst>
                                            </p:cTn>
                                            <p:tgtEl>
                                              <p:spTgt spid="93"/>
                                            </p:tgtEl>
                                            <p:attrNameLst>
                                              <p:attrName>style.visibility</p:attrName>
                                            </p:attrNameLst>
                                          </p:cBhvr>
                                          <p:to>
                                            <p:strVal val="visible"/>
                                          </p:to>
                                        </p:set>
                                        <p:anim calcmode="lin" valueType="num">
                                          <p:cBhvr>
                                            <p:cTn id="124" dur="500" fill="hold"/>
                                            <p:tgtEl>
                                              <p:spTgt spid="93"/>
                                            </p:tgtEl>
                                            <p:attrNameLst>
                                              <p:attrName>ppt_w</p:attrName>
                                            </p:attrNameLst>
                                          </p:cBhvr>
                                          <p:tavLst>
                                            <p:tav tm="0">
                                              <p:val>
                                                <p:fltVal val="0"/>
                                              </p:val>
                                            </p:tav>
                                            <p:tav tm="100000">
                                              <p:val>
                                                <p:strVal val="#ppt_w"/>
                                              </p:val>
                                            </p:tav>
                                          </p:tavLst>
                                        </p:anim>
                                        <p:anim calcmode="lin" valueType="num">
                                          <p:cBhvr>
                                            <p:cTn id="125" dur="500" fill="hold"/>
                                            <p:tgtEl>
                                              <p:spTgt spid="93"/>
                                            </p:tgtEl>
                                            <p:attrNameLst>
                                              <p:attrName>ppt_h</p:attrName>
                                            </p:attrNameLst>
                                          </p:cBhvr>
                                          <p:tavLst>
                                            <p:tav tm="0">
                                              <p:val>
                                                <p:fltVal val="0"/>
                                              </p:val>
                                            </p:tav>
                                            <p:tav tm="100000">
                                              <p:val>
                                                <p:strVal val="#ppt_h"/>
                                              </p:val>
                                            </p:tav>
                                          </p:tavLst>
                                        </p:anim>
                                        <p:anim calcmode="lin" valueType="num">
                                          <p:cBhvr>
                                            <p:cTn id="126" dur="500" fill="hold"/>
                                            <p:tgtEl>
                                              <p:spTgt spid="93"/>
                                            </p:tgtEl>
                                            <p:attrNameLst>
                                              <p:attrName>style.rotation</p:attrName>
                                            </p:attrNameLst>
                                          </p:cBhvr>
                                          <p:tavLst>
                                            <p:tav tm="0">
                                              <p:val>
                                                <p:fltVal val="360"/>
                                              </p:val>
                                            </p:tav>
                                            <p:tav tm="100000">
                                              <p:val>
                                                <p:fltVal val="0"/>
                                              </p:val>
                                            </p:tav>
                                          </p:tavLst>
                                        </p:anim>
                                        <p:animEffect transition="in" filter="fade">
                                          <p:cBhvr>
                                            <p:cTn id="127" dur="500"/>
                                            <p:tgtEl>
                                              <p:spTgt spid="93"/>
                                            </p:tgtEl>
                                          </p:cBhvr>
                                        </p:animEffect>
                                      </p:childTnLst>
                                    </p:cTn>
                                  </p:par>
                                </p:childTnLst>
                              </p:cTn>
                            </p:par>
                            <p:par>
                              <p:cTn id="128" fill="hold">
                                <p:stCondLst>
                                  <p:cond delay="7199"/>
                                </p:stCondLst>
                                <p:childTnLst>
                                  <p:par>
                                    <p:cTn id="129" presetID="14" presetClass="entr" presetSubtype="10" fill="hold" grpId="0" nodeType="afterEffect">
                                      <p:stCondLst>
                                        <p:cond delay="0"/>
                                      </p:stCondLst>
                                      <p:childTnLst>
                                        <p:set>
                                          <p:cBhvr>
                                            <p:cTn id="130" dur="1" fill="hold">
                                              <p:stCondLst>
                                                <p:cond delay="0"/>
                                              </p:stCondLst>
                                            </p:cTn>
                                            <p:tgtEl>
                                              <p:spTgt spid="94"/>
                                            </p:tgtEl>
                                            <p:attrNameLst>
                                              <p:attrName>style.visibility</p:attrName>
                                            </p:attrNameLst>
                                          </p:cBhvr>
                                          <p:to>
                                            <p:strVal val="visible"/>
                                          </p:to>
                                        </p:set>
                                        <p:animEffect transition="in" filter="randombar(horizontal)">
                                          <p:cBhvr>
                                            <p:cTn id="131" dur="500"/>
                                            <p:tgtEl>
                                              <p:spTgt spid="94"/>
                                            </p:tgtEl>
                                          </p:cBhvr>
                                        </p:animEffect>
                                      </p:childTnLst>
                                    </p:cTn>
                                  </p:par>
                                  <p:par>
                                    <p:cTn id="132" presetID="10" presetClass="entr" presetSubtype="0" fill="hold" nodeType="withEffect">
                                      <p:stCondLst>
                                        <p:cond delay="0"/>
                                      </p:stCondLst>
                                      <p:childTnLst>
                                        <p:set>
                                          <p:cBhvr>
                                            <p:cTn id="133" dur="1" fill="hold">
                                              <p:stCondLst>
                                                <p:cond delay="0"/>
                                              </p:stCondLst>
                                            </p:cTn>
                                            <p:tgtEl>
                                              <p:spTgt spid="125"/>
                                            </p:tgtEl>
                                            <p:attrNameLst>
                                              <p:attrName>style.visibility</p:attrName>
                                            </p:attrNameLst>
                                          </p:cBhvr>
                                          <p:to>
                                            <p:strVal val="visible"/>
                                          </p:to>
                                        </p:set>
                                        <p:animEffect transition="in" filter="fade">
                                          <p:cBhvr>
                                            <p:cTn id="134" dur="500"/>
                                            <p:tgtEl>
                                              <p:spTgt spid="125"/>
                                            </p:tgtEl>
                                          </p:cBhvr>
                                        </p:animEffect>
                                      </p:childTnLst>
                                    </p:cTn>
                                  </p:par>
                                  <p:par>
                                    <p:cTn id="135" presetID="14" presetClass="entr" presetSubtype="5" fill="hold" grpId="0" nodeType="withEffect">
                                      <p:stCondLst>
                                        <p:cond delay="0"/>
                                      </p:stCondLst>
                                      <p:iterate type="lt">
                                        <p:tmPct val="50000"/>
                                      </p:iterate>
                                      <p:childTnLst>
                                        <p:set>
                                          <p:cBhvr>
                                            <p:cTn id="136" dur="1" fill="hold">
                                              <p:stCondLst>
                                                <p:cond delay="0"/>
                                              </p:stCondLst>
                                            </p:cTn>
                                            <p:tgtEl>
                                              <p:spTgt spid="97"/>
                                            </p:tgtEl>
                                            <p:attrNameLst>
                                              <p:attrName>style.visibility</p:attrName>
                                            </p:attrNameLst>
                                          </p:cBhvr>
                                          <p:to>
                                            <p:strVal val="visible"/>
                                          </p:to>
                                        </p:set>
                                        <p:animEffect transition="in" filter="randombar(vertical)">
                                          <p:cBhvr>
                                            <p:cTn id="137" dur="500"/>
                                            <p:tgtEl>
                                              <p:spTgt spid="9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96"/>
                                            </p:tgtEl>
                                            <p:attrNameLst>
                                              <p:attrName>style.visibility</p:attrName>
                                            </p:attrNameLst>
                                          </p:cBhvr>
                                          <p:to>
                                            <p:strVal val="visible"/>
                                          </p:to>
                                        </p:set>
                                        <p:animEffect transition="in" filter="fade">
                                          <p:cBhvr>
                                            <p:cTn id="140" dur="500"/>
                                            <p:tgtEl>
                                              <p:spTgt spid="96"/>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95"/>
                                            </p:tgtEl>
                                            <p:attrNameLst>
                                              <p:attrName>style.visibility</p:attrName>
                                            </p:attrNameLst>
                                          </p:cBhvr>
                                          <p:to>
                                            <p:strVal val="visible"/>
                                          </p:to>
                                        </p:set>
                                        <p:anim calcmode="lin" valueType="num">
                                          <p:cBhvr additive="base">
                                            <p:cTn id="143" dur="500"/>
                                            <p:tgtEl>
                                              <p:spTgt spid="95"/>
                                            </p:tgtEl>
                                            <p:attrNameLst>
                                              <p:attrName>ppt_x</p:attrName>
                                            </p:attrNameLst>
                                          </p:cBhvr>
                                          <p:tavLst>
                                            <p:tav tm="0">
                                              <p:val>
                                                <p:strVal val="#ppt_x-#ppt_w*1.125000"/>
                                              </p:val>
                                            </p:tav>
                                            <p:tav tm="100000">
                                              <p:val>
                                                <p:strVal val="#ppt_x"/>
                                              </p:val>
                                            </p:tav>
                                          </p:tavLst>
                                        </p:anim>
                                        <p:animEffect transition="in" filter="wipe(right)">
                                          <p:cBhvr>
                                            <p:cTn id="144" dur="500"/>
                                            <p:tgtEl>
                                              <p:spTgt spid="95"/>
                                            </p:tgtEl>
                                          </p:cBhvr>
                                        </p:animEffect>
                                      </p:childTnLst>
                                    </p:cTn>
                                  </p:par>
                                </p:childTnLst>
                              </p:cTn>
                            </p:par>
                            <p:par>
                              <p:cTn id="145" fill="hold">
                                <p:stCondLst>
                                  <p:cond delay="8199"/>
                                </p:stCondLst>
                                <p:childTnLst>
                                  <p:par>
                                    <p:cTn id="146" presetID="49" presetClass="entr" presetSubtype="0" decel="100000" fill="hold" grpId="0" nodeType="afterEffect">
                                      <p:stCondLst>
                                        <p:cond delay="0"/>
                                      </p:stCondLst>
                                      <p:childTnLst>
                                        <p:set>
                                          <p:cBhvr>
                                            <p:cTn id="147" dur="1" fill="hold">
                                              <p:stCondLst>
                                                <p:cond delay="0"/>
                                              </p:stCondLst>
                                            </p:cTn>
                                            <p:tgtEl>
                                              <p:spTgt spid="98"/>
                                            </p:tgtEl>
                                            <p:attrNameLst>
                                              <p:attrName>style.visibility</p:attrName>
                                            </p:attrNameLst>
                                          </p:cBhvr>
                                          <p:to>
                                            <p:strVal val="visible"/>
                                          </p:to>
                                        </p:set>
                                        <p:anim calcmode="lin" valueType="num">
                                          <p:cBhvr>
                                            <p:cTn id="148" dur="500" fill="hold"/>
                                            <p:tgtEl>
                                              <p:spTgt spid="98"/>
                                            </p:tgtEl>
                                            <p:attrNameLst>
                                              <p:attrName>ppt_w</p:attrName>
                                            </p:attrNameLst>
                                          </p:cBhvr>
                                          <p:tavLst>
                                            <p:tav tm="0">
                                              <p:val>
                                                <p:fltVal val="0"/>
                                              </p:val>
                                            </p:tav>
                                            <p:tav tm="100000">
                                              <p:val>
                                                <p:strVal val="#ppt_w"/>
                                              </p:val>
                                            </p:tav>
                                          </p:tavLst>
                                        </p:anim>
                                        <p:anim calcmode="lin" valueType="num">
                                          <p:cBhvr>
                                            <p:cTn id="149" dur="500" fill="hold"/>
                                            <p:tgtEl>
                                              <p:spTgt spid="98"/>
                                            </p:tgtEl>
                                            <p:attrNameLst>
                                              <p:attrName>ppt_h</p:attrName>
                                            </p:attrNameLst>
                                          </p:cBhvr>
                                          <p:tavLst>
                                            <p:tav tm="0">
                                              <p:val>
                                                <p:fltVal val="0"/>
                                              </p:val>
                                            </p:tav>
                                            <p:tav tm="100000">
                                              <p:val>
                                                <p:strVal val="#ppt_h"/>
                                              </p:val>
                                            </p:tav>
                                          </p:tavLst>
                                        </p:anim>
                                        <p:anim calcmode="lin" valueType="num">
                                          <p:cBhvr>
                                            <p:cTn id="150" dur="500" fill="hold"/>
                                            <p:tgtEl>
                                              <p:spTgt spid="98"/>
                                            </p:tgtEl>
                                            <p:attrNameLst>
                                              <p:attrName>style.rotation</p:attrName>
                                            </p:attrNameLst>
                                          </p:cBhvr>
                                          <p:tavLst>
                                            <p:tav tm="0">
                                              <p:val>
                                                <p:fltVal val="360"/>
                                              </p:val>
                                            </p:tav>
                                            <p:tav tm="100000">
                                              <p:val>
                                                <p:fltVal val="0"/>
                                              </p:val>
                                            </p:tav>
                                          </p:tavLst>
                                        </p:anim>
                                        <p:animEffect transition="in" filter="fade">
                                          <p:cBhvr>
                                            <p:cTn id="151" dur="500"/>
                                            <p:tgtEl>
                                              <p:spTgt spid="98"/>
                                            </p:tgtEl>
                                          </p:cBhvr>
                                        </p:animEffect>
                                      </p:childTnLst>
                                    </p:cTn>
                                  </p:par>
                                </p:childTnLst>
                              </p:cTn>
                            </p:par>
                            <p:par>
                              <p:cTn id="152" fill="hold">
                                <p:stCondLst>
                                  <p:cond delay="8699"/>
                                </p:stCondLst>
                                <p:childTnLst>
                                  <p:par>
                                    <p:cTn id="153" presetID="14" presetClass="entr" presetSubtype="10" fill="hold" grpId="0" nodeType="afterEffect">
                                      <p:stCondLst>
                                        <p:cond delay="0"/>
                                      </p:stCondLst>
                                      <p:childTnLst>
                                        <p:set>
                                          <p:cBhvr>
                                            <p:cTn id="154" dur="1" fill="hold">
                                              <p:stCondLst>
                                                <p:cond delay="0"/>
                                              </p:stCondLst>
                                            </p:cTn>
                                            <p:tgtEl>
                                              <p:spTgt spid="99"/>
                                            </p:tgtEl>
                                            <p:attrNameLst>
                                              <p:attrName>style.visibility</p:attrName>
                                            </p:attrNameLst>
                                          </p:cBhvr>
                                          <p:to>
                                            <p:strVal val="visible"/>
                                          </p:to>
                                        </p:set>
                                        <p:animEffect transition="in" filter="randombar(horizontal)">
                                          <p:cBhvr>
                                            <p:cTn id="155" dur="500"/>
                                            <p:tgtEl>
                                              <p:spTgt spid="99"/>
                                            </p:tgtEl>
                                          </p:cBhvr>
                                        </p:animEffect>
                                      </p:childTnLst>
                                    </p:cTn>
                                  </p:par>
                                  <p:par>
                                    <p:cTn id="156" presetID="10" presetClass="entr" presetSubtype="0" fill="hold" nodeType="withEffect">
                                      <p:stCondLst>
                                        <p:cond delay="0"/>
                                      </p:stCondLst>
                                      <p:childTnLst>
                                        <p:set>
                                          <p:cBhvr>
                                            <p:cTn id="157" dur="1" fill="hold">
                                              <p:stCondLst>
                                                <p:cond delay="0"/>
                                              </p:stCondLst>
                                            </p:cTn>
                                            <p:tgtEl>
                                              <p:spTgt spid="103"/>
                                            </p:tgtEl>
                                            <p:attrNameLst>
                                              <p:attrName>style.visibility</p:attrName>
                                            </p:attrNameLst>
                                          </p:cBhvr>
                                          <p:to>
                                            <p:strVal val="visible"/>
                                          </p:to>
                                        </p:set>
                                        <p:animEffect transition="in" filter="fade">
                                          <p:cBhvr>
                                            <p:cTn id="158" dur="500"/>
                                            <p:tgtEl>
                                              <p:spTgt spid="103"/>
                                            </p:tgtEl>
                                          </p:cBhvr>
                                        </p:animEffect>
                                      </p:childTnLst>
                                    </p:cTn>
                                  </p:par>
                                  <p:par>
                                    <p:cTn id="159" presetID="14" presetClass="entr" presetSubtype="5" fill="hold" grpId="0" nodeType="withEffect">
                                      <p:stCondLst>
                                        <p:cond delay="0"/>
                                      </p:stCondLst>
                                      <p:iterate type="lt">
                                        <p:tmPct val="50000"/>
                                      </p:iterate>
                                      <p:childTnLst>
                                        <p:set>
                                          <p:cBhvr>
                                            <p:cTn id="160" dur="1" fill="hold">
                                              <p:stCondLst>
                                                <p:cond delay="0"/>
                                              </p:stCondLst>
                                            </p:cTn>
                                            <p:tgtEl>
                                              <p:spTgt spid="102"/>
                                            </p:tgtEl>
                                            <p:attrNameLst>
                                              <p:attrName>style.visibility</p:attrName>
                                            </p:attrNameLst>
                                          </p:cBhvr>
                                          <p:to>
                                            <p:strVal val="visible"/>
                                          </p:to>
                                        </p:set>
                                        <p:animEffect transition="in" filter="randombar(vertical)">
                                          <p:cBhvr>
                                            <p:cTn id="161" dur="500"/>
                                            <p:tgtEl>
                                              <p:spTgt spid="10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1"/>
                                            </p:tgtEl>
                                            <p:attrNameLst>
                                              <p:attrName>style.visibility</p:attrName>
                                            </p:attrNameLst>
                                          </p:cBhvr>
                                          <p:to>
                                            <p:strVal val="visible"/>
                                          </p:to>
                                        </p:set>
                                        <p:animEffect transition="in" filter="fade">
                                          <p:cBhvr>
                                            <p:cTn id="164" dur="500"/>
                                            <p:tgtEl>
                                              <p:spTgt spid="101"/>
                                            </p:tgtEl>
                                          </p:cBhvr>
                                        </p:animEffect>
                                      </p:childTnLst>
                                    </p:cTn>
                                  </p:par>
                                  <p:par>
                                    <p:cTn id="165" presetID="12" presetClass="entr" presetSubtype="8" fill="hold" grpId="0" nodeType="withEffect">
                                      <p:stCondLst>
                                        <p:cond delay="0"/>
                                      </p:stCondLst>
                                      <p:childTnLst>
                                        <p:set>
                                          <p:cBhvr>
                                            <p:cTn id="166" dur="1" fill="hold">
                                              <p:stCondLst>
                                                <p:cond delay="0"/>
                                              </p:stCondLst>
                                            </p:cTn>
                                            <p:tgtEl>
                                              <p:spTgt spid="100"/>
                                            </p:tgtEl>
                                            <p:attrNameLst>
                                              <p:attrName>style.visibility</p:attrName>
                                            </p:attrNameLst>
                                          </p:cBhvr>
                                          <p:to>
                                            <p:strVal val="visible"/>
                                          </p:to>
                                        </p:set>
                                        <p:anim calcmode="lin" valueType="num">
                                          <p:cBhvr additive="base">
                                            <p:cTn id="167" dur="500"/>
                                            <p:tgtEl>
                                              <p:spTgt spid="100"/>
                                            </p:tgtEl>
                                            <p:attrNameLst>
                                              <p:attrName>ppt_x</p:attrName>
                                            </p:attrNameLst>
                                          </p:cBhvr>
                                          <p:tavLst>
                                            <p:tav tm="0">
                                              <p:val>
                                                <p:strVal val="#ppt_x-#ppt_w*1.125000"/>
                                              </p:val>
                                            </p:tav>
                                            <p:tav tm="100000">
                                              <p:val>
                                                <p:strVal val="#ppt_x"/>
                                              </p:val>
                                            </p:tav>
                                          </p:tavLst>
                                        </p:anim>
                                        <p:animEffect transition="in" filter="wipe(right)">
                                          <p:cBhvr>
                                            <p:cTn id="168" dur="500"/>
                                            <p:tgtEl>
                                              <p:spTgt spid="100"/>
                                            </p:tgtEl>
                                          </p:cBhvr>
                                        </p:animEffect>
                                      </p:childTnLst>
                                    </p:cTn>
                                  </p:par>
                                </p:childTnLst>
                              </p:cTn>
                            </p:par>
                            <p:par>
                              <p:cTn id="169" fill="hold">
                                <p:stCondLst>
                                  <p:cond delay="9699"/>
                                </p:stCondLst>
                                <p:childTnLst>
                                  <p:par>
                                    <p:cTn id="170" presetID="1" presetClass="entr" presetSubtype="0" fill="hold" grpId="0" nodeType="afterEffect">
                                      <p:stCondLst>
                                        <p:cond delay="0"/>
                                      </p:stCondLst>
                                      <p:childTnLst>
                                        <p:set>
                                          <p:cBhvr>
                                            <p:cTn id="171" dur="1" fill="hold">
                                              <p:stCondLst>
                                                <p:cond delay="499"/>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80" grpId="0"/>
          <p:bldP spid="81" grpId="0"/>
          <p:bldP spid="82" grpId="0"/>
          <p:bldP spid="83" grpId="0" animBg="1"/>
          <p:bldP spid="84" grpId="0" animBg="1"/>
          <p:bldP spid="85" grpId="0"/>
          <p:bldP spid="86" grpId="0"/>
          <p:bldP spid="87" grpId="0"/>
          <p:bldP spid="88" grpId="0" animBg="1"/>
          <p:bldP spid="89" grpId="0" animBg="1"/>
          <p:bldP spid="90" grpId="0"/>
          <p:bldP spid="91" grpId="0"/>
          <p:bldP spid="92" grpId="0"/>
          <p:bldP spid="93" grpId="0" animBg="1"/>
          <p:bldP spid="94" grpId="0" animBg="1"/>
          <p:bldP spid="95" grpId="0"/>
          <p:bldP spid="96" grpId="0"/>
          <p:bldP spid="97" grpId="0"/>
          <p:bldP spid="98" grpId="0" animBg="1"/>
          <p:bldP spid="99" grpId="0" animBg="1"/>
          <p:bldP spid="100" grpId="0"/>
          <p:bldP spid="101" grpId="0"/>
          <p:bldP spid="102" grpId="0"/>
          <p:bldP spid="137" grpId="0" animBg="1"/>
          <p:bldP spid="138" grpId="0"/>
          <p:bldP spid="139" grpId="0"/>
          <p:bldP spid="141" grpId="0" animBg="1"/>
          <p:bldP spid="142" grpId="0" animBg="1"/>
          <p:bldP spid="143" grpId="0" animBg="1"/>
          <p:bldP spid="144" grpId="0" animBg="1"/>
          <p:bldP spid="14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7454" y="5085184"/>
            <a:ext cx="10362328" cy="784830"/>
          </a:xfrm>
          <a:prstGeom prst="rect">
            <a:avLst/>
          </a:prstGeom>
          <a:noFill/>
        </p:spPr>
        <p:txBody>
          <a:bodyPr wrap="square" rtlCol="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latin typeface="微软雅黑" panose="020B0503020204020204" pitchFamily="34" charset="-122"/>
                <a:ea typeface="微软雅黑" panose="020B0503020204020204" pitchFamily="34" charset="-122"/>
              </a:rPr>
              <a:t>。您的内容打在这里</a:t>
            </a:r>
            <a:r>
              <a:rPr lang="zh-CN" altLang="en-US" sz="1000" dirty="0">
                <a:latin typeface="微软雅黑" panose="020B0503020204020204" pitchFamily="34" charset="-122"/>
                <a:ea typeface="微软雅黑" panose="020B0503020204020204" pitchFamily="34" charset="-122"/>
              </a:rPr>
              <a:t>，或者通过通过复制您的文本。您的内容打在这里，或者通过通过复制您的文本</a:t>
            </a:r>
            <a:r>
              <a:rPr lang="zh-CN" altLang="en-US" sz="1000" dirty="0" smtClean="0">
                <a:latin typeface="微软雅黑" panose="020B0503020204020204" pitchFamily="34" charset="-122"/>
                <a:ea typeface="微软雅黑" panose="020B0503020204020204" pitchFamily="34" charset="-122"/>
              </a:rPr>
              <a:t>。您</a:t>
            </a:r>
            <a:r>
              <a:rPr lang="zh-CN" altLang="en-US" sz="1000" dirty="0">
                <a:latin typeface="微软雅黑" panose="020B0503020204020204" pitchFamily="34" charset="-122"/>
                <a:ea typeface="微软雅黑" panose="020B0503020204020204" pitchFamily="34" charset="-122"/>
              </a:rPr>
              <a:t>的内容打在这里，或者通过复制您的文本后，在此框中选择粘贴，并选择只保留文字</a:t>
            </a:r>
            <a:r>
              <a:rPr lang="zh-CN" altLang="en-US" sz="1000" dirty="0" smtClean="0">
                <a:latin typeface="微软雅黑" panose="020B0503020204020204" pitchFamily="34" charset="-122"/>
                <a:ea typeface="微软雅黑" panose="020B0503020204020204" pitchFamily="34" charset="-122"/>
              </a:rPr>
              <a:t>。您</a:t>
            </a:r>
            <a:r>
              <a:rPr lang="zh-CN" altLang="en-US" sz="1000" dirty="0">
                <a:latin typeface="微软雅黑" panose="020B0503020204020204" pitchFamily="34" charset="-122"/>
                <a:ea typeface="微软雅黑" panose="020B0503020204020204" pitchFamily="34" charset="-122"/>
              </a:rPr>
              <a:t>的内容打在这里，或者通过通过复制您的文本。您的内容打在这里，或者通过通过复制您的文本</a:t>
            </a:r>
            <a:r>
              <a:rPr lang="zh-CN" altLang="en-US" sz="1000" dirty="0" smtClean="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86844" y="657879"/>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9" name="文本框 8"/>
          <p:cNvSpPr txBox="1"/>
          <p:nvPr/>
        </p:nvSpPr>
        <p:spPr>
          <a:xfrm>
            <a:off x="1558702" y="704535"/>
            <a:ext cx="768159" cy="400110"/>
          </a:xfrm>
          <a:prstGeom prst="rect">
            <a:avLst/>
          </a:prstGeom>
          <a:noFill/>
        </p:spPr>
        <p:txBody>
          <a:bodyPr wrap="none" rtlCol="0">
            <a:spAutoFit/>
          </a:bodyPr>
          <a:lstStyle/>
          <a:p>
            <a:pPr algn="ctr"/>
            <a:r>
              <a:rPr lang="zh-CN" altLang="en-US" sz="20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 录</a:t>
            </a:r>
            <a:endParaRPr lang="zh-CN" altLang="en-US" sz="20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2196"/>
          <a:stretch>
            <a:fillRect/>
          </a:stretch>
        </p:blipFill>
        <p:spPr>
          <a:xfrm>
            <a:off x="0" y="1498699"/>
            <a:ext cx="12190413" cy="3010421"/>
          </a:xfrm>
          <a:prstGeom prst="rect">
            <a:avLst/>
          </a:prstGeom>
        </p:spPr>
      </p:pic>
      <p:sp>
        <p:nvSpPr>
          <p:cNvPr id="7" name="文本框 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advClick="0" advTm="0">
        <p15:prstTrans prst="curtains"/>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ppt_h/2"/>
                                          </p:val>
                                        </p:tav>
                                        <p:tav tm="100000">
                                          <p:val>
                                            <p:strVal val="#ppt_y"/>
                                          </p:val>
                                        </p:tav>
                                      </p:tavLst>
                                    </p:anim>
                                    <p:anim calcmode="lin" valueType="num">
                                      <p:cBhvr>
                                        <p:cTn id="16" dur="500" fill="hold"/>
                                        <p:tgtEl>
                                          <p:spTgt spid="9"/>
                                        </p:tgtEl>
                                        <p:attrNameLst>
                                          <p:attrName>ppt_w</p:attrName>
                                        </p:attrNameLst>
                                      </p:cBhvr>
                                      <p:tavLst>
                                        <p:tav tm="0">
                                          <p:val>
                                            <p:strVal val="#ppt_w"/>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100"/>
                            </p:stCondLst>
                            <p:childTnLst>
                              <p:par>
                                <p:cTn id="19" presetID="14" presetClass="entr" presetSubtype="1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16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2100"/>
                            </p:stCondLst>
                            <p:childTnLst>
                              <p:par>
                                <p:cTn id="27" presetID="1" presetClass="entr" presetSubtype="0" fill="hold" grpId="0" nodeType="after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Freeform 6"/>
          <p:cNvSpPr/>
          <p:nvPr/>
        </p:nvSpPr>
        <p:spPr bwMode="auto">
          <a:xfrm>
            <a:off x="1670479" y="3484181"/>
            <a:ext cx="1290656" cy="934820"/>
          </a:xfrm>
          <a:custGeom>
            <a:avLst/>
            <a:gdLst>
              <a:gd name="T0" fmla="*/ 0 w 401"/>
              <a:gd name="T1" fmla="*/ 290 h 290"/>
              <a:gd name="T2" fmla="*/ 54 w 401"/>
              <a:gd name="T3" fmla="*/ 152 h 290"/>
              <a:gd name="T4" fmla="*/ 201 w 401"/>
              <a:gd name="T5" fmla="*/ 0 h 290"/>
              <a:gd name="T6" fmla="*/ 347 w 401"/>
              <a:gd name="T7" fmla="*/ 152 h 290"/>
              <a:gd name="T8" fmla="*/ 401 w 401"/>
              <a:gd name="T9" fmla="*/ 290 h 290"/>
              <a:gd name="T10" fmla="*/ 0 w 401"/>
              <a:gd name="T11" fmla="*/ 290 h 290"/>
            </a:gdLst>
            <a:ahLst/>
            <a:cxnLst>
              <a:cxn ang="0">
                <a:pos x="T0" y="T1"/>
              </a:cxn>
              <a:cxn ang="0">
                <a:pos x="T2" y="T3"/>
              </a:cxn>
              <a:cxn ang="0">
                <a:pos x="T4" y="T5"/>
              </a:cxn>
              <a:cxn ang="0">
                <a:pos x="T6" y="T7"/>
              </a:cxn>
              <a:cxn ang="0">
                <a:pos x="T8" y="T9"/>
              </a:cxn>
              <a:cxn ang="0">
                <a:pos x="T10" y="T11"/>
              </a:cxn>
            </a:cxnLst>
            <a:rect l="0" t="0" r="r" b="b"/>
            <a:pathLst>
              <a:path w="401" h="290">
                <a:moveTo>
                  <a:pt x="0" y="290"/>
                </a:moveTo>
                <a:cubicBezTo>
                  <a:pt x="33" y="249"/>
                  <a:pt x="46" y="203"/>
                  <a:pt x="54" y="152"/>
                </a:cubicBezTo>
                <a:cubicBezTo>
                  <a:pt x="64" y="89"/>
                  <a:pt x="93" y="0"/>
                  <a:pt x="201" y="0"/>
                </a:cubicBezTo>
                <a:cubicBezTo>
                  <a:pt x="309" y="0"/>
                  <a:pt x="337" y="89"/>
                  <a:pt x="347" y="152"/>
                </a:cubicBezTo>
                <a:cubicBezTo>
                  <a:pt x="355" y="203"/>
                  <a:pt x="368" y="249"/>
                  <a:pt x="401" y="290"/>
                </a:cubicBezTo>
                <a:lnTo>
                  <a:pt x="0" y="290"/>
                </a:lnTo>
                <a:close/>
              </a:path>
            </a:pathLst>
          </a:custGeom>
          <a:solidFill>
            <a:srgbClr val="F35258">
              <a:alpha val="69804"/>
            </a:srgbClr>
          </a:solidFill>
          <a:ln>
            <a:solidFill>
              <a:srgbClr val="F35258"/>
            </a:solidFill>
          </a:ln>
        </p:spPr>
        <p:txBody>
          <a:bodyPr vert="horz" wrap="square" lIns="83999" tIns="41999" rIns="83999" bIns="41999" numCol="1" anchor="t" anchorCtr="0" compatLnSpc="1"/>
          <a:lstStyle/>
          <a:p>
            <a:endParaRPr lang="zh-CN" altLang="en-US"/>
          </a:p>
        </p:txBody>
      </p:sp>
      <p:sp>
        <p:nvSpPr>
          <p:cNvPr id="138" name="Freeform 7"/>
          <p:cNvSpPr/>
          <p:nvPr/>
        </p:nvSpPr>
        <p:spPr bwMode="auto">
          <a:xfrm>
            <a:off x="2462313" y="2979976"/>
            <a:ext cx="1326091" cy="1439024"/>
          </a:xfrm>
          <a:custGeom>
            <a:avLst/>
            <a:gdLst>
              <a:gd name="T0" fmla="*/ 0 w 412"/>
              <a:gd name="T1" fmla="*/ 447 h 447"/>
              <a:gd name="T2" fmla="*/ 55 w 412"/>
              <a:gd name="T3" fmla="*/ 235 h 447"/>
              <a:gd name="T4" fmla="*/ 206 w 412"/>
              <a:gd name="T5" fmla="*/ 0 h 447"/>
              <a:gd name="T6" fmla="*/ 357 w 412"/>
              <a:gd name="T7" fmla="*/ 235 h 447"/>
              <a:gd name="T8" fmla="*/ 412 w 412"/>
              <a:gd name="T9" fmla="*/ 447 h 447"/>
              <a:gd name="T10" fmla="*/ 0 w 412"/>
              <a:gd name="T11" fmla="*/ 447 h 447"/>
            </a:gdLst>
            <a:ahLst/>
            <a:cxnLst>
              <a:cxn ang="0">
                <a:pos x="T0" y="T1"/>
              </a:cxn>
              <a:cxn ang="0">
                <a:pos x="T2" y="T3"/>
              </a:cxn>
              <a:cxn ang="0">
                <a:pos x="T4" y="T5"/>
              </a:cxn>
              <a:cxn ang="0">
                <a:pos x="T6" y="T7"/>
              </a:cxn>
              <a:cxn ang="0">
                <a:pos x="T8" y="T9"/>
              </a:cxn>
              <a:cxn ang="0">
                <a:pos x="T10" y="T11"/>
              </a:cxn>
            </a:cxnLst>
            <a:rect l="0" t="0" r="r" b="b"/>
            <a:pathLst>
              <a:path w="412" h="447">
                <a:moveTo>
                  <a:pt x="0" y="447"/>
                </a:moveTo>
                <a:cubicBezTo>
                  <a:pt x="33" y="385"/>
                  <a:pt x="46" y="313"/>
                  <a:pt x="55" y="235"/>
                </a:cubicBezTo>
                <a:cubicBezTo>
                  <a:pt x="65" y="137"/>
                  <a:pt x="95" y="0"/>
                  <a:pt x="206" y="0"/>
                </a:cubicBezTo>
                <a:cubicBezTo>
                  <a:pt x="317" y="0"/>
                  <a:pt x="346" y="137"/>
                  <a:pt x="357" y="235"/>
                </a:cubicBezTo>
                <a:cubicBezTo>
                  <a:pt x="365" y="313"/>
                  <a:pt x="378" y="385"/>
                  <a:pt x="412" y="447"/>
                </a:cubicBezTo>
                <a:lnTo>
                  <a:pt x="0" y="447"/>
                </a:lnTo>
                <a:close/>
              </a:path>
            </a:pathLst>
          </a:custGeom>
          <a:solidFill>
            <a:srgbClr val="85D3C5">
              <a:alpha val="69804"/>
            </a:srgbClr>
          </a:solidFill>
          <a:ln>
            <a:solidFill>
              <a:srgbClr val="85D3C5"/>
            </a:solidFill>
          </a:ln>
        </p:spPr>
        <p:txBody>
          <a:bodyPr vert="horz" wrap="square" lIns="83999" tIns="41999" rIns="83999" bIns="41999" numCol="1" anchor="t" anchorCtr="0" compatLnSpc="1"/>
          <a:lstStyle/>
          <a:p>
            <a:endParaRPr lang="zh-CN" altLang="en-US"/>
          </a:p>
        </p:txBody>
      </p:sp>
      <p:sp>
        <p:nvSpPr>
          <p:cNvPr id="139" name="Freeform 8"/>
          <p:cNvSpPr/>
          <p:nvPr/>
        </p:nvSpPr>
        <p:spPr bwMode="auto">
          <a:xfrm>
            <a:off x="3514465" y="3297490"/>
            <a:ext cx="1204792" cy="1121512"/>
          </a:xfrm>
          <a:custGeom>
            <a:avLst/>
            <a:gdLst>
              <a:gd name="T0" fmla="*/ 0 w 374"/>
              <a:gd name="T1" fmla="*/ 348 h 348"/>
              <a:gd name="T2" fmla="*/ 50 w 374"/>
              <a:gd name="T3" fmla="*/ 183 h 348"/>
              <a:gd name="T4" fmla="*/ 187 w 374"/>
              <a:gd name="T5" fmla="*/ 0 h 348"/>
              <a:gd name="T6" fmla="*/ 324 w 374"/>
              <a:gd name="T7" fmla="*/ 183 h 348"/>
              <a:gd name="T8" fmla="*/ 374 w 374"/>
              <a:gd name="T9" fmla="*/ 348 h 348"/>
              <a:gd name="T10" fmla="*/ 0 w 374"/>
              <a:gd name="T11" fmla="*/ 348 h 348"/>
            </a:gdLst>
            <a:ahLst/>
            <a:cxnLst>
              <a:cxn ang="0">
                <a:pos x="T0" y="T1"/>
              </a:cxn>
              <a:cxn ang="0">
                <a:pos x="T2" y="T3"/>
              </a:cxn>
              <a:cxn ang="0">
                <a:pos x="T4" y="T5"/>
              </a:cxn>
              <a:cxn ang="0">
                <a:pos x="T6" y="T7"/>
              </a:cxn>
              <a:cxn ang="0">
                <a:pos x="T8" y="T9"/>
              </a:cxn>
              <a:cxn ang="0">
                <a:pos x="T10" y="T11"/>
              </a:cxn>
            </a:cxnLst>
            <a:rect l="0" t="0" r="r" b="b"/>
            <a:pathLst>
              <a:path w="374" h="348">
                <a:moveTo>
                  <a:pt x="0" y="348"/>
                </a:moveTo>
                <a:cubicBezTo>
                  <a:pt x="31" y="299"/>
                  <a:pt x="43" y="244"/>
                  <a:pt x="50" y="183"/>
                </a:cubicBezTo>
                <a:cubicBezTo>
                  <a:pt x="60" y="107"/>
                  <a:pt x="87" y="0"/>
                  <a:pt x="187" y="0"/>
                </a:cubicBezTo>
                <a:cubicBezTo>
                  <a:pt x="288" y="0"/>
                  <a:pt x="315" y="107"/>
                  <a:pt x="324" y="183"/>
                </a:cubicBezTo>
                <a:cubicBezTo>
                  <a:pt x="332" y="244"/>
                  <a:pt x="344" y="299"/>
                  <a:pt x="374" y="348"/>
                </a:cubicBezTo>
                <a:lnTo>
                  <a:pt x="0" y="348"/>
                </a:lnTo>
                <a:close/>
              </a:path>
            </a:pathLst>
          </a:custGeom>
          <a:solidFill>
            <a:srgbClr val="2C79AD">
              <a:alpha val="69804"/>
            </a:srgbClr>
          </a:solidFill>
          <a:ln>
            <a:solidFill>
              <a:srgbClr val="2C79AD"/>
            </a:solidFill>
          </a:ln>
        </p:spPr>
        <p:txBody>
          <a:bodyPr vert="horz" wrap="square" lIns="83999" tIns="41999" rIns="83999" bIns="41999" numCol="1" anchor="t" anchorCtr="0" compatLnSpc="1"/>
          <a:lstStyle/>
          <a:p>
            <a:endParaRPr lang="zh-CN" altLang="en-US"/>
          </a:p>
        </p:txBody>
      </p:sp>
      <p:sp>
        <p:nvSpPr>
          <p:cNvPr id="140" name="Freeform 9"/>
          <p:cNvSpPr/>
          <p:nvPr/>
        </p:nvSpPr>
        <p:spPr bwMode="auto">
          <a:xfrm>
            <a:off x="4467125" y="3629989"/>
            <a:ext cx="1088948" cy="789010"/>
          </a:xfrm>
          <a:custGeom>
            <a:avLst/>
            <a:gdLst>
              <a:gd name="T0" fmla="*/ 0 w 338"/>
              <a:gd name="T1" fmla="*/ 245 h 245"/>
              <a:gd name="T2" fmla="*/ 45 w 338"/>
              <a:gd name="T3" fmla="*/ 129 h 245"/>
              <a:gd name="T4" fmla="*/ 169 w 338"/>
              <a:gd name="T5" fmla="*/ 0 h 245"/>
              <a:gd name="T6" fmla="*/ 293 w 338"/>
              <a:gd name="T7" fmla="*/ 129 h 245"/>
              <a:gd name="T8" fmla="*/ 338 w 338"/>
              <a:gd name="T9" fmla="*/ 245 h 245"/>
              <a:gd name="T10" fmla="*/ 0 w 338"/>
              <a:gd name="T11" fmla="*/ 245 h 245"/>
            </a:gdLst>
            <a:ahLst/>
            <a:cxnLst>
              <a:cxn ang="0">
                <a:pos x="T0" y="T1"/>
              </a:cxn>
              <a:cxn ang="0">
                <a:pos x="T2" y="T3"/>
              </a:cxn>
              <a:cxn ang="0">
                <a:pos x="T4" y="T5"/>
              </a:cxn>
              <a:cxn ang="0">
                <a:pos x="T6" y="T7"/>
              </a:cxn>
              <a:cxn ang="0">
                <a:pos x="T8" y="T9"/>
              </a:cxn>
              <a:cxn ang="0">
                <a:pos x="T10" y="T11"/>
              </a:cxn>
            </a:cxnLst>
            <a:rect l="0" t="0" r="r" b="b"/>
            <a:pathLst>
              <a:path w="338" h="245">
                <a:moveTo>
                  <a:pt x="0" y="245"/>
                </a:moveTo>
                <a:cubicBezTo>
                  <a:pt x="27" y="211"/>
                  <a:pt x="38" y="172"/>
                  <a:pt x="45" y="129"/>
                </a:cubicBezTo>
                <a:cubicBezTo>
                  <a:pt x="54" y="75"/>
                  <a:pt x="78" y="0"/>
                  <a:pt x="169" y="0"/>
                </a:cubicBezTo>
                <a:cubicBezTo>
                  <a:pt x="260" y="0"/>
                  <a:pt x="284" y="75"/>
                  <a:pt x="293" y="129"/>
                </a:cubicBezTo>
                <a:cubicBezTo>
                  <a:pt x="300" y="172"/>
                  <a:pt x="311" y="211"/>
                  <a:pt x="338" y="245"/>
                </a:cubicBezTo>
                <a:lnTo>
                  <a:pt x="0" y="245"/>
                </a:lnTo>
                <a:close/>
              </a:path>
            </a:pathLst>
          </a:custGeom>
          <a:solidFill>
            <a:srgbClr val="85D3C5">
              <a:alpha val="69804"/>
            </a:srgbClr>
          </a:solidFill>
          <a:ln>
            <a:solidFill>
              <a:srgbClr val="85D3C5"/>
            </a:solidFill>
          </a:ln>
        </p:spPr>
        <p:txBody>
          <a:bodyPr vert="horz" wrap="square" lIns="83999" tIns="41999" rIns="83999" bIns="41999" numCol="1" anchor="t" anchorCtr="0" compatLnSpc="1"/>
          <a:lstStyle/>
          <a:p>
            <a:endParaRPr lang="zh-CN" altLang="en-US"/>
          </a:p>
        </p:txBody>
      </p:sp>
      <p:sp>
        <p:nvSpPr>
          <p:cNvPr id="141" name="Freeform 10"/>
          <p:cNvSpPr/>
          <p:nvPr/>
        </p:nvSpPr>
        <p:spPr bwMode="auto">
          <a:xfrm>
            <a:off x="5234432" y="3462378"/>
            <a:ext cx="1319276" cy="956624"/>
          </a:xfrm>
          <a:custGeom>
            <a:avLst/>
            <a:gdLst>
              <a:gd name="T0" fmla="*/ 0 w 410"/>
              <a:gd name="T1" fmla="*/ 297 h 297"/>
              <a:gd name="T2" fmla="*/ 55 w 410"/>
              <a:gd name="T3" fmla="*/ 156 h 297"/>
              <a:gd name="T4" fmla="*/ 205 w 410"/>
              <a:gd name="T5" fmla="*/ 0 h 297"/>
              <a:gd name="T6" fmla="*/ 355 w 410"/>
              <a:gd name="T7" fmla="*/ 156 h 297"/>
              <a:gd name="T8" fmla="*/ 410 w 410"/>
              <a:gd name="T9" fmla="*/ 297 h 297"/>
              <a:gd name="T10" fmla="*/ 0 w 410"/>
              <a:gd name="T11" fmla="*/ 297 h 297"/>
            </a:gdLst>
            <a:ahLst/>
            <a:cxnLst>
              <a:cxn ang="0">
                <a:pos x="T0" y="T1"/>
              </a:cxn>
              <a:cxn ang="0">
                <a:pos x="T2" y="T3"/>
              </a:cxn>
              <a:cxn ang="0">
                <a:pos x="T4" y="T5"/>
              </a:cxn>
              <a:cxn ang="0">
                <a:pos x="T6" y="T7"/>
              </a:cxn>
              <a:cxn ang="0">
                <a:pos x="T8" y="T9"/>
              </a:cxn>
              <a:cxn ang="0">
                <a:pos x="T10" y="T11"/>
              </a:cxn>
            </a:cxnLst>
            <a:rect l="0" t="0" r="r" b="b"/>
            <a:pathLst>
              <a:path w="410" h="297">
                <a:moveTo>
                  <a:pt x="0" y="297"/>
                </a:moveTo>
                <a:cubicBezTo>
                  <a:pt x="33" y="256"/>
                  <a:pt x="47" y="208"/>
                  <a:pt x="55" y="156"/>
                </a:cubicBezTo>
                <a:cubicBezTo>
                  <a:pt x="65" y="91"/>
                  <a:pt x="95" y="0"/>
                  <a:pt x="205" y="0"/>
                </a:cubicBezTo>
                <a:cubicBezTo>
                  <a:pt x="316" y="0"/>
                  <a:pt x="345" y="91"/>
                  <a:pt x="355" y="156"/>
                </a:cubicBezTo>
                <a:cubicBezTo>
                  <a:pt x="364" y="208"/>
                  <a:pt x="377" y="256"/>
                  <a:pt x="410" y="297"/>
                </a:cubicBezTo>
                <a:lnTo>
                  <a:pt x="0" y="297"/>
                </a:lnTo>
                <a:close/>
              </a:path>
            </a:pathLst>
          </a:custGeom>
          <a:solidFill>
            <a:srgbClr val="F35258">
              <a:alpha val="69804"/>
            </a:srgbClr>
          </a:solidFill>
          <a:ln>
            <a:solidFill>
              <a:srgbClr val="F35258"/>
            </a:solidFill>
          </a:ln>
        </p:spPr>
        <p:txBody>
          <a:bodyPr vert="horz" wrap="square" lIns="83999" tIns="41999" rIns="83999" bIns="41999" numCol="1" anchor="t" anchorCtr="0" compatLnSpc="1"/>
          <a:lstStyle/>
          <a:p>
            <a:endParaRPr lang="zh-CN" altLang="en-US"/>
          </a:p>
        </p:txBody>
      </p:sp>
      <p:sp>
        <p:nvSpPr>
          <p:cNvPr id="142" name="Freeform 11"/>
          <p:cNvSpPr/>
          <p:nvPr/>
        </p:nvSpPr>
        <p:spPr bwMode="auto">
          <a:xfrm>
            <a:off x="6067157" y="3873916"/>
            <a:ext cx="1304285" cy="545084"/>
          </a:xfrm>
          <a:custGeom>
            <a:avLst/>
            <a:gdLst>
              <a:gd name="T0" fmla="*/ 0 w 405"/>
              <a:gd name="T1" fmla="*/ 169 h 169"/>
              <a:gd name="T2" fmla="*/ 54 w 405"/>
              <a:gd name="T3" fmla="*/ 89 h 169"/>
              <a:gd name="T4" fmla="*/ 203 w 405"/>
              <a:gd name="T5" fmla="*/ 0 h 169"/>
              <a:gd name="T6" fmla="*/ 351 w 405"/>
              <a:gd name="T7" fmla="*/ 89 h 169"/>
              <a:gd name="T8" fmla="*/ 405 w 405"/>
              <a:gd name="T9" fmla="*/ 169 h 169"/>
              <a:gd name="T10" fmla="*/ 0 w 405"/>
              <a:gd name="T11" fmla="*/ 169 h 169"/>
            </a:gdLst>
            <a:ahLst/>
            <a:cxnLst>
              <a:cxn ang="0">
                <a:pos x="T0" y="T1"/>
              </a:cxn>
              <a:cxn ang="0">
                <a:pos x="T2" y="T3"/>
              </a:cxn>
              <a:cxn ang="0">
                <a:pos x="T4" y="T5"/>
              </a:cxn>
              <a:cxn ang="0">
                <a:pos x="T6" y="T7"/>
              </a:cxn>
              <a:cxn ang="0">
                <a:pos x="T8" y="T9"/>
              </a:cxn>
              <a:cxn ang="0">
                <a:pos x="T10" y="T11"/>
              </a:cxn>
            </a:cxnLst>
            <a:rect l="0" t="0" r="r" b="b"/>
            <a:pathLst>
              <a:path w="405" h="169">
                <a:moveTo>
                  <a:pt x="0" y="169"/>
                </a:moveTo>
                <a:cubicBezTo>
                  <a:pt x="33" y="145"/>
                  <a:pt x="46" y="118"/>
                  <a:pt x="54" y="89"/>
                </a:cubicBezTo>
                <a:cubicBezTo>
                  <a:pt x="65" y="52"/>
                  <a:pt x="94" y="0"/>
                  <a:pt x="203" y="0"/>
                </a:cubicBezTo>
                <a:cubicBezTo>
                  <a:pt x="312" y="0"/>
                  <a:pt x="341" y="52"/>
                  <a:pt x="351" y="89"/>
                </a:cubicBezTo>
                <a:cubicBezTo>
                  <a:pt x="359" y="118"/>
                  <a:pt x="372" y="145"/>
                  <a:pt x="405" y="169"/>
                </a:cubicBezTo>
                <a:lnTo>
                  <a:pt x="0" y="169"/>
                </a:lnTo>
                <a:close/>
              </a:path>
            </a:pathLst>
          </a:custGeom>
          <a:solidFill>
            <a:srgbClr val="2C79AD">
              <a:alpha val="69804"/>
            </a:srgbClr>
          </a:solidFill>
          <a:ln>
            <a:solidFill>
              <a:srgbClr val="2C79AD"/>
            </a:solidFill>
          </a:ln>
        </p:spPr>
        <p:txBody>
          <a:bodyPr vert="horz" wrap="square" lIns="83999" tIns="41999" rIns="83999" bIns="41999" numCol="1" anchor="t" anchorCtr="0" compatLnSpc="1"/>
          <a:lstStyle/>
          <a:p>
            <a:endParaRPr lang="zh-CN" altLang="en-US"/>
          </a:p>
        </p:txBody>
      </p:sp>
      <p:sp>
        <p:nvSpPr>
          <p:cNvPr id="143" name="Freeform 12"/>
          <p:cNvSpPr/>
          <p:nvPr/>
        </p:nvSpPr>
        <p:spPr bwMode="auto">
          <a:xfrm>
            <a:off x="6766318" y="2756493"/>
            <a:ext cx="1394236" cy="1662509"/>
          </a:xfrm>
          <a:custGeom>
            <a:avLst/>
            <a:gdLst>
              <a:gd name="T0" fmla="*/ 0 w 433"/>
              <a:gd name="T1" fmla="*/ 516 h 516"/>
              <a:gd name="T2" fmla="*/ 58 w 433"/>
              <a:gd name="T3" fmla="*/ 271 h 516"/>
              <a:gd name="T4" fmla="*/ 217 w 433"/>
              <a:gd name="T5" fmla="*/ 0 h 516"/>
              <a:gd name="T6" fmla="*/ 375 w 433"/>
              <a:gd name="T7" fmla="*/ 271 h 516"/>
              <a:gd name="T8" fmla="*/ 433 w 433"/>
              <a:gd name="T9" fmla="*/ 516 h 516"/>
              <a:gd name="T10" fmla="*/ 0 w 433"/>
              <a:gd name="T11" fmla="*/ 516 h 516"/>
            </a:gdLst>
            <a:ahLst/>
            <a:cxnLst>
              <a:cxn ang="0">
                <a:pos x="T0" y="T1"/>
              </a:cxn>
              <a:cxn ang="0">
                <a:pos x="T2" y="T3"/>
              </a:cxn>
              <a:cxn ang="0">
                <a:pos x="T4" y="T5"/>
              </a:cxn>
              <a:cxn ang="0">
                <a:pos x="T6" y="T7"/>
              </a:cxn>
              <a:cxn ang="0">
                <a:pos x="T8" y="T9"/>
              </a:cxn>
              <a:cxn ang="0">
                <a:pos x="T10" y="T11"/>
              </a:cxn>
            </a:cxnLst>
            <a:rect l="0" t="0" r="r" b="b"/>
            <a:pathLst>
              <a:path w="433" h="516">
                <a:moveTo>
                  <a:pt x="0" y="516"/>
                </a:moveTo>
                <a:cubicBezTo>
                  <a:pt x="35" y="444"/>
                  <a:pt x="49" y="361"/>
                  <a:pt x="58" y="271"/>
                </a:cubicBezTo>
                <a:cubicBezTo>
                  <a:pt x="69" y="158"/>
                  <a:pt x="100" y="0"/>
                  <a:pt x="217" y="0"/>
                </a:cubicBezTo>
                <a:cubicBezTo>
                  <a:pt x="333" y="0"/>
                  <a:pt x="364" y="158"/>
                  <a:pt x="375" y="271"/>
                </a:cubicBezTo>
                <a:cubicBezTo>
                  <a:pt x="384" y="361"/>
                  <a:pt x="398" y="444"/>
                  <a:pt x="433" y="516"/>
                </a:cubicBezTo>
                <a:lnTo>
                  <a:pt x="0" y="516"/>
                </a:lnTo>
                <a:close/>
              </a:path>
            </a:pathLst>
          </a:custGeom>
          <a:solidFill>
            <a:srgbClr val="F35258">
              <a:alpha val="69804"/>
            </a:srgbClr>
          </a:solidFill>
          <a:ln>
            <a:solidFill>
              <a:srgbClr val="F35258"/>
            </a:solidFill>
          </a:ln>
        </p:spPr>
        <p:txBody>
          <a:bodyPr vert="horz" wrap="square" lIns="83999" tIns="41999" rIns="83999" bIns="41999" numCol="1" anchor="t" anchorCtr="0" compatLnSpc="1"/>
          <a:lstStyle/>
          <a:p>
            <a:endParaRPr lang="zh-CN" altLang="en-US"/>
          </a:p>
        </p:txBody>
      </p:sp>
      <p:sp>
        <p:nvSpPr>
          <p:cNvPr id="144" name="Freeform 13"/>
          <p:cNvSpPr/>
          <p:nvPr/>
        </p:nvSpPr>
        <p:spPr bwMode="auto">
          <a:xfrm>
            <a:off x="7539077" y="3665422"/>
            <a:ext cx="1287930" cy="753580"/>
          </a:xfrm>
          <a:custGeom>
            <a:avLst/>
            <a:gdLst>
              <a:gd name="T0" fmla="*/ 0 w 400"/>
              <a:gd name="T1" fmla="*/ 234 h 234"/>
              <a:gd name="T2" fmla="*/ 53 w 400"/>
              <a:gd name="T3" fmla="*/ 123 h 234"/>
              <a:gd name="T4" fmla="*/ 200 w 400"/>
              <a:gd name="T5" fmla="*/ 0 h 234"/>
              <a:gd name="T6" fmla="*/ 346 w 400"/>
              <a:gd name="T7" fmla="*/ 123 h 234"/>
              <a:gd name="T8" fmla="*/ 400 w 400"/>
              <a:gd name="T9" fmla="*/ 234 h 234"/>
              <a:gd name="T10" fmla="*/ 0 w 400"/>
              <a:gd name="T11" fmla="*/ 234 h 234"/>
            </a:gdLst>
            <a:ahLst/>
            <a:cxnLst>
              <a:cxn ang="0">
                <a:pos x="T0" y="T1"/>
              </a:cxn>
              <a:cxn ang="0">
                <a:pos x="T2" y="T3"/>
              </a:cxn>
              <a:cxn ang="0">
                <a:pos x="T4" y="T5"/>
              </a:cxn>
              <a:cxn ang="0">
                <a:pos x="T6" y="T7"/>
              </a:cxn>
              <a:cxn ang="0">
                <a:pos x="T8" y="T9"/>
              </a:cxn>
              <a:cxn ang="0">
                <a:pos x="T10" y="T11"/>
              </a:cxn>
            </a:cxnLst>
            <a:rect l="0" t="0" r="r" b="b"/>
            <a:pathLst>
              <a:path w="400" h="234">
                <a:moveTo>
                  <a:pt x="0" y="234"/>
                </a:moveTo>
                <a:cubicBezTo>
                  <a:pt x="32" y="201"/>
                  <a:pt x="45" y="164"/>
                  <a:pt x="53" y="123"/>
                </a:cubicBezTo>
                <a:cubicBezTo>
                  <a:pt x="63" y="72"/>
                  <a:pt x="92" y="0"/>
                  <a:pt x="200" y="0"/>
                </a:cubicBezTo>
                <a:cubicBezTo>
                  <a:pt x="308" y="0"/>
                  <a:pt x="336" y="72"/>
                  <a:pt x="346" y="123"/>
                </a:cubicBezTo>
                <a:cubicBezTo>
                  <a:pt x="354" y="164"/>
                  <a:pt x="367" y="201"/>
                  <a:pt x="400" y="234"/>
                </a:cubicBezTo>
                <a:lnTo>
                  <a:pt x="0" y="234"/>
                </a:lnTo>
                <a:close/>
              </a:path>
            </a:pathLst>
          </a:custGeom>
          <a:solidFill>
            <a:srgbClr val="F6A94D">
              <a:alpha val="69804"/>
            </a:srgbClr>
          </a:solidFill>
          <a:ln>
            <a:solidFill>
              <a:srgbClr val="F6A94D"/>
            </a:solidFill>
          </a:ln>
        </p:spPr>
        <p:txBody>
          <a:bodyPr vert="horz" wrap="square" lIns="83999" tIns="41999" rIns="83999" bIns="41999" numCol="1" anchor="t" anchorCtr="0" compatLnSpc="1"/>
          <a:lstStyle/>
          <a:p>
            <a:endParaRPr lang="zh-CN" altLang="en-US"/>
          </a:p>
        </p:txBody>
      </p:sp>
      <p:sp>
        <p:nvSpPr>
          <p:cNvPr id="145" name="Freeform 14"/>
          <p:cNvSpPr/>
          <p:nvPr/>
        </p:nvSpPr>
        <p:spPr bwMode="auto">
          <a:xfrm>
            <a:off x="8191899" y="3497807"/>
            <a:ext cx="1533251" cy="921193"/>
          </a:xfrm>
          <a:custGeom>
            <a:avLst/>
            <a:gdLst>
              <a:gd name="T0" fmla="*/ 0 w 476"/>
              <a:gd name="T1" fmla="*/ 286 h 286"/>
              <a:gd name="T2" fmla="*/ 63 w 476"/>
              <a:gd name="T3" fmla="*/ 151 h 286"/>
              <a:gd name="T4" fmla="*/ 238 w 476"/>
              <a:gd name="T5" fmla="*/ 0 h 286"/>
              <a:gd name="T6" fmla="*/ 412 w 476"/>
              <a:gd name="T7" fmla="*/ 151 h 286"/>
              <a:gd name="T8" fmla="*/ 476 w 476"/>
              <a:gd name="T9" fmla="*/ 286 h 286"/>
              <a:gd name="T10" fmla="*/ 0 w 476"/>
              <a:gd name="T11" fmla="*/ 286 h 286"/>
            </a:gdLst>
            <a:ahLst/>
            <a:cxnLst>
              <a:cxn ang="0">
                <a:pos x="T0" y="T1"/>
              </a:cxn>
              <a:cxn ang="0">
                <a:pos x="T2" y="T3"/>
              </a:cxn>
              <a:cxn ang="0">
                <a:pos x="T4" y="T5"/>
              </a:cxn>
              <a:cxn ang="0">
                <a:pos x="T6" y="T7"/>
              </a:cxn>
              <a:cxn ang="0">
                <a:pos x="T8" y="T9"/>
              </a:cxn>
              <a:cxn ang="0">
                <a:pos x="T10" y="T11"/>
              </a:cxn>
            </a:cxnLst>
            <a:rect l="0" t="0" r="r" b="b"/>
            <a:pathLst>
              <a:path w="476" h="286">
                <a:moveTo>
                  <a:pt x="0" y="286"/>
                </a:moveTo>
                <a:cubicBezTo>
                  <a:pt x="38" y="246"/>
                  <a:pt x="54" y="200"/>
                  <a:pt x="63" y="151"/>
                </a:cubicBezTo>
                <a:cubicBezTo>
                  <a:pt x="75" y="88"/>
                  <a:pt x="109" y="0"/>
                  <a:pt x="238" y="0"/>
                </a:cubicBezTo>
                <a:cubicBezTo>
                  <a:pt x="366" y="0"/>
                  <a:pt x="400" y="88"/>
                  <a:pt x="412" y="151"/>
                </a:cubicBezTo>
                <a:cubicBezTo>
                  <a:pt x="421" y="200"/>
                  <a:pt x="437" y="246"/>
                  <a:pt x="476" y="286"/>
                </a:cubicBezTo>
                <a:lnTo>
                  <a:pt x="0" y="286"/>
                </a:lnTo>
                <a:close/>
              </a:path>
            </a:pathLst>
          </a:custGeom>
          <a:solidFill>
            <a:srgbClr val="85D3C5">
              <a:alpha val="69804"/>
            </a:srgbClr>
          </a:solidFill>
          <a:ln>
            <a:solidFill>
              <a:srgbClr val="85D3C5"/>
            </a:solidFill>
          </a:ln>
        </p:spPr>
        <p:txBody>
          <a:bodyPr vert="horz" wrap="square" lIns="83999" tIns="41999" rIns="83999" bIns="41999" numCol="1" anchor="t" anchorCtr="0" compatLnSpc="1"/>
          <a:lstStyle/>
          <a:p>
            <a:endParaRPr lang="zh-CN" altLang="en-US"/>
          </a:p>
        </p:txBody>
      </p:sp>
      <p:sp>
        <p:nvSpPr>
          <p:cNvPr id="146" name="Freeform 15"/>
          <p:cNvSpPr/>
          <p:nvPr/>
        </p:nvSpPr>
        <p:spPr bwMode="auto">
          <a:xfrm>
            <a:off x="8981014" y="3311117"/>
            <a:ext cx="1290656" cy="1107885"/>
          </a:xfrm>
          <a:custGeom>
            <a:avLst/>
            <a:gdLst>
              <a:gd name="T0" fmla="*/ 0 w 401"/>
              <a:gd name="T1" fmla="*/ 344 h 344"/>
              <a:gd name="T2" fmla="*/ 54 w 401"/>
              <a:gd name="T3" fmla="*/ 181 h 344"/>
              <a:gd name="T4" fmla="*/ 201 w 401"/>
              <a:gd name="T5" fmla="*/ 0 h 344"/>
              <a:gd name="T6" fmla="*/ 347 w 401"/>
              <a:gd name="T7" fmla="*/ 181 h 344"/>
              <a:gd name="T8" fmla="*/ 401 w 401"/>
              <a:gd name="T9" fmla="*/ 344 h 344"/>
              <a:gd name="T10" fmla="*/ 0 w 401"/>
              <a:gd name="T11" fmla="*/ 344 h 344"/>
            </a:gdLst>
            <a:ahLst/>
            <a:cxnLst>
              <a:cxn ang="0">
                <a:pos x="T0" y="T1"/>
              </a:cxn>
              <a:cxn ang="0">
                <a:pos x="T2" y="T3"/>
              </a:cxn>
              <a:cxn ang="0">
                <a:pos x="T4" y="T5"/>
              </a:cxn>
              <a:cxn ang="0">
                <a:pos x="T6" y="T7"/>
              </a:cxn>
              <a:cxn ang="0">
                <a:pos x="T8" y="T9"/>
              </a:cxn>
              <a:cxn ang="0">
                <a:pos x="T10" y="T11"/>
              </a:cxn>
            </a:cxnLst>
            <a:rect l="0" t="0" r="r" b="b"/>
            <a:pathLst>
              <a:path w="401" h="344">
                <a:moveTo>
                  <a:pt x="0" y="344"/>
                </a:moveTo>
                <a:cubicBezTo>
                  <a:pt x="33" y="296"/>
                  <a:pt x="46" y="241"/>
                  <a:pt x="54" y="181"/>
                </a:cubicBezTo>
                <a:cubicBezTo>
                  <a:pt x="64" y="106"/>
                  <a:pt x="93" y="0"/>
                  <a:pt x="201" y="0"/>
                </a:cubicBezTo>
                <a:cubicBezTo>
                  <a:pt x="308" y="0"/>
                  <a:pt x="337" y="106"/>
                  <a:pt x="347" y="181"/>
                </a:cubicBezTo>
                <a:cubicBezTo>
                  <a:pt x="355" y="241"/>
                  <a:pt x="368" y="296"/>
                  <a:pt x="401" y="344"/>
                </a:cubicBezTo>
                <a:lnTo>
                  <a:pt x="0" y="344"/>
                </a:lnTo>
                <a:close/>
              </a:path>
            </a:pathLst>
          </a:custGeom>
          <a:solidFill>
            <a:srgbClr val="F6A94D">
              <a:alpha val="69804"/>
            </a:srgbClr>
          </a:solidFill>
          <a:ln>
            <a:solidFill>
              <a:srgbClr val="F6A94D"/>
            </a:solidFill>
          </a:ln>
        </p:spPr>
        <p:txBody>
          <a:bodyPr vert="horz" wrap="square" lIns="83999" tIns="41999" rIns="83999" bIns="41999" numCol="1" anchor="t" anchorCtr="0" compatLnSpc="1"/>
          <a:lstStyle/>
          <a:p>
            <a:endParaRPr lang="zh-CN" altLang="en-US"/>
          </a:p>
        </p:txBody>
      </p:sp>
      <p:sp>
        <p:nvSpPr>
          <p:cNvPr id="147" name="Oval 16"/>
          <p:cNvSpPr>
            <a:spLocks noChangeArrowheads="1"/>
          </p:cNvSpPr>
          <p:nvPr/>
        </p:nvSpPr>
        <p:spPr bwMode="auto">
          <a:xfrm>
            <a:off x="2088884" y="2432167"/>
            <a:ext cx="453842" cy="453783"/>
          </a:xfrm>
          <a:prstGeom prst="ellipse">
            <a:avLst/>
          </a:prstGeom>
          <a:solidFill>
            <a:srgbClr val="F35258"/>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50</a:t>
            </a:r>
            <a:endParaRPr lang="zh-CN" altLang="en-US">
              <a:solidFill>
                <a:schemeClr val="bg1"/>
              </a:solidFill>
              <a:latin typeface="HelveticaNeueLT Pro 55 Roman" pitchFamily="34" charset="0"/>
            </a:endParaRPr>
          </a:p>
        </p:txBody>
      </p:sp>
      <p:sp>
        <p:nvSpPr>
          <p:cNvPr id="148" name="Line 17"/>
          <p:cNvSpPr>
            <a:spLocks noChangeShapeType="1"/>
          </p:cNvSpPr>
          <p:nvPr/>
        </p:nvSpPr>
        <p:spPr bwMode="auto">
          <a:xfrm>
            <a:off x="2315804" y="2979977"/>
            <a:ext cx="0" cy="408813"/>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49" name="Oval 18"/>
          <p:cNvSpPr>
            <a:spLocks noChangeArrowheads="1"/>
          </p:cNvSpPr>
          <p:nvPr/>
        </p:nvSpPr>
        <p:spPr bwMode="auto">
          <a:xfrm>
            <a:off x="2897077" y="1900709"/>
            <a:ext cx="453842" cy="453783"/>
          </a:xfrm>
          <a:prstGeom prst="ellipse">
            <a:avLst/>
          </a:prstGeom>
          <a:solidFill>
            <a:srgbClr val="85D3C5"/>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79</a:t>
            </a:r>
            <a:endParaRPr lang="zh-CN" altLang="en-US">
              <a:solidFill>
                <a:schemeClr val="bg1"/>
              </a:solidFill>
              <a:latin typeface="HelveticaNeueLT Pro 55 Roman" pitchFamily="34" charset="0"/>
            </a:endParaRPr>
          </a:p>
        </p:txBody>
      </p:sp>
      <p:sp>
        <p:nvSpPr>
          <p:cNvPr id="150" name="Line 19"/>
          <p:cNvSpPr>
            <a:spLocks noChangeShapeType="1"/>
          </p:cNvSpPr>
          <p:nvPr/>
        </p:nvSpPr>
        <p:spPr bwMode="auto">
          <a:xfrm>
            <a:off x="3123997" y="2460784"/>
            <a:ext cx="0" cy="408813"/>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51" name="Oval 20"/>
          <p:cNvSpPr>
            <a:spLocks noChangeArrowheads="1"/>
          </p:cNvSpPr>
          <p:nvPr/>
        </p:nvSpPr>
        <p:spPr bwMode="auto">
          <a:xfrm>
            <a:off x="3891985" y="2255014"/>
            <a:ext cx="453842" cy="453783"/>
          </a:xfrm>
          <a:prstGeom prst="ellipse">
            <a:avLst/>
          </a:prstGeom>
          <a:solidFill>
            <a:srgbClr val="2C79AD"/>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68</a:t>
            </a:r>
            <a:endParaRPr lang="zh-CN" altLang="en-US">
              <a:solidFill>
                <a:schemeClr val="bg1"/>
              </a:solidFill>
              <a:latin typeface="HelveticaNeueLT Pro 55 Roman" pitchFamily="34" charset="0"/>
            </a:endParaRPr>
          </a:p>
        </p:txBody>
      </p:sp>
      <p:sp>
        <p:nvSpPr>
          <p:cNvPr id="152" name="Oval 21"/>
          <p:cNvSpPr>
            <a:spLocks noChangeArrowheads="1"/>
          </p:cNvSpPr>
          <p:nvPr/>
        </p:nvSpPr>
        <p:spPr bwMode="auto">
          <a:xfrm>
            <a:off x="4786041" y="2612045"/>
            <a:ext cx="453842" cy="453783"/>
          </a:xfrm>
          <a:prstGeom prst="ellipse">
            <a:avLst/>
          </a:prstGeom>
          <a:solidFill>
            <a:srgbClr val="85D3C5"/>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42</a:t>
            </a:r>
            <a:endParaRPr lang="zh-CN" altLang="en-US">
              <a:solidFill>
                <a:schemeClr val="bg1"/>
              </a:solidFill>
              <a:latin typeface="HelveticaNeueLT Pro 55 Roman" pitchFamily="34" charset="0"/>
            </a:endParaRPr>
          </a:p>
        </p:txBody>
      </p:sp>
      <p:sp>
        <p:nvSpPr>
          <p:cNvPr id="153" name="Oval 22"/>
          <p:cNvSpPr>
            <a:spLocks noChangeArrowheads="1"/>
          </p:cNvSpPr>
          <p:nvPr/>
        </p:nvSpPr>
        <p:spPr bwMode="auto">
          <a:xfrm>
            <a:off x="5667831" y="2415814"/>
            <a:ext cx="455205" cy="453783"/>
          </a:xfrm>
          <a:prstGeom prst="ellipse">
            <a:avLst/>
          </a:prstGeom>
          <a:solidFill>
            <a:srgbClr val="F35258"/>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60</a:t>
            </a:r>
            <a:endParaRPr lang="zh-CN" altLang="en-US">
              <a:solidFill>
                <a:schemeClr val="bg1"/>
              </a:solidFill>
              <a:latin typeface="HelveticaNeueLT Pro 55 Roman" pitchFamily="34" charset="0"/>
            </a:endParaRPr>
          </a:p>
        </p:txBody>
      </p:sp>
      <p:sp>
        <p:nvSpPr>
          <p:cNvPr id="154" name="Oval 23"/>
          <p:cNvSpPr>
            <a:spLocks noChangeArrowheads="1"/>
          </p:cNvSpPr>
          <p:nvPr/>
        </p:nvSpPr>
        <p:spPr bwMode="auto">
          <a:xfrm>
            <a:off x="6492377" y="2791922"/>
            <a:ext cx="453842" cy="455145"/>
          </a:xfrm>
          <a:prstGeom prst="ellipse">
            <a:avLst/>
          </a:prstGeom>
          <a:solidFill>
            <a:srgbClr val="2C79AD"/>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31</a:t>
            </a:r>
            <a:endParaRPr lang="zh-CN" altLang="en-US">
              <a:solidFill>
                <a:schemeClr val="bg1"/>
              </a:solidFill>
              <a:latin typeface="HelveticaNeueLT Pro 55 Roman" pitchFamily="34" charset="0"/>
            </a:endParaRPr>
          </a:p>
        </p:txBody>
      </p:sp>
      <p:sp>
        <p:nvSpPr>
          <p:cNvPr id="155" name="Oval 24"/>
          <p:cNvSpPr>
            <a:spLocks noChangeArrowheads="1"/>
          </p:cNvSpPr>
          <p:nvPr/>
        </p:nvSpPr>
        <p:spPr bwMode="auto">
          <a:xfrm>
            <a:off x="7236515" y="1701754"/>
            <a:ext cx="453842" cy="453783"/>
          </a:xfrm>
          <a:prstGeom prst="ellipse">
            <a:avLst/>
          </a:prstGeom>
          <a:solidFill>
            <a:srgbClr val="F35258"/>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92</a:t>
            </a:r>
            <a:endParaRPr lang="zh-CN" altLang="en-US">
              <a:solidFill>
                <a:schemeClr val="bg1"/>
              </a:solidFill>
              <a:latin typeface="HelveticaNeueLT Pro 55 Roman" pitchFamily="34" charset="0"/>
            </a:endParaRPr>
          </a:p>
        </p:txBody>
      </p:sp>
      <p:sp>
        <p:nvSpPr>
          <p:cNvPr id="156" name="Oval 25"/>
          <p:cNvSpPr>
            <a:spLocks noChangeArrowheads="1"/>
          </p:cNvSpPr>
          <p:nvPr/>
        </p:nvSpPr>
        <p:spPr bwMode="auto">
          <a:xfrm>
            <a:off x="7954758" y="2612045"/>
            <a:ext cx="453842" cy="453783"/>
          </a:xfrm>
          <a:prstGeom prst="ellipse">
            <a:avLst/>
          </a:prstGeom>
          <a:solidFill>
            <a:srgbClr val="F6A94D"/>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40</a:t>
            </a:r>
            <a:endParaRPr lang="zh-CN" altLang="en-US">
              <a:solidFill>
                <a:schemeClr val="bg1"/>
              </a:solidFill>
              <a:latin typeface="HelveticaNeueLT Pro 55 Roman" pitchFamily="34" charset="0"/>
            </a:endParaRPr>
          </a:p>
        </p:txBody>
      </p:sp>
      <p:sp>
        <p:nvSpPr>
          <p:cNvPr id="157" name="Oval 26"/>
          <p:cNvSpPr>
            <a:spLocks noChangeArrowheads="1"/>
          </p:cNvSpPr>
          <p:nvPr/>
        </p:nvSpPr>
        <p:spPr bwMode="auto">
          <a:xfrm>
            <a:off x="9399419" y="2261828"/>
            <a:ext cx="453842" cy="453783"/>
          </a:xfrm>
          <a:prstGeom prst="ellipse">
            <a:avLst/>
          </a:prstGeom>
          <a:solidFill>
            <a:srgbClr val="F6A94D"/>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64</a:t>
            </a:r>
            <a:endParaRPr lang="zh-CN" altLang="en-US">
              <a:solidFill>
                <a:schemeClr val="bg1"/>
              </a:solidFill>
              <a:latin typeface="HelveticaNeueLT Pro 55 Roman" pitchFamily="34" charset="0"/>
            </a:endParaRPr>
          </a:p>
        </p:txBody>
      </p:sp>
      <p:sp>
        <p:nvSpPr>
          <p:cNvPr id="160" name="Oval 27"/>
          <p:cNvSpPr>
            <a:spLocks noChangeArrowheads="1"/>
          </p:cNvSpPr>
          <p:nvPr/>
        </p:nvSpPr>
        <p:spPr bwMode="auto">
          <a:xfrm>
            <a:off x="8730241" y="2415814"/>
            <a:ext cx="453842" cy="453783"/>
          </a:xfrm>
          <a:prstGeom prst="ellipse">
            <a:avLst/>
          </a:prstGeom>
          <a:solidFill>
            <a:srgbClr val="85D3C5"/>
          </a:solidFill>
          <a:ln>
            <a:noFill/>
          </a:ln>
        </p:spPr>
        <p:txBody>
          <a:bodyPr vert="horz" wrap="square" lIns="0" tIns="0" rIns="0" bIns="0" numCol="1" anchor="ctr" anchorCtr="0" compatLnSpc="1"/>
          <a:lstStyle/>
          <a:p>
            <a:pPr algn="ctr"/>
            <a:r>
              <a:rPr lang="en-US" altLang="zh-CN" smtClean="0">
                <a:solidFill>
                  <a:schemeClr val="bg1"/>
                </a:solidFill>
                <a:latin typeface="HelveticaNeueLT Pro 55 Roman" pitchFamily="34" charset="0"/>
              </a:rPr>
              <a:t>61</a:t>
            </a:r>
            <a:endParaRPr lang="zh-CN" altLang="en-US">
              <a:solidFill>
                <a:schemeClr val="bg1"/>
              </a:solidFill>
              <a:latin typeface="HelveticaNeueLT Pro 55 Roman" pitchFamily="34" charset="0"/>
            </a:endParaRPr>
          </a:p>
        </p:txBody>
      </p:sp>
      <p:sp>
        <p:nvSpPr>
          <p:cNvPr id="161" name="Line 28"/>
          <p:cNvSpPr>
            <a:spLocks noChangeShapeType="1"/>
          </p:cNvSpPr>
          <p:nvPr/>
        </p:nvSpPr>
        <p:spPr bwMode="auto">
          <a:xfrm>
            <a:off x="4118905" y="2817816"/>
            <a:ext cx="0" cy="408813"/>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2" name="Line 29"/>
          <p:cNvSpPr>
            <a:spLocks noChangeShapeType="1"/>
          </p:cNvSpPr>
          <p:nvPr/>
        </p:nvSpPr>
        <p:spPr bwMode="auto">
          <a:xfrm>
            <a:off x="5012960" y="3159854"/>
            <a:ext cx="0" cy="411539"/>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3" name="Line 30"/>
          <p:cNvSpPr>
            <a:spLocks noChangeShapeType="1"/>
          </p:cNvSpPr>
          <p:nvPr/>
        </p:nvSpPr>
        <p:spPr bwMode="auto">
          <a:xfrm>
            <a:off x="5895431" y="2949997"/>
            <a:ext cx="0" cy="412902"/>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4" name="Line 31"/>
          <p:cNvSpPr>
            <a:spLocks noChangeShapeType="1"/>
          </p:cNvSpPr>
          <p:nvPr/>
        </p:nvSpPr>
        <p:spPr bwMode="auto">
          <a:xfrm>
            <a:off x="6719297" y="3356086"/>
            <a:ext cx="0" cy="411539"/>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5" name="Line 32"/>
          <p:cNvSpPr>
            <a:spLocks noChangeShapeType="1"/>
          </p:cNvSpPr>
          <p:nvPr/>
        </p:nvSpPr>
        <p:spPr bwMode="auto">
          <a:xfrm>
            <a:off x="7463435" y="2241387"/>
            <a:ext cx="0" cy="412902"/>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6" name="Line 33"/>
          <p:cNvSpPr>
            <a:spLocks noChangeShapeType="1"/>
          </p:cNvSpPr>
          <p:nvPr/>
        </p:nvSpPr>
        <p:spPr bwMode="auto">
          <a:xfrm>
            <a:off x="8181677" y="3181659"/>
            <a:ext cx="0" cy="412902"/>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7" name="Line 34"/>
          <p:cNvSpPr>
            <a:spLocks noChangeShapeType="1"/>
          </p:cNvSpPr>
          <p:nvPr/>
        </p:nvSpPr>
        <p:spPr bwMode="auto">
          <a:xfrm>
            <a:off x="8957161" y="2937733"/>
            <a:ext cx="0" cy="411539"/>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8" name="Line 35"/>
          <p:cNvSpPr>
            <a:spLocks noChangeShapeType="1"/>
          </p:cNvSpPr>
          <p:nvPr/>
        </p:nvSpPr>
        <p:spPr bwMode="auto">
          <a:xfrm>
            <a:off x="9626340" y="2817815"/>
            <a:ext cx="0" cy="412902"/>
          </a:xfrm>
          <a:prstGeom prst="line">
            <a:avLst/>
          </a:prstGeom>
          <a:noFill/>
          <a:ln w="12700" cap="flat">
            <a:solidFill>
              <a:schemeClr val="tx1">
                <a:lumMod val="65000"/>
                <a:lumOff val="35000"/>
              </a:schemeClr>
            </a:solidFill>
            <a:prstDash val="solid"/>
            <a:miter lim="800000"/>
            <a:headEnd type="oval" w="sm" len="sm"/>
            <a:tailEnd type="oval" w="sm" len="sm"/>
          </a:ln>
          <a:extLst>
            <a:ext uri="{909E8E84-426E-40DD-AFC4-6F175D3DCCD1}">
              <a14:hiddenFill xmlns:a14="http://schemas.microsoft.com/office/drawing/2010/main">
                <a:noFill/>
              </a14:hiddenFill>
            </a:ext>
          </a:extLst>
        </p:spPr>
        <p:txBody>
          <a:bodyPr vert="horz" wrap="square" lIns="83999" tIns="41999" rIns="83999" bIns="41999" numCol="1" anchor="t" anchorCtr="0" compatLnSpc="1"/>
          <a:lstStyle/>
          <a:p>
            <a:endParaRPr lang="zh-CN" altLang="en-US"/>
          </a:p>
        </p:txBody>
      </p:sp>
      <p:sp>
        <p:nvSpPr>
          <p:cNvPr id="169" name="TextBox 168"/>
          <p:cNvSpPr txBox="1"/>
          <p:nvPr/>
        </p:nvSpPr>
        <p:spPr>
          <a:xfrm>
            <a:off x="2065994"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0" name="TextBox 169"/>
          <p:cNvSpPr txBox="1"/>
          <p:nvPr/>
        </p:nvSpPr>
        <p:spPr>
          <a:xfrm>
            <a:off x="2875549"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1" name="TextBox 170"/>
          <p:cNvSpPr txBox="1"/>
          <p:nvPr/>
        </p:nvSpPr>
        <p:spPr>
          <a:xfrm>
            <a:off x="3867050"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2" name="TextBox 171"/>
          <p:cNvSpPr txBox="1"/>
          <p:nvPr/>
        </p:nvSpPr>
        <p:spPr>
          <a:xfrm>
            <a:off x="4761787"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3" name="TextBox 172"/>
          <p:cNvSpPr txBox="1"/>
          <p:nvPr/>
        </p:nvSpPr>
        <p:spPr>
          <a:xfrm>
            <a:off x="5644258"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4" name="TextBox 173"/>
          <p:cNvSpPr txBox="1"/>
          <p:nvPr/>
        </p:nvSpPr>
        <p:spPr>
          <a:xfrm>
            <a:off x="6469487"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5" name="TextBox 174"/>
          <p:cNvSpPr txBox="1"/>
          <p:nvPr/>
        </p:nvSpPr>
        <p:spPr>
          <a:xfrm>
            <a:off x="7213625"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6" name="TextBox 175"/>
          <p:cNvSpPr txBox="1"/>
          <p:nvPr/>
        </p:nvSpPr>
        <p:spPr>
          <a:xfrm>
            <a:off x="7933231"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7" name="TextBox 176"/>
          <p:cNvSpPr txBox="1"/>
          <p:nvPr/>
        </p:nvSpPr>
        <p:spPr>
          <a:xfrm>
            <a:off x="8708714"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8" name="TextBox 177"/>
          <p:cNvSpPr txBox="1"/>
          <p:nvPr/>
        </p:nvSpPr>
        <p:spPr>
          <a:xfrm>
            <a:off x="9376530" y="4553471"/>
            <a:ext cx="506366" cy="286783"/>
          </a:xfrm>
          <a:prstGeom prst="rect">
            <a:avLst/>
          </a:prstGeom>
          <a:noFill/>
        </p:spPr>
        <p:txBody>
          <a:bodyPr wrap="none" lIns="83999" tIns="41999" rIns="83999" bIns="41999" rtlCol="0">
            <a:spAutoFit/>
          </a:bodyPr>
          <a:lstStyle/>
          <a:p>
            <a:r>
              <a:rPr lang="zh-CN" altLang="en-US" sz="1300">
                <a:solidFill>
                  <a:schemeClr val="tx1">
                    <a:lumMod val="95000"/>
                    <a:lumOff val="5000"/>
                  </a:schemeClr>
                </a:solidFill>
                <a:latin typeface="微软雅黑" panose="020B0503020204020204" pitchFamily="34" charset="-122"/>
                <a:ea typeface="微软雅黑" panose="020B0503020204020204" pitchFamily="34" charset="-122"/>
              </a:rPr>
              <a:t>标题</a:t>
            </a:r>
            <a:endParaRPr lang="zh-CN" altLang="en-US" sz="13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9" name="TextBox 178"/>
          <p:cNvSpPr txBox="1"/>
          <p:nvPr/>
        </p:nvSpPr>
        <p:spPr>
          <a:xfrm>
            <a:off x="5152990" y="5055725"/>
            <a:ext cx="1630328" cy="285078"/>
          </a:xfrm>
          <a:prstGeom prst="rect">
            <a:avLst/>
          </a:prstGeom>
          <a:noFill/>
        </p:spPr>
        <p:txBody>
          <a:bodyPr wrap="square" lIns="83999" tIns="0" rIns="83999" bIns="0" rtlCol="0" anchor="t">
            <a:spAutoFit/>
          </a:bodyPr>
          <a:lstStyle/>
          <a:p>
            <a:pPr algn="ct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80" name="TextBox 179"/>
          <p:cNvSpPr txBox="1"/>
          <p:nvPr/>
        </p:nvSpPr>
        <p:spPr>
          <a:xfrm>
            <a:off x="2658740" y="5411687"/>
            <a:ext cx="6618828" cy="522411"/>
          </a:xfrm>
          <a:prstGeom prst="rect">
            <a:avLst/>
          </a:prstGeom>
          <a:noFill/>
        </p:spPr>
        <p:txBody>
          <a:bodyPr wrap="square" lIns="83999" tIns="41999" rIns="83999" bIns="41999" rtlCol="0">
            <a:spAutoFit/>
          </a:bodyPr>
          <a:lstStyle/>
          <a:p>
            <a:pPr algn="ctr">
              <a:lnSpc>
                <a:spcPct val="130000"/>
              </a:lnSpc>
            </a:pPr>
            <a:r>
              <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您的内容打在这里，或者通过复制您的文本后，在此框中选择粘贴，并选择只保留文字。您的内容打在这里，或者通过通过复制您的文本。您的内容打在这里，或者通过通过复制您的文本。</a:t>
            </a:r>
            <a:endParaRPr lang="zh-CN" altLang="en-US" sz="11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47" name="文本框 46"/>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48" name="文本框 47"/>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49" name="直接连接符 48"/>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0" name="Rectangle 4"/>
          <p:cNvSpPr/>
          <p:nvPr/>
        </p:nvSpPr>
        <p:spPr>
          <a:xfrm>
            <a:off x="-159" y="0"/>
            <a:ext cx="1849645"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1"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2"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3" name="Rectangle 4"/>
          <p:cNvSpPr/>
          <p:nvPr/>
        </p:nvSpPr>
        <p:spPr>
          <a:xfrm>
            <a:off x="6127064" y="0"/>
            <a:ext cx="171350" cy="544541"/>
          </a:xfrm>
          <a:prstGeom prst="rect">
            <a:avLst/>
          </a:prstGeom>
          <a:solidFill>
            <a:srgbClr val="F68E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4" name="文本框 53"/>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700" fill="hold"/>
                                            <p:tgtEl>
                                              <p:spTgt spid="53"/>
                                            </p:tgtEl>
                                            <p:attrNameLst>
                                              <p:attrName>ppt_w</p:attrName>
                                            </p:attrNameLst>
                                          </p:cBhvr>
                                          <p:tavLst>
                                            <p:tav tm="0">
                                              <p:val>
                                                <p:strVal val="#ppt_w+.3"/>
                                              </p:val>
                                            </p:tav>
                                            <p:tav tm="100000">
                                              <p:val>
                                                <p:strVal val="#ppt_w"/>
                                              </p:val>
                                            </p:tav>
                                          </p:tavLst>
                                        </p:anim>
                                        <p:anim calcmode="lin" valueType="num">
                                          <p:cBhvr>
                                            <p:cTn id="8" dur="700" fill="hold"/>
                                            <p:tgtEl>
                                              <p:spTgt spid="53"/>
                                            </p:tgtEl>
                                            <p:attrNameLst>
                                              <p:attrName>ppt_h</p:attrName>
                                            </p:attrNameLst>
                                          </p:cBhvr>
                                          <p:tavLst>
                                            <p:tav tm="0">
                                              <p:val>
                                                <p:strVal val="#ppt_h"/>
                                              </p:val>
                                            </p:tav>
                                            <p:tav tm="100000">
                                              <p:val>
                                                <p:strVal val="#ppt_h"/>
                                              </p:val>
                                            </p:tav>
                                          </p:tavLst>
                                        </p:anim>
                                        <p:animEffect transition="in" filter="fade">
                                          <p:cBhvr>
                                            <p:cTn id="9" dur="700"/>
                                            <p:tgtEl>
                                              <p:spTgt spid="5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700" fill="hold"/>
                                            <p:tgtEl>
                                              <p:spTgt spid="52"/>
                                            </p:tgtEl>
                                            <p:attrNameLst>
                                              <p:attrName>ppt_w</p:attrName>
                                            </p:attrNameLst>
                                          </p:cBhvr>
                                          <p:tavLst>
                                            <p:tav tm="0">
                                              <p:val>
                                                <p:strVal val="#ppt_w+.3"/>
                                              </p:val>
                                            </p:tav>
                                            <p:tav tm="100000">
                                              <p:val>
                                                <p:strVal val="#ppt_w"/>
                                              </p:val>
                                            </p:tav>
                                          </p:tavLst>
                                        </p:anim>
                                        <p:anim calcmode="lin" valueType="num">
                                          <p:cBhvr>
                                            <p:cTn id="13" dur="700" fill="hold"/>
                                            <p:tgtEl>
                                              <p:spTgt spid="52"/>
                                            </p:tgtEl>
                                            <p:attrNameLst>
                                              <p:attrName>ppt_h</p:attrName>
                                            </p:attrNameLst>
                                          </p:cBhvr>
                                          <p:tavLst>
                                            <p:tav tm="0">
                                              <p:val>
                                                <p:strVal val="#ppt_h"/>
                                              </p:val>
                                            </p:tav>
                                            <p:tav tm="100000">
                                              <p:val>
                                                <p:strVal val="#ppt_h"/>
                                              </p:val>
                                            </p:tav>
                                          </p:tavLst>
                                        </p:anim>
                                        <p:animEffect transition="in" filter="fade">
                                          <p:cBhvr>
                                            <p:cTn id="14" dur="700"/>
                                            <p:tgtEl>
                                              <p:spTgt spid="5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700" fill="hold"/>
                                            <p:tgtEl>
                                              <p:spTgt spid="51"/>
                                            </p:tgtEl>
                                            <p:attrNameLst>
                                              <p:attrName>ppt_w</p:attrName>
                                            </p:attrNameLst>
                                          </p:cBhvr>
                                          <p:tavLst>
                                            <p:tav tm="0">
                                              <p:val>
                                                <p:strVal val="#ppt_w+.3"/>
                                              </p:val>
                                            </p:tav>
                                            <p:tav tm="100000">
                                              <p:val>
                                                <p:strVal val="#ppt_w"/>
                                              </p:val>
                                            </p:tav>
                                          </p:tavLst>
                                        </p:anim>
                                        <p:anim calcmode="lin" valueType="num">
                                          <p:cBhvr>
                                            <p:cTn id="18" dur="700" fill="hold"/>
                                            <p:tgtEl>
                                              <p:spTgt spid="51"/>
                                            </p:tgtEl>
                                            <p:attrNameLst>
                                              <p:attrName>ppt_h</p:attrName>
                                            </p:attrNameLst>
                                          </p:cBhvr>
                                          <p:tavLst>
                                            <p:tav tm="0">
                                              <p:val>
                                                <p:strVal val="#ppt_h"/>
                                              </p:val>
                                            </p:tav>
                                            <p:tav tm="100000">
                                              <p:val>
                                                <p:strVal val="#ppt_h"/>
                                              </p:val>
                                            </p:tav>
                                          </p:tavLst>
                                        </p:anim>
                                        <p:animEffect transition="in" filter="fade">
                                          <p:cBhvr>
                                            <p:cTn id="19" dur="700"/>
                                            <p:tgtEl>
                                              <p:spTgt spid="51"/>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14:bounceEnd="25000">
                                          <p:cBhvr additive="base">
                                            <p:cTn id="22" dur="600" fill="hold"/>
                                            <p:tgtEl>
                                              <p:spTgt spid="50"/>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ppt_x</p:attrName>
                                            </p:attrNameLst>
                                          </p:cBhvr>
                                          <p:tavLst>
                                            <p:tav tm="0">
                                              <p:val>
                                                <p:strVal val="#ppt_x-#ppt_w/2"/>
                                              </p:val>
                                            </p:tav>
                                            <p:tav tm="100000">
                                              <p:val>
                                                <p:strVal val="#ppt_x"/>
                                              </p:val>
                                            </p:tav>
                                          </p:tavLst>
                                        </p:anim>
                                        <p:anim calcmode="lin" valueType="num">
                                          <p:cBhvr>
                                            <p:cTn id="28" dur="500" fill="hold"/>
                                            <p:tgtEl>
                                              <p:spTgt spid="46"/>
                                            </p:tgtEl>
                                            <p:attrNameLst>
                                              <p:attrName>ppt_y</p:attrName>
                                            </p:attrNameLst>
                                          </p:cBhvr>
                                          <p:tavLst>
                                            <p:tav tm="0">
                                              <p:val>
                                                <p:strVal val="#ppt_y"/>
                                              </p:val>
                                            </p:tav>
                                            <p:tav tm="100000">
                                              <p:val>
                                                <p:strVal val="#ppt_y"/>
                                              </p:val>
                                            </p:tav>
                                          </p:tavLst>
                                        </p:anim>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ppt_h/2"/>
                                              </p:val>
                                            </p:tav>
                                            <p:tav tm="100000">
                                              <p:val>
                                                <p:strVal val="#ppt_y"/>
                                              </p:val>
                                            </p:tav>
                                          </p:tavLst>
                                        </p:anim>
                                        <p:anim calcmode="lin" valueType="num">
                                          <p:cBhvr>
                                            <p:cTn id="36" dur="500" fill="hold"/>
                                            <p:tgtEl>
                                              <p:spTgt spid="47"/>
                                            </p:tgtEl>
                                            <p:attrNameLst>
                                              <p:attrName>ppt_w</p:attrName>
                                            </p:attrNameLst>
                                          </p:cBhvr>
                                          <p:tavLst>
                                            <p:tav tm="0">
                                              <p:val>
                                                <p:strVal val="#ppt_w"/>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up)">
                                          <p:cBhvr>
                                            <p:cTn id="41" dur="200"/>
                                            <p:tgtEl>
                                              <p:spTgt spid="49"/>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ppt_x</p:attrName>
                                            </p:attrNameLst>
                                          </p:cBhvr>
                                          <p:tavLst>
                                            <p:tav tm="0">
                                              <p:val>
                                                <p:strVal val="#ppt_x"/>
                                              </p:val>
                                            </p:tav>
                                            <p:tav tm="100000">
                                              <p:val>
                                                <p:strVal val="#ppt_x"/>
                                              </p:val>
                                            </p:tav>
                                          </p:tavLst>
                                        </p:anim>
                                        <p:anim calcmode="lin" valueType="num">
                                          <p:cBhvr>
                                            <p:cTn id="46" dur="500" fill="hold"/>
                                            <p:tgtEl>
                                              <p:spTgt spid="48"/>
                                            </p:tgtEl>
                                            <p:attrNameLst>
                                              <p:attrName>ppt_y</p:attrName>
                                            </p:attrNameLst>
                                          </p:cBhvr>
                                          <p:tavLst>
                                            <p:tav tm="0">
                                              <p:val>
                                                <p:strVal val="#ppt_y+#ppt_h/2"/>
                                              </p:val>
                                            </p:tav>
                                            <p:tav tm="100000">
                                              <p:val>
                                                <p:strVal val="#ppt_y"/>
                                              </p:val>
                                            </p:tav>
                                          </p:tavLst>
                                        </p:anim>
                                        <p:anim calcmode="lin" valueType="num">
                                          <p:cBhvr>
                                            <p:cTn id="47" dur="500" fill="hold"/>
                                            <p:tgtEl>
                                              <p:spTgt spid="48"/>
                                            </p:tgtEl>
                                            <p:attrNameLst>
                                              <p:attrName>ppt_w</p:attrName>
                                            </p:attrNameLst>
                                          </p:cBhvr>
                                          <p:tavLst>
                                            <p:tav tm="0">
                                              <p:val>
                                                <p:strVal val="#ppt_w"/>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1" fill="hold" grpId="0" nodeType="afterEffect" p14:presetBounceEnd="48000">
                                      <p:stCondLst>
                                        <p:cond delay="0"/>
                                      </p:stCondLst>
                                      <p:childTnLst>
                                        <p:set>
                                          <p:cBhvr>
                                            <p:cTn id="51" dur="1" fill="hold">
                                              <p:stCondLst>
                                                <p:cond delay="0"/>
                                              </p:stCondLst>
                                            </p:cTn>
                                            <p:tgtEl>
                                              <p:spTgt spid="147"/>
                                            </p:tgtEl>
                                            <p:attrNameLst>
                                              <p:attrName>style.visibility</p:attrName>
                                            </p:attrNameLst>
                                          </p:cBhvr>
                                          <p:to>
                                            <p:strVal val="visible"/>
                                          </p:to>
                                        </p:set>
                                        <p:anim calcmode="lin" valueType="num" p14:bounceEnd="48000">
                                          <p:cBhvr additive="base">
                                            <p:cTn id="52" dur="500" fill="hold"/>
                                            <p:tgtEl>
                                              <p:spTgt spid="147"/>
                                            </p:tgtEl>
                                            <p:attrNameLst>
                                              <p:attrName>ppt_x</p:attrName>
                                            </p:attrNameLst>
                                          </p:cBhvr>
                                          <p:tavLst>
                                            <p:tav tm="0">
                                              <p:val>
                                                <p:strVal val="#ppt_x"/>
                                              </p:val>
                                            </p:tav>
                                            <p:tav tm="100000">
                                              <p:val>
                                                <p:strVal val="#ppt_x"/>
                                              </p:val>
                                            </p:tav>
                                          </p:tavLst>
                                        </p:anim>
                                        <p:anim calcmode="lin" valueType="num" p14:bounceEnd="48000">
                                          <p:cBhvr additive="base">
                                            <p:cTn id="53" dur="500" fill="hold"/>
                                            <p:tgtEl>
                                              <p:spTgt spid="14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48000">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14:bounceEnd="48000">
                                          <p:cBhvr additive="base">
                                            <p:cTn id="56" dur="500" fill="hold"/>
                                            <p:tgtEl>
                                              <p:spTgt spid="149"/>
                                            </p:tgtEl>
                                            <p:attrNameLst>
                                              <p:attrName>ppt_x</p:attrName>
                                            </p:attrNameLst>
                                          </p:cBhvr>
                                          <p:tavLst>
                                            <p:tav tm="0">
                                              <p:val>
                                                <p:strVal val="#ppt_x"/>
                                              </p:val>
                                            </p:tav>
                                            <p:tav tm="100000">
                                              <p:val>
                                                <p:strVal val="#ppt_x"/>
                                              </p:val>
                                            </p:tav>
                                          </p:tavLst>
                                        </p:anim>
                                        <p:anim calcmode="lin" valueType="num" p14:bounceEnd="48000">
                                          <p:cBhvr additive="base">
                                            <p:cTn id="57" dur="500" fill="hold"/>
                                            <p:tgtEl>
                                              <p:spTgt spid="149"/>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48000">
                                      <p:stCondLst>
                                        <p:cond delay="0"/>
                                      </p:stCondLst>
                                      <p:childTnLst>
                                        <p:set>
                                          <p:cBhvr>
                                            <p:cTn id="59" dur="1" fill="hold">
                                              <p:stCondLst>
                                                <p:cond delay="0"/>
                                              </p:stCondLst>
                                            </p:cTn>
                                            <p:tgtEl>
                                              <p:spTgt spid="151"/>
                                            </p:tgtEl>
                                            <p:attrNameLst>
                                              <p:attrName>style.visibility</p:attrName>
                                            </p:attrNameLst>
                                          </p:cBhvr>
                                          <p:to>
                                            <p:strVal val="visible"/>
                                          </p:to>
                                        </p:set>
                                        <p:anim calcmode="lin" valueType="num" p14:bounceEnd="48000">
                                          <p:cBhvr additive="base">
                                            <p:cTn id="60" dur="500" fill="hold"/>
                                            <p:tgtEl>
                                              <p:spTgt spid="151"/>
                                            </p:tgtEl>
                                            <p:attrNameLst>
                                              <p:attrName>ppt_x</p:attrName>
                                            </p:attrNameLst>
                                          </p:cBhvr>
                                          <p:tavLst>
                                            <p:tav tm="0">
                                              <p:val>
                                                <p:strVal val="#ppt_x"/>
                                              </p:val>
                                            </p:tav>
                                            <p:tav tm="100000">
                                              <p:val>
                                                <p:strVal val="#ppt_x"/>
                                              </p:val>
                                            </p:tav>
                                          </p:tavLst>
                                        </p:anim>
                                        <p:anim calcmode="lin" valueType="num" p14:bounceEnd="48000">
                                          <p:cBhvr additive="base">
                                            <p:cTn id="61" dur="500" fill="hold"/>
                                            <p:tgtEl>
                                              <p:spTgt spid="151"/>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48000">
                                      <p:stCondLst>
                                        <p:cond delay="0"/>
                                      </p:stCondLst>
                                      <p:childTnLst>
                                        <p:set>
                                          <p:cBhvr>
                                            <p:cTn id="63" dur="1" fill="hold">
                                              <p:stCondLst>
                                                <p:cond delay="0"/>
                                              </p:stCondLst>
                                            </p:cTn>
                                            <p:tgtEl>
                                              <p:spTgt spid="152"/>
                                            </p:tgtEl>
                                            <p:attrNameLst>
                                              <p:attrName>style.visibility</p:attrName>
                                            </p:attrNameLst>
                                          </p:cBhvr>
                                          <p:to>
                                            <p:strVal val="visible"/>
                                          </p:to>
                                        </p:set>
                                        <p:anim calcmode="lin" valueType="num" p14:bounceEnd="48000">
                                          <p:cBhvr additive="base">
                                            <p:cTn id="64" dur="500" fill="hold"/>
                                            <p:tgtEl>
                                              <p:spTgt spid="152"/>
                                            </p:tgtEl>
                                            <p:attrNameLst>
                                              <p:attrName>ppt_x</p:attrName>
                                            </p:attrNameLst>
                                          </p:cBhvr>
                                          <p:tavLst>
                                            <p:tav tm="0">
                                              <p:val>
                                                <p:strVal val="#ppt_x"/>
                                              </p:val>
                                            </p:tav>
                                            <p:tav tm="100000">
                                              <p:val>
                                                <p:strVal val="#ppt_x"/>
                                              </p:val>
                                            </p:tav>
                                          </p:tavLst>
                                        </p:anim>
                                        <p:anim calcmode="lin" valueType="num" p14:bounceEnd="48000">
                                          <p:cBhvr additive="base">
                                            <p:cTn id="65" dur="500" fill="hold"/>
                                            <p:tgtEl>
                                              <p:spTgt spid="152"/>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48000">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14:bounceEnd="48000">
                                          <p:cBhvr additive="base">
                                            <p:cTn id="68" dur="500" fill="hold"/>
                                            <p:tgtEl>
                                              <p:spTgt spid="153"/>
                                            </p:tgtEl>
                                            <p:attrNameLst>
                                              <p:attrName>ppt_x</p:attrName>
                                            </p:attrNameLst>
                                          </p:cBhvr>
                                          <p:tavLst>
                                            <p:tav tm="0">
                                              <p:val>
                                                <p:strVal val="#ppt_x"/>
                                              </p:val>
                                            </p:tav>
                                            <p:tav tm="100000">
                                              <p:val>
                                                <p:strVal val="#ppt_x"/>
                                              </p:val>
                                            </p:tav>
                                          </p:tavLst>
                                        </p:anim>
                                        <p:anim calcmode="lin" valueType="num" p14:bounceEnd="48000">
                                          <p:cBhvr additive="base">
                                            <p:cTn id="69" dur="500" fill="hold"/>
                                            <p:tgtEl>
                                              <p:spTgt spid="153"/>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14:presetBounceEnd="48000">
                                      <p:stCondLst>
                                        <p:cond delay="0"/>
                                      </p:stCondLst>
                                      <p:childTnLst>
                                        <p:set>
                                          <p:cBhvr>
                                            <p:cTn id="71" dur="1" fill="hold">
                                              <p:stCondLst>
                                                <p:cond delay="0"/>
                                              </p:stCondLst>
                                            </p:cTn>
                                            <p:tgtEl>
                                              <p:spTgt spid="154"/>
                                            </p:tgtEl>
                                            <p:attrNameLst>
                                              <p:attrName>style.visibility</p:attrName>
                                            </p:attrNameLst>
                                          </p:cBhvr>
                                          <p:to>
                                            <p:strVal val="visible"/>
                                          </p:to>
                                        </p:set>
                                        <p:anim calcmode="lin" valueType="num" p14:bounceEnd="48000">
                                          <p:cBhvr additive="base">
                                            <p:cTn id="72" dur="500" fill="hold"/>
                                            <p:tgtEl>
                                              <p:spTgt spid="154"/>
                                            </p:tgtEl>
                                            <p:attrNameLst>
                                              <p:attrName>ppt_x</p:attrName>
                                            </p:attrNameLst>
                                          </p:cBhvr>
                                          <p:tavLst>
                                            <p:tav tm="0">
                                              <p:val>
                                                <p:strVal val="#ppt_x"/>
                                              </p:val>
                                            </p:tav>
                                            <p:tav tm="100000">
                                              <p:val>
                                                <p:strVal val="#ppt_x"/>
                                              </p:val>
                                            </p:tav>
                                          </p:tavLst>
                                        </p:anim>
                                        <p:anim calcmode="lin" valueType="num" p14:bounceEnd="48000">
                                          <p:cBhvr additive="base">
                                            <p:cTn id="73" dur="500" fill="hold"/>
                                            <p:tgtEl>
                                              <p:spTgt spid="154"/>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14:presetBounceEnd="48000">
                                      <p:stCondLst>
                                        <p:cond delay="0"/>
                                      </p:stCondLst>
                                      <p:childTnLst>
                                        <p:set>
                                          <p:cBhvr>
                                            <p:cTn id="75" dur="1" fill="hold">
                                              <p:stCondLst>
                                                <p:cond delay="0"/>
                                              </p:stCondLst>
                                            </p:cTn>
                                            <p:tgtEl>
                                              <p:spTgt spid="155"/>
                                            </p:tgtEl>
                                            <p:attrNameLst>
                                              <p:attrName>style.visibility</p:attrName>
                                            </p:attrNameLst>
                                          </p:cBhvr>
                                          <p:to>
                                            <p:strVal val="visible"/>
                                          </p:to>
                                        </p:set>
                                        <p:anim calcmode="lin" valueType="num" p14:bounceEnd="48000">
                                          <p:cBhvr additive="base">
                                            <p:cTn id="76" dur="500" fill="hold"/>
                                            <p:tgtEl>
                                              <p:spTgt spid="155"/>
                                            </p:tgtEl>
                                            <p:attrNameLst>
                                              <p:attrName>ppt_x</p:attrName>
                                            </p:attrNameLst>
                                          </p:cBhvr>
                                          <p:tavLst>
                                            <p:tav tm="0">
                                              <p:val>
                                                <p:strVal val="#ppt_x"/>
                                              </p:val>
                                            </p:tav>
                                            <p:tav tm="100000">
                                              <p:val>
                                                <p:strVal val="#ppt_x"/>
                                              </p:val>
                                            </p:tav>
                                          </p:tavLst>
                                        </p:anim>
                                        <p:anim calcmode="lin" valueType="num" p14:bounceEnd="48000">
                                          <p:cBhvr additive="base">
                                            <p:cTn id="77" dur="500" fill="hold"/>
                                            <p:tgtEl>
                                              <p:spTgt spid="155"/>
                                            </p:tgtEl>
                                            <p:attrNameLst>
                                              <p:attrName>ppt_y</p:attrName>
                                            </p:attrNameLst>
                                          </p:cBhvr>
                                          <p:tavLst>
                                            <p:tav tm="0">
                                              <p:val>
                                                <p:strVal val="0-#ppt_h/2"/>
                                              </p:val>
                                            </p:tav>
                                            <p:tav tm="100000">
                                              <p:val>
                                                <p:strVal val="#ppt_y"/>
                                              </p:val>
                                            </p:tav>
                                          </p:tavLst>
                                        </p:anim>
                                      </p:childTnLst>
                                    </p:cTn>
                                  </p:par>
                                  <p:par>
                                    <p:cTn id="78" presetID="2" presetClass="entr" presetSubtype="1" fill="hold" grpId="0" nodeType="withEffect" p14:presetBounceEnd="48000">
                                      <p:stCondLst>
                                        <p:cond delay="0"/>
                                      </p:stCondLst>
                                      <p:childTnLst>
                                        <p:set>
                                          <p:cBhvr>
                                            <p:cTn id="79" dur="1" fill="hold">
                                              <p:stCondLst>
                                                <p:cond delay="0"/>
                                              </p:stCondLst>
                                            </p:cTn>
                                            <p:tgtEl>
                                              <p:spTgt spid="156"/>
                                            </p:tgtEl>
                                            <p:attrNameLst>
                                              <p:attrName>style.visibility</p:attrName>
                                            </p:attrNameLst>
                                          </p:cBhvr>
                                          <p:to>
                                            <p:strVal val="visible"/>
                                          </p:to>
                                        </p:set>
                                        <p:anim calcmode="lin" valueType="num" p14:bounceEnd="48000">
                                          <p:cBhvr additive="base">
                                            <p:cTn id="80" dur="500" fill="hold"/>
                                            <p:tgtEl>
                                              <p:spTgt spid="156"/>
                                            </p:tgtEl>
                                            <p:attrNameLst>
                                              <p:attrName>ppt_x</p:attrName>
                                            </p:attrNameLst>
                                          </p:cBhvr>
                                          <p:tavLst>
                                            <p:tav tm="0">
                                              <p:val>
                                                <p:strVal val="#ppt_x"/>
                                              </p:val>
                                            </p:tav>
                                            <p:tav tm="100000">
                                              <p:val>
                                                <p:strVal val="#ppt_x"/>
                                              </p:val>
                                            </p:tav>
                                          </p:tavLst>
                                        </p:anim>
                                        <p:anim calcmode="lin" valueType="num" p14:bounceEnd="48000">
                                          <p:cBhvr additive="base">
                                            <p:cTn id="81" dur="500" fill="hold"/>
                                            <p:tgtEl>
                                              <p:spTgt spid="156"/>
                                            </p:tgtEl>
                                            <p:attrNameLst>
                                              <p:attrName>ppt_y</p:attrName>
                                            </p:attrNameLst>
                                          </p:cBhvr>
                                          <p:tavLst>
                                            <p:tav tm="0">
                                              <p:val>
                                                <p:strVal val="0-#ppt_h/2"/>
                                              </p:val>
                                            </p:tav>
                                            <p:tav tm="100000">
                                              <p:val>
                                                <p:strVal val="#ppt_y"/>
                                              </p:val>
                                            </p:tav>
                                          </p:tavLst>
                                        </p:anim>
                                      </p:childTnLst>
                                    </p:cTn>
                                  </p:par>
                                  <p:par>
                                    <p:cTn id="82" presetID="2" presetClass="entr" presetSubtype="1" fill="hold" grpId="0" nodeType="withEffect" p14:presetBounceEnd="48000">
                                      <p:stCondLst>
                                        <p:cond delay="0"/>
                                      </p:stCondLst>
                                      <p:childTnLst>
                                        <p:set>
                                          <p:cBhvr>
                                            <p:cTn id="83" dur="1" fill="hold">
                                              <p:stCondLst>
                                                <p:cond delay="0"/>
                                              </p:stCondLst>
                                            </p:cTn>
                                            <p:tgtEl>
                                              <p:spTgt spid="160"/>
                                            </p:tgtEl>
                                            <p:attrNameLst>
                                              <p:attrName>style.visibility</p:attrName>
                                            </p:attrNameLst>
                                          </p:cBhvr>
                                          <p:to>
                                            <p:strVal val="visible"/>
                                          </p:to>
                                        </p:set>
                                        <p:anim calcmode="lin" valueType="num" p14:bounceEnd="48000">
                                          <p:cBhvr additive="base">
                                            <p:cTn id="84" dur="500" fill="hold"/>
                                            <p:tgtEl>
                                              <p:spTgt spid="160"/>
                                            </p:tgtEl>
                                            <p:attrNameLst>
                                              <p:attrName>ppt_x</p:attrName>
                                            </p:attrNameLst>
                                          </p:cBhvr>
                                          <p:tavLst>
                                            <p:tav tm="0">
                                              <p:val>
                                                <p:strVal val="#ppt_x"/>
                                              </p:val>
                                            </p:tav>
                                            <p:tav tm="100000">
                                              <p:val>
                                                <p:strVal val="#ppt_x"/>
                                              </p:val>
                                            </p:tav>
                                          </p:tavLst>
                                        </p:anim>
                                        <p:anim calcmode="lin" valueType="num" p14:bounceEnd="48000">
                                          <p:cBhvr additive="base">
                                            <p:cTn id="85" dur="500" fill="hold"/>
                                            <p:tgtEl>
                                              <p:spTgt spid="160"/>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14:presetBounceEnd="48000">
                                      <p:stCondLst>
                                        <p:cond delay="0"/>
                                      </p:stCondLst>
                                      <p:childTnLst>
                                        <p:set>
                                          <p:cBhvr>
                                            <p:cTn id="87" dur="1" fill="hold">
                                              <p:stCondLst>
                                                <p:cond delay="0"/>
                                              </p:stCondLst>
                                            </p:cTn>
                                            <p:tgtEl>
                                              <p:spTgt spid="157"/>
                                            </p:tgtEl>
                                            <p:attrNameLst>
                                              <p:attrName>style.visibility</p:attrName>
                                            </p:attrNameLst>
                                          </p:cBhvr>
                                          <p:to>
                                            <p:strVal val="visible"/>
                                          </p:to>
                                        </p:set>
                                        <p:anim calcmode="lin" valueType="num" p14:bounceEnd="48000">
                                          <p:cBhvr additive="base">
                                            <p:cTn id="88" dur="500" fill="hold"/>
                                            <p:tgtEl>
                                              <p:spTgt spid="157"/>
                                            </p:tgtEl>
                                            <p:attrNameLst>
                                              <p:attrName>ppt_x</p:attrName>
                                            </p:attrNameLst>
                                          </p:cBhvr>
                                          <p:tavLst>
                                            <p:tav tm="0">
                                              <p:val>
                                                <p:strVal val="#ppt_x"/>
                                              </p:val>
                                            </p:tav>
                                            <p:tav tm="100000">
                                              <p:val>
                                                <p:strVal val="#ppt_x"/>
                                              </p:val>
                                            </p:tav>
                                          </p:tavLst>
                                        </p:anim>
                                        <p:anim calcmode="lin" valueType="num" p14:bounceEnd="48000">
                                          <p:cBhvr additive="base">
                                            <p:cTn id="89" dur="500" fill="hold"/>
                                            <p:tgtEl>
                                              <p:spTgt spid="157"/>
                                            </p:tgtEl>
                                            <p:attrNameLst>
                                              <p:attrName>ppt_y</p:attrName>
                                            </p:attrNameLst>
                                          </p:cBhvr>
                                          <p:tavLst>
                                            <p:tav tm="0">
                                              <p:val>
                                                <p:strVal val="0-#ppt_h/2"/>
                                              </p:val>
                                            </p:tav>
                                            <p:tav tm="100000">
                                              <p:val>
                                                <p:strVal val="#ppt_y"/>
                                              </p:val>
                                            </p:tav>
                                          </p:tavLst>
                                        </p:anim>
                                      </p:childTnLst>
                                    </p:cTn>
                                  </p:par>
                                </p:childTnLst>
                              </p:cTn>
                            </p:par>
                            <p:par>
                              <p:cTn id="90" fill="hold">
                                <p:stCondLst>
                                  <p:cond delay="2700"/>
                                </p:stCondLst>
                                <p:childTnLst>
                                  <p:par>
                                    <p:cTn id="91" presetID="22" presetClass="entr" presetSubtype="1" fill="hold" grpId="0" nodeType="afterEffect">
                                      <p:stCondLst>
                                        <p:cond delay="0"/>
                                      </p:stCondLst>
                                      <p:childTnLst>
                                        <p:set>
                                          <p:cBhvr>
                                            <p:cTn id="92" dur="1" fill="hold">
                                              <p:stCondLst>
                                                <p:cond delay="0"/>
                                              </p:stCondLst>
                                            </p:cTn>
                                            <p:tgtEl>
                                              <p:spTgt spid="148"/>
                                            </p:tgtEl>
                                            <p:attrNameLst>
                                              <p:attrName>style.visibility</p:attrName>
                                            </p:attrNameLst>
                                          </p:cBhvr>
                                          <p:to>
                                            <p:strVal val="visible"/>
                                          </p:to>
                                        </p:set>
                                        <p:animEffect transition="in" filter="wipe(up)">
                                          <p:cBhvr>
                                            <p:cTn id="93" dur="500"/>
                                            <p:tgtEl>
                                              <p:spTgt spid="148"/>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150"/>
                                            </p:tgtEl>
                                            <p:attrNameLst>
                                              <p:attrName>style.visibility</p:attrName>
                                            </p:attrNameLst>
                                          </p:cBhvr>
                                          <p:to>
                                            <p:strVal val="visible"/>
                                          </p:to>
                                        </p:set>
                                        <p:animEffect transition="in" filter="wipe(up)">
                                          <p:cBhvr>
                                            <p:cTn id="96" dur="500"/>
                                            <p:tgtEl>
                                              <p:spTgt spid="150"/>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161"/>
                                            </p:tgtEl>
                                            <p:attrNameLst>
                                              <p:attrName>style.visibility</p:attrName>
                                            </p:attrNameLst>
                                          </p:cBhvr>
                                          <p:to>
                                            <p:strVal val="visible"/>
                                          </p:to>
                                        </p:set>
                                        <p:animEffect transition="in" filter="wipe(up)">
                                          <p:cBhvr>
                                            <p:cTn id="99" dur="500"/>
                                            <p:tgtEl>
                                              <p:spTgt spid="161"/>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162"/>
                                            </p:tgtEl>
                                            <p:attrNameLst>
                                              <p:attrName>style.visibility</p:attrName>
                                            </p:attrNameLst>
                                          </p:cBhvr>
                                          <p:to>
                                            <p:strVal val="visible"/>
                                          </p:to>
                                        </p:set>
                                        <p:animEffect transition="in" filter="wipe(up)">
                                          <p:cBhvr>
                                            <p:cTn id="102" dur="500"/>
                                            <p:tgtEl>
                                              <p:spTgt spid="162"/>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163"/>
                                            </p:tgtEl>
                                            <p:attrNameLst>
                                              <p:attrName>style.visibility</p:attrName>
                                            </p:attrNameLst>
                                          </p:cBhvr>
                                          <p:to>
                                            <p:strVal val="visible"/>
                                          </p:to>
                                        </p:set>
                                        <p:animEffect transition="in" filter="wipe(up)">
                                          <p:cBhvr>
                                            <p:cTn id="105" dur="500"/>
                                            <p:tgtEl>
                                              <p:spTgt spid="163"/>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164"/>
                                            </p:tgtEl>
                                            <p:attrNameLst>
                                              <p:attrName>style.visibility</p:attrName>
                                            </p:attrNameLst>
                                          </p:cBhvr>
                                          <p:to>
                                            <p:strVal val="visible"/>
                                          </p:to>
                                        </p:set>
                                        <p:animEffect transition="in" filter="wipe(up)">
                                          <p:cBhvr>
                                            <p:cTn id="108" dur="500"/>
                                            <p:tgtEl>
                                              <p:spTgt spid="164"/>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165"/>
                                            </p:tgtEl>
                                            <p:attrNameLst>
                                              <p:attrName>style.visibility</p:attrName>
                                            </p:attrNameLst>
                                          </p:cBhvr>
                                          <p:to>
                                            <p:strVal val="visible"/>
                                          </p:to>
                                        </p:set>
                                        <p:animEffect transition="in" filter="wipe(up)">
                                          <p:cBhvr>
                                            <p:cTn id="111" dur="500"/>
                                            <p:tgtEl>
                                              <p:spTgt spid="165"/>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166"/>
                                            </p:tgtEl>
                                            <p:attrNameLst>
                                              <p:attrName>style.visibility</p:attrName>
                                            </p:attrNameLst>
                                          </p:cBhvr>
                                          <p:to>
                                            <p:strVal val="visible"/>
                                          </p:to>
                                        </p:set>
                                        <p:animEffect transition="in" filter="wipe(up)">
                                          <p:cBhvr>
                                            <p:cTn id="114" dur="500"/>
                                            <p:tgtEl>
                                              <p:spTgt spid="166"/>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167"/>
                                            </p:tgtEl>
                                            <p:attrNameLst>
                                              <p:attrName>style.visibility</p:attrName>
                                            </p:attrNameLst>
                                          </p:cBhvr>
                                          <p:to>
                                            <p:strVal val="visible"/>
                                          </p:to>
                                        </p:set>
                                        <p:animEffect transition="in" filter="wipe(up)">
                                          <p:cBhvr>
                                            <p:cTn id="117" dur="500"/>
                                            <p:tgtEl>
                                              <p:spTgt spid="167"/>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168"/>
                                            </p:tgtEl>
                                            <p:attrNameLst>
                                              <p:attrName>style.visibility</p:attrName>
                                            </p:attrNameLst>
                                          </p:cBhvr>
                                          <p:to>
                                            <p:strVal val="visible"/>
                                          </p:to>
                                        </p:set>
                                        <p:animEffect transition="in" filter="wipe(up)">
                                          <p:cBhvr>
                                            <p:cTn id="120" dur="500"/>
                                            <p:tgtEl>
                                              <p:spTgt spid="168"/>
                                            </p:tgtEl>
                                          </p:cBhvr>
                                        </p:animEffect>
                                      </p:childTnLst>
                                    </p:cTn>
                                  </p:par>
                                </p:childTnLst>
                              </p:cTn>
                            </p:par>
                            <p:par>
                              <p:cTn id="121" fill="hold">
                                <p:stCondLst>
                                  <p:cond delay="3200"/>
                                </p:stCondLst>
                                <p:childTnLst>
                                  <p:par>
                                    <p:cTn id="122" presetID="55" presetClass="entr" presetSubtype="0" fill="hold" grpId="0" nodeType="afterEffect">
                                      <p:stCondLst>
                                        <p:cond delay="0"/>
                                      </p:stCondLst>
                                      <p:childTnLst>
                                        <p:set>
                                          <p:cBhvr>
                                            <p:cTn id="123" dur="1" fill="hold">
                                              <p:stCondLst>
                                                <p:cond delay="0"/>
                                              </p:stCondLst>
                                            </p:cTn>
                                            <p:tgtEl>
                                              <p:spTgt spid="137"/>
                                            </p:tgtEl>
                                            <p:attrNameLst>
                                              <p:attrName>style.visibility</p:attrName>
                                            </p:attrNameLst>
                                          </p:cBhvr>
                                          <p:to>
                                            <p:strVal val="visible"/>
                                          </p:to>
                                        </p:set>
                                        <p:anim calcmode="lin" valueType="num">
                                          <p:cBhvr>
                                            <p:cTn id="124" dur="500" fill="hold"/>
                                            <p:tgtEl>
                                              <p:spTgt spid="137"/>
                                            </p:tgtEl>
                                            <p:attrNameLst>
                                              <p:attrName>ppt_w</p:attrName>
                                            </p:attrNameLst>
                                          </p:cBhvr>
                                          <p:tavLst>
                                            <p:tav tm="0">
                                              <p:val>
                                                <p:strVal val="#ppt_w*0.70"/>
                                              </p:val>
                                            </p:tav>
                                            <p:tav tm="100000">
                                              <p:val>
                                                <p:strVal val="#ppt_w"/>
                                              </p:val>
                                            </p:tav>
                                          </p:tavLst>
                                        </p:anim>
                                        <p:anim calcmode="lin" valueType="num">
                                          <p:cBhvr>
                                            <p:cTn id="125" dur="500" fill="hold"/>
                                            <p:tgtEl>
                                              <p:spTgt spid="137"/>
                                            </p:tgtEl>
                                            <p:attrNameLst>
                                              <p:attrName>ppt_h</p:attrName>
                                            </p:attrNameLst>
                                          </p:cBhvr>
                                          <p:tavLst>
                                            <p:tav tm="0">
                                              <p:val>
                                                <p:strVal val="#ppt_h"/>
                                              </p:val>
                                            </p:tav>
                                            <p:tav tm="100000">
                                              <p:val>
                                                <p:strVal val="#ppt_h"/>
                                              </p:val>
                                            </p:tav>
                                          </p:tavLst>
                                        </p:anim>
                                        <p:animEffect transition="in" filter="fade">
                                          <p:cBhvr>
                                            <p:cTn id="126" dur="500"/>
                                            <p:tgtEl>
                                              <p:spTgt spid="137"/>
                                            </p:tgtEl>
                                          </p:cBhvr>
                                        </p:animEffect>
                                      </p:childTnLst>
                                    </p:cTn>
                                  </p:par>
                                  <p:par>
                                    <p:cTn id="127" presetID="55" presetClass="entr" presetSubtype="0" fill="hold" grpId="0" nodeType="withEffect">
                                      <p:stCondLst>
                                        <p:cond delay="0"/>
                                      </p:stCondLst>
                                      <p:childTnLst>
                                        <p:set>
                                          <p:cBhvr>
                                            <p:cTn id="128" dur="1" fill="hold">
                                              <p:stCondLst>
                                                <p:cond delay="0"/>
                                              </p:stCondLst>
                                            </p:cTn>
                                            <p:tgtEl>
                                              <p:spTgt spid="146"/>
                                            </p:tgtEl>
                                            <p:attrNameLst>
                                              <p:attrName>style.visibility</p:attrName>
                                            </p:attrNameLst>
                                          </p:cBhvr>
                                          <p:to>
                                            <p:strVal val="visible"/>
                                          </p:to>
                                        </p:set>
                                        <p:anim calcmode="lin" valueType="num">
                                          <p:cBhvr>
                                            <p:cTn id="129" dur="500" fill="hold"/>
                                            <p:tgtEl>
                                              <p:spTgt spid="146"/>
                                            </p:tgtEl>
                                            <p:attrNameLst>
                                              <p:attrName>ppt_w</p:attrName>
                                            </p:attrNameLst>
                                          </p:cBhvr>
                                          <p:tavLst>
                                            <p:tav tm="0">
                                              <p:val>
                                                <p:strVal val="#ppt_w*0.70"/>
                                              </p:val>
                                            </p:tav>
                                            <p:tav tm="100000">
                                              <p:val>
                                                <p:strVal val="#ppt_w"/>
                                              </p:val>
                                            </p:tav>
                                          </p:tavLst>
                                        </p:anim>
                                        <p:anim calcmode="lin" valueType="num">
                                          <p:cBhvr>
                                            <p:cTn id="130" dur="500" fill="hold"/>
                                            <p:tgtEl>
                                              <p:spTgt spid="146"/>
                                            </p:tgtEl>
                                            <p:attrNameLst>
                                              <p:attrName>ppt_h</p:attrName>
                                            </p:attrNameLst>
                                          </p:cBhvr>
                                          <p:tavLst>
                                            <p:tav tm="0">
                                              <p:val>
                                                <p:strVal val="#ppt_h"/>
                                              </p:val>
                                            </p:tav>
                                            <p:tav tm="100000">
                                              <p:val>
                                                <p:strVal val="#ppt_h"/>
                                              </p:val>
                                            </p:tav>
                                          </p:tavLst>
                                        </p:anim>
                                        <p:animEffect transition="in" filter="fade">
                                          <p:cBhvr>
                                            <p:cTn id="131" dur="500"/>
                                            <p:tgtEl>
                                              <p:spTgt spid="146"/>
                                            </p:tgtEl>
                                          </p:cBhvr>
                                        </p:animEffect>
                                      </p:childTnLst>
                                    </p:cTn>
                                  </p:par>
                                  <p:par>
                                    <p:cTn id="132" presetID="55" presetClass="entr" presetSubtype="0" fill="hold" grpId="0" nodeType="withEffect">
                                      <p:stCondLst>
                                        <p:cond delay="200"/>
                                      </p:stCondLst>
                                      <p:childTnLst>
                                        <p:set>
                                          <p:cBhvr>
                                            <p:cTn id="133" dur="1" fill="hold">
                                              <p:stCondLst>
                                                <p:cond delay="0"/>
                                              </p:stCondLst>
                                            </p:cTn>
                                            <p:tgtEl>
                                              <p:spTgt spid="138"/>
                                            </p:tgtEl>
                                            <p:attrNameLst>
                                              <p:attrName>style.visibility</p:attrName>
                                            </p:attrNameLst>
                                          </p:cBhvr>
                                          <p:to>
                                            <p:strVal val="visible"/>
                                          </p:to>
                                        </p:set>
                                        <p:anim calcmode="lin" valueType="num">
                                          <p:cBhvr>
                                            <p:cTn id="134" dur="500" fill="hold"/>
                                            <p:tgtEl>
                                              <p:spTgt spid="138"/>
                                            </p:tgtEl>
                                            <p:attrNameLst>
                                              <p:attrName>ppt_w</p:attrName>
                                            </p:attrNameLst>
                                          </p:cBhvr>
                                          <p:tavLst>
                                            <p:tav tm="0">
                                              <p:val>
                                                <p:strVal val="#ppt_w*0.70"/>
                                              </p:val>
                                            </p:tav>
                                            <p:tav tm="100000">
                                              <p:val>
                                                <p:strVal val="#ppt_w"/>
                                              </p:val>
                                            </p:tav>
                                          </p:tavLst>
                                        </p:anim>
                                        <p:anim calcmode="lin" valueType="num">
                                          <p:cBhvr>
                                            <p:cTn id="135" dur="500" fill="hold"/>
                                            <p:tgtEl>
                                              <p:spTgt spid="138"/>
                                            </p:tgtEl>
                                            <p:attrNameLst>
                                              <p:attrName>ppt_h</p:attrName>
                                            </p:attrNameLst>
                                          </p:cBhvr>
                                          <p:tavLst>
                                            <p:tav tm="0">
                                              <p:val>
                                                <p:strVal val="#ppt_h"/>
                                              </p:val>
                                            </p:tav>
                                            <p:tav tm="100000">
                                              <p:val>
                                                <p:strVal val="#ppt_h"/>
                                              </p:val>
                                            </p:tav>
                                          </p:tavLst>
                                        </p:anim>
                                        <p:animEffect transition="in" filter="fade">
                                          <p:cBhvr>
                                            <p:cTn id="136" dur="500"/>
                                            <p:tgtEl>
                                              <p:spTgt spid="138"/>
                                            </p:tgtEl>
                                          </p:cBhvr>
                                        </p:animEffect>
                                      </p:childTnLst>
                                    </p:cTn>
                                  </p:par>
                                  <p:par>
                                    <p:cTn id="137" presetID="55" presetClass="entr" presetSubtype="0" fill="hold" grpId="0" nodeType="withEffect">
                                      <p:stCondLst>
                                        <p:cond delay="200"/>
                                      </p:stCondLst>
                                      <p:childTnLst>
                                        <p:set>
                                          <p:cBhvr>
                                            <p:cTn id="138" dur="1" fill="hold">
                                              <p:stCondLst>
                                                <p:cond delay="0"/>
                                              </p:stCondLst>
                                            </p:cTn>
                                            <p:tgtEl>
                                              <p:spTgt spid="145"/>
                                            </p:tgtEl>
                                            <p:attrNameLst>
                                              <p:attrName>style.visibility</p:attrName>
                                            </p:attrNameLst>
                                          </p:cBhvr>
                                          <p:to>
                                            <p:strVal val="visible"/>
                                          </p:to>
                                        </p:set>
                                        <p:anim calcmode="lin" valueType="num">
                                          <p:cBhvr>
                                            <p:cTn id="139" dur="500" fill="hold"/>
                                            <p:tgtEl>
                                              <p:spTgt spid="145"/>
                                            </p:tgtEl>
                                            <p:attrNameLst>
                                              <p:attrName>ppt_w</p:attrName>
                                            </p:attrNameLst>
                                          </p:cBhvr>
                                          <p:tavLst>
                                            <p:tav tm="0">
                                              <p:val>
                                                <p:strVal val="#ppt_w*0.70"/>
                                              </p:val>
                                            </p:tav>
                                            <p:tav tm="100000">
                                              <p:val>
                                                <p:strVal val="#ppt_w"/>
                                              </p:val>
                                            </p:tav>
                                          </p:tavLst>
                                        </p:anim>
                                        <p:anim calcmode="lin" valueType="num">
                                          <p:cBhvr>
                                            <p:cTn id="140" dur="500" fill="hold"/>
                                            <p:tgtEl>
                                              <p:spTgt spid="145"/>
                                            </p:tgtEl>
                                            <p:attrNameLst>
                                              <p:attrName>ppt_h</p:attrName>
                                            </p:attrNameLst>
                                          </p:cBhvr>
                                          <p:tavLst>
                                            <p:tav tm="0">
                                              <p:val>
                                                <p:strVal val="#ppt_h"/>
                                              </p:val>
                                            </p:tav>
                                            <p:tav tm="100000">
                                              <p:val>
                                                <p:strVal val="#ppt_h"/>
                                              </p:val>
                                            </p:tav>
                                          </p:tavLst>
                                        </p:anim>
                                        <p:animEffect transition="in" filter="fade">
                                          <p:cBhvr>
                                            <p:cTn id="141" dur="500"/>
                                            <p:tgtEl>
                                              <p:spTgt spid="145"/>
                                            </p:tgtEl>
                                          </p:cBhvr>
                                        </p:animEffect>
                                      </p:childTnLst>
                                    </p:cTn>
                                  </p:par>
                                  <p:par>
                                    <p:cTn id="142" presetID="55" presetClass="entr" presetSubtype="0" fill="hold" grpId="0" nodeType="withEffect">
                                      <p:stCondLst>
                                        <p:cond delay="400"/>
                                      </p:stCondLst>
                                      <p:childTnLst>
                                        <p:set>
                                          <p:cBhvr>
                                            <p:cTn id="143" dur="1" fill="hold">
                                              <p:stCondLst>
                                                <p:cond delay="0"/>
                                              </p:stCondLst>
                                            </p:cTn>
                                            <p:tgtEl>
                                              <p:spTgt spid="139"/>
                                            </p:tgtEl>
                                            <p:attrNameLst>
                                              <p:attrName>style.visibility</p:attrName>
                                            </p:attrNameLst>
                                          </p:cBhvr>
                                          <p:to>
                                            <p:strVal val="visible"/>
                                          </p:to>
                                        </p:set>
                                        <p:anim calcmode="lin" valueType="num">
                                          <p:cBhvr>
                                            <p:cTn id="144" dur="500" fill="hold"/>
                                            <p:tgtEl>
                                              <p:spTgt spid="139"/>
                                            </p:tgtEl>
                                            <p:attrNameLst>
                                              <p:attrName>ppt_w</p:attrName>
                                            </p:attrNameLst>
                                          </p:cBhvr>
                                          <p:tavLst>
                                            <p:tav tm="0">
                                              <p:val>
                                                <p:strVal val="#ppt_w*0.70"/>
                                              </p:val>
                                            </p:tav>
                                            <p:tav tm="100000">
                                              <p:val>
                                                <p:strVal val="#ppt_w"/>
                                              </p:val>
                                            </p:tav>
                                          </p:tavLst>
                                        </p:anim>
                                        <p:anim calcmode="lin" valueType="num">
                                          <p:cBhvr>
                                            <p:cTn id="145" dur="500" fill="hold"/>
                                            <p:tgtEl>
                                              <p:spTgt spid="139"/>
                                            </p:tgtEl>
                                            <p:attrNameLst>
                                              <p:attrName>ppt_h</p:attrName>
                                            </p:attrNameLst>
                                          </p:cBhvr>
                                          <p:tavLst>
                                            <p:tav tm="0">
                                              <p:val>
                                                <p:strVal val="#ppt_h"/>
                                              </p:val>
                                            </p:tav>
                                            <p:tav tm="100000">
                                              <p:val>
                                                <p:strVal val="#ppt_h"/>
                                              </p:val>
                                            </p:tav>
                                          </p:tavLst>
                                        </p:anim>
                                        <p:animEffect transition="in" filter="fade">
                                          <p:cBhvr>
                                            <p:cTn id="146" dur="500"/>
                                            <p:tgtEl>
                                              <p:spTgt spid="139"/>
                                            </p:tgtEl>
                                          </p:cBhvr>
                                        </p:animEffect>
                                      </p:childTnLst>
                                    </p:cTn>
                                  </p:par>
                                  <p:par>
                                    <p:cTn id="147" presetID="55" presetClass="entr" presetSubtype="0" fill="hold" grpId="0" nodeType="withEffect">
                                      <p:stCondLst>
                                        <p:cond delay="400"/>
                                      </p:stCondLst>
                                      <p:childTnLst>
                                        <p:set>
                                          <p:cBhvr>
                                            <p:cTn id="148" dur="1" fill="hold">
                                              <p:stCondLst>
                                                <p:cond delay="0"/>
                                              </p:stCondLst>
                                            </p:cTn>
                                            <p:tgtEl>
                                              <p:spTgt spid="144"/>
                                            </p:tgtEl>
                                            <p:attrNameLst>
                                              <p:attrName>style.visibility</p:attrName>
                                            </p:attrNameLst>
                                          </p:cBhvr>
                                          <p:to>
                                            <p:strVal val="visible"/>
                                          </p:to>
                                        </p:set>
                                        <p:anim calcmode="lin" valueType="num">
                                          <p:cBhvr>
                                            <p:cTn id="149" dur="500" fill="hold"/>
                                            <p:tgtEl>
                                              <p:spTgt spid="144"/>
                                            </p:tgtEl>
                                            <p:attrNameLst>
                                              <p:attrName>ppt_w</p:attrName>
                                            </p:attrNameLst>
                                          </p:cBhvr>
                                          <p:tavLst>
                                            <p:tav tm="0">
                                              <p:val>
                                                <p:strVal val="#ppt_w*0.70"/>
                                              </p:val>
                                            </p:tav>
                                            <p:tav tm="100000">
                                              <p:val>
                                                <p:strVal val="#ppt_w"/>
                                              </p:val>
                                            </p:tav>
                                          </p:tavLst>
                                        </p:anim>
                                        <p:anim calcmode="lin" valueType="num">
                                          <p:cBhvr>
                                            <p:cTn id="150" dur="500" fill="hold"/>
                                            <p:tgtEl>
                                              <p:spTgt spid="144"/>
                                            </p:tgtEl>
                                            <p:attrNameLst>
                                              <p:attrName>ppt_h</p:attrName>
                                            </p:attrNameLst>
                                          </p:cBhvr>
                                          <p:tavLst>
                                            <p:tav tm="0">
                                              <p:val>
                                                <p:strVal val="#ppt_h"/>
                                              </p:val>
                                            </p:tav>
                                            <p:tav tm="100000">
                                              <p:val>
                                                <p:strVal val="#ppt_h"/>
                                              </p:val>
                                            </p:tav>
                                          </p:tavLst>
                                        </p:anim>
                                        <p:animEffect transition="in" filter="fade">
                                          <p:cBhvr>
                                            <p:cTn id="151" dur="500"/>
                                            <p:tgtEl>
                                              <p:spTgt spid="144"/>
                                            </p:tgtEl>
                                          </p:cBhvr>
                                        </p:animEffect>
                                      </p:childTnLst>
                                    </p:cTn>
                                  </p:par>
                                  <p:par>
                                    <p:cTn id="152" presetID="55" presetClass="entr" presetSubtype="0" fill="hold" grpId="0" nodeType="withEffect">
                                      <p:stCondLst>
                                        <p:cond delay="600"/>
                                      </p:stCondLst>
                                      <p:childTnLst>
                                        <p:set>
                                          <p:cBhvr>
                                            <p:cTn id="153" dur="1" fill="hold">
                                              <p:stCondLst>
                                                <p:cond delay="0"/>
                                              </p:stCondLst>
                                            </p:cTn>
                                            <p:tgtEl>
                                              <p:spTgt spid="140"/>
                                            </p:tgtEl>
                                            <p:attrNameLst>
                                              <p:attrName>style.visibility</p:attrName>
                                            </p:attrNameLst>
                                          </p:cBhvr>
                                          <p:to>
                                            <p:strVal val="visible"/>
                                          </p:to>
                                        </p:set>
                                        <p:anim calcmode="lin" valueType="num">
                                          <p:cBhvr>
                                            <p:cTn id="154" dur="500" fill="hold"/>
                                            <p:tgtEl>
                                              <p:spTgt spid="140"/>
                                            </p:tgtEl>
                                            <p:attrNameLst>
                                              <p:attrName>ppt_w</p:attrName>
                                            </p:attrNameLst>
                                          </p:cBhvr>
                                          <p:tavLst>
                                            <p:tav tm="0">
                                              <p:val>
                                                <p:strVal val="#ppt_w*0.70"/>
                                              </p:val>
                                            </p:tav>
                                            <p:tav tm="100000">
                                              <p:val>
                                                <p:strVal val="#ppt_w"/>
                                              </p:val>
                                            </p:tav>
                                          </p:tavLst>
                                        </p:anim>
                                        <p:anim calcmode="lin" valueType="num">
                                          <p:cBhvr>
                                            <p:cTn id="155" dur="500" fill="hold"/>
                                            <p:tgtEl>
                                              <p:spTgt spid="140"/>
                                            </p:tgtEl>
                                            <p:attrNameLst>
                                              <p:attrName>ppt_h</p:attrName>
                                            </p:attrNameLst>
                                          </p:cBhvr>
                                          <p:tavLst>
                                            <p:tav tm="0">
                                              <p:val>
                                                <p:strVal val="#ppt_h"/>
                                              </p:val>
                                            </p:tav>
                                            <p:tav tm="100000">
                                              <p:val>
                                                <p:strVal val="#ppt_h"/>
                                              </p:val>
                                            </p:tav>
                                          </p:tavLst>
                                        </p:anim>
                                        <p:animEffect transition="in" filter="fade">
                                          <p:cBhvr>
                                            <p:cTn id="156" dur="500"/>
                                            <p:tgtEl>
                                              <p:spTgt spid="140"/>
                                            </p:tgtEl>
                                          </p:cBhvr>
                                        </p:animEffect>
                                      </p:childTnLst>
                                    </p:cTn>
                                  </p:par>
                                  <p:par>
                                    <p:cTn id="157" presetID="55" presetClass="entr" presetSubtype="0" fill="hold" grpId="0" nodeType="withEffect">
                                      <p:stCondLst>
                                        <p:cond delay="600"/>
                                      </p:stCondLst>
                                      <p:childTnLst>
                                        <p:set>
                                          <p:cBhvr>
                                            <p:cTn id="158" dur="1" fill="hold">
                                              <p:stCondLst>
                                                <p:cond delay="0"/>
                                              </p:stCondLst>
                                            </p:cTn>
                                            <p:tgtEl>
                                              <p:spTgt spid="143"/>
                                            </p:tgtEl>
                                            <p:attrNameLst>
                                              <p:attrName>style.visibility</p:attrName>
                                            </p:attrNameLst>
                                          </p:cBhvr>
                                          <p:to>
                                            <p:strVal val="visible"/>
                                          </p:to>
                                        </p:set>
                                        <p:anim calcmode="lin" valueType="num">
                                          <p:cBhvr>
                                            <p:cTn id="159" dur="500" fill="hold"/>
                                            <p:tgtEl>
                                              <p:spTgt spid="143"/>
                                            </p:tgtEl>
                                            <p:attrNameLst>
                                              <p:attrName>ppt_w</p:attrName>
                                            </p:attrNameLst>
                                          </p:cBhvr>
                                          <p:tavLst>
                                            <p:tav tm="0">
                                              <p:val>
                                                <p:strVal val="#ppt_w*0.70"/>
                                              </p:val>
                                            </p:tav>
                                            <p:tav tm="100000">
                                              <p:val>
                                                <p:strVal val="#ppt_w"/>
                                              </p:val>
                                            </p:tav>
                                          </p:tavLst>
                                        </p:anim>
                                        <p:anim calcmode="lin" valueType="num">
                                          <p:cBhvr>
                                            <p:cTn id="160" dur="500" fill="hold"/>
                                            <p:tgtEl>
                                              <p:spTgt spid="143"/>
                                            </p:tgtEl>
                                            <p:attrNameLst>
                                              <p:attrName>ppt_h</p:attrName>
                                            </p:attrNameLst>
                                          </p:cBhvr>
                                          <p:tavLst>
                                            <p:tav tm="0">
                                              <p:val>
                                                <p:strVal val="#ppt_h"/>
                                              </p:val>
                                            </p:tav>
                                            <p:tav tm="100000">
                                              <p:val>
                                                <p:strVal val="#ppt_h"/>
                                              </p:val>
                                            </p:tav>
                                          </p:tavLst>
                                        </p:anim>
                                        <p:animEffect transition="in" filter="fade">
                                          <p:cBhvr>
                                            <p:cTn id="161" dur="500"/>
                                            <p:tgtEl>
                                              <p:spTgt spid="143"/>
                                            </p:tgtEl>
                                          </p:cBhvr>
                                        </p:animEffect>
                                      </p:childTnLst>
                                    </p:cTn>
                                  </p:par>
                                  <p:par>
                                    <p:cTn id="162" presetID="55" presetClass="entr" presetSubtype="0" fill="hold" grpId="0" nodeType="withEffect">
                                      <p:stCondLst>
                                        <p:cond delay="800"/>
                                      </p:stCondLst>
                                      <p:childTnLst>
                                        <p:set>
                                          <p:cBhvr>
                                            <p:cTn id="163" dur="1" fill="hold">
                                              <p:stCondLst>
                                                <p:cond delay="0"/>
                                              </p:stCondLst>
                                            </p:cTn>
                                            <p:tgtEl>
                                              <p:spTgt spid="141"/>
                                            </p:tgtEl>
                                            <p:attrNameLst>
                                              <p:attrName>style.visibility</p:attrName>
                                            </p:attrNameLst>
                                          </p:cBhvr>
                                          <p:to>
                                            <p:strVal val="visible"/>
                                          </p:to>
                                        </p:set>
                                        <p:anim calcmode="lin" valueType="num">
                                          <p:cBhvr>
                                            <p:cTn id="164" dur="500" fill="hold"/>
                                            <p:tgtEl>
                                              <p:spTgt spid="141"/>
                                            </p:tgtEl>
                                            <p:attrNameLst>
                                              <p:attrName>ppt_w</p:attrName>
                                            </p:attrNameLst>
                                          </p:cBhvr>
                                          <p:tavLst>
                                            <p:tav tm="0">
                                              <p:val>
                                                <p:strVal val="#ppt_w*0.70"/>
                                              </p:val>
                                            </p:tav>
                                            <p:tav tm="100000">
                                              <p:val>
                                                <p:strVal val="#ppt_w"/>
                                              </p:val>
                                            </p:tav>
                                          </p:tavLst>
                                        </p:anim>
                                        <p:anim calcmode="lin" valueType="num">
                                          <p:cBhvr>
                                            <p:cTn id="165" dur="500" fill="hold"/>
                                            <p:tgtEl>
                                              <p:spTgt spid="141"/>
                                            </p:tgtEl>
                                            <p:attrNameLst>
                                              <p:attrName>ppt_h</p:attrName>
                                            </p:attrNameLst>
                                          </p:cBhvr>
                                          <p:tavLst>
                                            <p:tav tm="0">
                                              <p:val>
                                                <p:strVal val="#ppt_h"/>
                                              </p:val>
                                            </p:tav>
                                            <p:tav tm="100000">
                                              <p:val>
                                                <p:strVal val="#ppt_h"/>
                                              </p:val>
                                            </p:tav>
                                          </p:tavLst>
                                        </p:anim>
                                        <p:animEffect transition="in" filter="fade">
                                          <p:cBhvr>
                                            <p:cTn id="166" dur="500"/>
                                            <p:tgtEl>
                                              <p:spTgt spid="141"/>
                                            </p:tgtEl>
                                          </p:cBhvr>
                                        </p:animEffect>
                                      </p:childTnLst>
                                    </p:cTn>
                                  </p:par>
                                  <p:par>
                                    <p:cTn id="167" presetID="55" presetClass="entr" presetSubtype="0" fill="hold" grpId="0" nodeType="withEffect">
                                      <p:stCondLst>
                                        <p:cond delay="800"/>
                                      </p:stCondLst>
                                      <p:childTnLst>
                                        <p:set>
                                          <p:cBhvr>
                                            <p:cTn id="168" dur="1" fill="hold">
                                              <p:stCondLst>
                                                <p:cond delay="0"/>
                                              </p:stCondLst>
                                            </p:cTn>
                                            <p:tgtEl>
                                              <p:spTgt spid="142"/>
                                            </p:tgtEl>
                                            <p:attrNameLst>
                                              <p:attrName>style.visibility</p:attrName>
                                            </p:attrNameLst>
                                          </p:cBhvr>
                                          <p:to>
                                            <p:strVal val="visible"/>
                                          </p:to>
                                        </p:set>
                                        <p:anim calcmode="lin" valueType="num">
                                          <p:cBhvr>
                                            <p:cTn id="169" dur="500" fill="hold"/>
                                            <p:tgtEl>
                                              <p:spTgt spid="142"/>
                                            </p:tgtEl>
                                            <p:attrNameLst>
                                              <p:attrName>ppt_w</p:attrName>
                                            </p:attrNameLst>
                                          </p:cBhvr>
                                          <p:tavLst>
                                            <p:tav tm="0">
                                              <p:val>
                                                <p:strVal val="#ppt_w*0.70"/>
                                              </p:val>
                                            </p:tav>
                                            <p:tav tm="100000">
                                              <p:val>
                                                <p:strVal val="#ppt_w"/>
                                              </p:val>
                                            </p:tav>
                                          </p:tavLst>
                                        </p:anim>
                                        <p:anim calcmode="lin" valueType="num">
                                          <p:cBhvr>
                                            <p:cTn id="170" dur="500" fill="hold"/>
                                            <p:tgtEl>
                                              <p:spTgt spid="142"/>
                                            </p:tgtEl>
                                            <p:attrNameLst>
                                              <p:attrName>ppt_h</p:attrName>
                                            </p:attrNameLst>
                                          </p:cBhvr>
                                          <p:tavLst>
                                            <p:tav tm="0">
                                              <p:val>
                                                <p:strVal val="#ppt_h"/>
                                              </p:val>
                                            </p:tav>
                                            <p:tav tm="100000">
                                              <p:val>
                                                <p:strVal val="#ppt_h"/>
                                              </p:val>
                                            </p:tav>
                                          </p:tavLst>
                                        </p:anim>
                                        <p:animEffect transition="in" filter="fade">
                                          <p:cBhvr>
                                            <p:cTn id="171" dur="500"/>
                                            <p:tgtEl>
                                              <p:spTgt spid="142"/>
                                            </p:tgtEl>
                                          </p:cBhvr>
                                        </p:animEffect>
                                      </p:childTnLst>
                                    </p:cTn>
                                  </p:par>
                                </p:childTnLst>
                              </p:cTn>
                            </p:par>
                            <p:par>
                              <p:cTn id="172" fill="hold">
                                <p:stCondLst>
                                  <p:cond delay="3700"/>
                                </p:stCondLst>
                                <p:childTnLst>
                                  <p:par>
                                    <p:cTn id="173" presetID="47" presetClass="entr" presetSubtype="0" fill="hold" grpId="0" nodeType="afterEffect">
                                      <p:stCondLst>
                                        <p:cond delay="0"/>
                                      </p:stCondLst>
                                      <p:childTnLst>
                                        <p:set>
                                          <p:cBhvr>
                                            <p:cTn id="174" dur="1" fill="hold">
                                              <p:stCondLst>
                                                <p:cond delay="0"/>
                                              </p:stCondLst>
                                            </p:cTn>
                                            <p:tgtEl>
                                              <p:spTgt spid="169"/>
                                            </p:tgtEl>
                                            <p:attrNameLst>
                                              <p:attrName>style.visibility</p:attrName>
                                            </p:attrNameLst>
                                          </p:cBhvr>
                                          <p:to>
                                            <p:strVal val="visible"/>
                                          </p:to>
                                        </p:set>
                                        <p:animEffect transition="in" filter="fade">
                                          <p:cBhvr>
                                            <p:cTn id="175" dur="1000"/>
                                            <p:tgtEl>
                                              <p:spTgt spid="169"/>
                                            </p:tgtEl>
                                          </p:cBhvr>
                                        </p:animEffect>
                                        <p:anim calcmode="lin" valueType="num">
                                          <p:cBhvr>
                                            <p:cTn id="176" dur="1000" fill="hold"/>
                                            <p:tgtEl>
                                              <p:spTgt spid="169"/>
                                            </p:tgtEl>
                                            <p:attrNameLst>
                                              <p:attrName>ppt_x</p:attrName>
                                            </p:attrNameLst>
                                          </p:cBhvr>
                                          <p:tavLst>
                                            <p:tav tm="0">
                                              <p:val>
                                                <p:strVal val="#ppt_x"/>
                                              </p:val>
                                            </p:tav>
                                            <p:tav tm="100000">
                                              <p:val>
                                                <p:strVal val="#ppt_x"/>
                                              </p:val>
                                            </p:tav>
                                          </p:tavLst>
                                        </p:anim>
                                        <p:anim calcmode="lin" valueType="num">
                                          <p:cBhvr>
                                            <p:cTn id="177" dur="1000" fill="hold"/>
                                            <p:tgtEl>
                                              <p:spTgt spid="169"/>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170"/>
                                            </p:tgtEl>
                                            <p:attrNameLst>
                                              <p:attrName>style.visibility</p:attrName>
                                            </p:attrNameLst>
                                          </p:cBhvr>
                                          <p:to>
                                            <p:strVal val="visible"/>
                                          </p:to>
                                        </p:set>
                                        <p:animEffect transition="in" filter="fade">
                                          <p:cBhvr>
                                            <p:cTn id="180" dur="1000"/>
                                            <p:tgtEl>
                                              <p:spTgt spid="170"/>
                                            </p:tgtEl>
                                          </p:cBhvr>
                                        </p:animEffect>
                                        <p:anim calcmode="lin" valueType="num">
                                          <p:cBhvr>
                                            <p:cTn id="181" dur="1000" fill="hold"/>
                                            <p:tgtEl>
                                              <p:spTgt spid="170"/>
                                            </p:tgtEl>
                                            <p:attrNameLst>
                                              <p:attrName>ppt_x</p:attrName>
                                            </p:attrNameLst>
                                          </p:cBhvr>
                                          <p:tavLst>
                                            <p:tav tm="0">
                                              <p:val>
                                                <p:strVal val="#ppt_x"/>
                                              </p:val>
                                            </p:tav>
                                            <p:tav tm="100000">
                                              <p:val>
                                                <p:strVal val="#ppt_x"/>
                                              </p:val>
                                            </p:tav>
                                          </p:tavLst>
                                        </p:anim>
                                        <p:anim calcmode="lin" valueType="num">
                                          <p:cBhvr>
                                            <p:cTn id="182" dur="1000" fill="hold"/>
                                            <p:tgtEl>
                                              <p:spTgt spid="170"/>
                                            </p:tgtEl>
                                            <p:attrNameLst>
                                              <p:attrName>ppt_y</p:attrName>
                                            </p:attrNameLst>
                                          </p:cBhvr>
                                          <p:tavLst>
                                            <p:tav tm="0">
                                              <p:val>
                                                <p:strVal val="#ppt_y-.1"/>
                                              </p:val>
                                            </p:tav>
                                            <p:tav tm="100000">
                                              <p:val>
                                                <p:strVal val="#ppt_y"/>
                                              </p:val>
                                            </p:tav>
                                          </p:tavLst>
                                        </p:anim>
                                      </p:childTnLst>
                                    </p:cTn>
                                  </p:par>
                                  <p:par>
                                    <p:cTn id="183" presetID="47" presetClass="entr" presetSubtype="0" fill="hold" grpId="0" nodeType="withEffect">
                                      <p:stCondLst>
                                        <p:cond delay="0"/>
                                      </p:stCondLst>
                                      <p:childTnLst>
                                        <p:set>
                                          <p:cBhvr>
                                            <p:cTn id="184" dur="1" fill="hold">
                                              <p:stCondLst>
                                                <p:cond delay="0"/>
                                              </p:stCondLst>
                                            </p:cTn>
                                            <p:tgtEl>
                                              <p:spTgt spid="171"/>
                                            </p:tgtEl>
                                            <p:attrNameLst>
                                              <p:attrName>style.visibility</p:attrName>
                                            </p:attrNameLst>
                                          </p:cBhvr>
                                          <p:to>
                                            <p:strVal val="visible"/>
                                          </p:to>
                                        </p:set>
                                        <p:animEffect transition="in" filter="fade">
                                          <p:cBhvr>
                                            <p:cTn id="185" dur="1000"/>
                                            <p:tgtEl>
                                              <p:spTgt spid="171"/>
                                            </p:tgtEl>
                                          </p:cBhvr>
                                        </p:animEffect>
                                        <p:anim calcmode="lin" valueType="num">
                                          <p:cBhvr>
                                            <p:cTn id="186" dur="1000" fill="hold"/>
                                            <p:tgtEl>
                                              <p:spTgt spid="171"/>
                                            </p:tgtEl>
                                            <p:attrNameLst>
                                              <p:attrName>ppt_x</p:attrName>
                                            </p:attrNameLst>
                                          </p:cBhvr>
                                          <p:tavLst>
                                            <p:tav tm="0">
                                              <p:val>
                                                <p:strVal val="#ppt_x"/>
                                              </p:val>
                                            </p:tav>
                                            <p:tav tm="100000">
                                              <p:val>
                                                <p:strVal val="#ppt_x"/>
                                              </p:val>
                                            </p:tav>
                                          </p:tavLst>
                                        </p:anim>
                                        <p:anim calcmode="lin" valueType="num">
                                          <p:cBhvr>
                                            <p:cTn id="187" dur="1000" fill="hold"/>
                                            <p:tgtEl>
                                              <p:spTgt spid="171"/>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172"/>
                                            </p:tgtEl>
                                            <p:attrNameLst>
                                              <p:attrName>style.visibility</p:attrName>
                                            </p:attrNameLst>
                                          </p:cBhvr>
                                          <p:to>
                                            <p:strVal val="visible"/>
                                          </p:to>
                                        </p:set>
                                        <p:animEffect transition="in" filter="fade">
                                          <p:cBhvr>
                                            <p:cTn id="190" dur="1000"/>
                                            <p:tgtEl>
                                              <p:spTgt spid="172"/>
                                            </p:tgtEl>
                                          </p:cBhvr>
                                        </p:animEffect>
                                        <p:anim calcmode="lin" valueType="num">
                                          <p:cBhvr>
                                            <p:cTn id="191" dur="1000" fill="hold"/>
                                            <p:tgtEl>
                                              <p:spTgt spid="172"/>
                                            </p:tgtEl>
                                            <p:attrNameLst>
                                              <p:attrName>ppt_x</p:attrName>
                                            </p:attrNameLst>
                                          </p:cBhvr>
                                          <p:tavLst>
                                            <p:tav tm="0">
                                              <p:val>
                                                <p:strVal val="#ppt_x"/>
                                              </p:val>
                                            </p:tav>
                                            <p:tav tm="100000">
                                              <p:val>
                                                <p:strVal val="#ppt_x"/>
                                              </p:val>
                                            </p:tav>
                                          </p:tavLst>
                                        </p:anim>
                                        <p:anim calcmode="lin" valueType="num">
                                          <p:cBhvr>
                                            <p:cTn id="192" dur="1000" fill="hold"/>
                                            <p:tgtEl>
                                              <p:spTgt spid="172"/>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173"/>
                                            </p:tgtEl>
                                            <p:attrNameLst>
                                              <p:attrName>style.visibility</p:attrName>
                                            </p:attrNameLst>
                                          </p:cBhvr>
                                          <p:to>
                                            <p:strVal val="visible"/>
                                          </p:to>
                                        </p:set>
                                        <p:animEffect transition="in" filter="fade">
                                          <p:cBhvr>
                                            <p:cTn id="195" dur="1000"/>
                                            <p:tgtEl>
                                              <p:spTgt spid="173"/>
                                            </p:tgtEl>
                                          </p:cBhvr>
                                        </p:animEffect>
                                        <p:anim calcmode="lin" valueType="num">
                                          <p:cBhvr>
                                            <p:cTn id="196" dur="1000" fill="hold"/>
                                            <p:tgtEl>
                                              <p:spTgt spid="173"/>
                                            </p:tgtEl>
                                            <p:attrNameLst>
                                              <p:attrName>ppt_x</p:attrName>
                                            </p:attrNameLst>
                                          </p:cBhvr>
                                          <p:tavLst>
                                            <p:tav tm="0">
                                              <p:val>
                                                <p:strVal val="#ppt_x"/>
                                              </p:val>
                                            </p:tav>
                                            <p:tav tm="100000">
                                              <p:val>
                                                <p:strVal val="#ppt_x"/>
                                              </p:val>
                                            </p:tav>
                                          </p:tavLst>
                                        </p:anim>
                                        <p:anim calcmode="lin" valueType="num">
                                          <p:cBhvr>
                                            <p:cTn id="197" dur="1000" fill="hold"/>
                                            <p:tgtEl>
                                              <p:spTgt spid="173"/>
                                            </p:tgtEl>
                                            <p:attrNameLst>
                                              <p:attrName>ppt_y</p:attrName>
                                            </p:attrNameLst>
                                          </p:cBhvr>
                                          <p:tavLst>
                                            <p:tav tm="0">
                                              <p:val>
                                                <p:strVal val="#ppt_y-.1"/>
                                              </p:val>
                                            </p:tav>
                                            <p:tav tm="100000">
                                              <p:val>
                                                <p:strVal val="#ppt_y"/>
                                              </p:val>
                                            </p:tav>
                                          </p:tavLst>
                                        </p:anim>
                                      </p:childTnLst>
                                    </p:cTn>
                                  </p:par>
                                  <p:par>
                                    <p:cTn id="198" presetID="47" presetClass="entr" presetSubtype="0" fill="hold" grpId="0" nodeType="withEffect">
                                      <p:stCondLst>
                                        <p:cond delay="0"/>
                                      </p:stCondLst>
                                      <p:childTnLst>
                                        <p:set>
                                          <p:cBhvr>
                                            <p:cTn id="199" dur="1" fill="hold">
                                              <p:stCondLst>
                                                <p:cond delay="0"/>
                                              </p:stCondLst>
                                            </p:cTn>
                                            <p:tgtEl>
                                              <p:spTgt spid="174"/>
                                            </p:tgtEl>
                                            <p:attrNameLst>
                                              <p:attrName>style.visibility</p:attrName>
                                            </p:attrNameLst>
                                          </p:cBhvr>
                                          <p:to>
                                            <p:strVal val="visible"/>
                                          </p:to>
                                        </p:set>
                                        <p:animEffect transition="in" filter="fade">
                                          <p:cBhvr>
                                            <p:cTn id="200" dur="1000"/>
                                            <p:tgtEl>
                                              <p:spTgt spid="174"/>
                                            </p:tgtEl>
                                          </p:cBhvr>
                                        </p:animEffect>
                                        <p:anim calcmode="lin" valueType="num">
                                          <p:cBhvr>
                                            <p:cTn id="201" dur="1000" fill="hold"/>
                                            <p:tgtEl>
                                              <p:spTgt spid="174"/>
                                            </p:tgtEl>
                                            <p:attrNameLst>
                                              <p:attrName>ppt_x</p:attrName>
                                            </p:attrNameLst>
                                          </p:cBhvr>
                                          <p:tavLst>
                                            <p:tav tm="0">
                                              <p:val>
                                                <p:strVal val="#ppt_x"/>
                                              </p:val>
                                            </p:tav>
                                            <p:tav tm="100000">
                                              <p:val>
                                                <p:strVal val="#ppt_x"/>
                                              </p:val>
                                            </p:tav>
                                          </p:tavLst>
                                        </p:anim>
                                        <p:anim calcmode="lin" valueType="num">
                                          <p:cBhvr>
                                            <p:cTn id="202" dur="1000" fill="hold"/>
                                            <p:tgtEl>
                                              <p:spTgt spid="174"/>
                                            </p:tgtEl>
                                            <p:attrNameLst>
                                              <p:attrName>ppt_y</p:attrName>
                                            </p:attrNameLst>
                                          </p:cBhvr>
                                          <p:tavLst>
                                            <p:tav tm="0">
                                              <p:val>
                                                <p:strVal val="#ppt_y-.1"/>
                                              </p:val>
                                            </p:tav>
                                            <p:tav tm="100000">
                                              <p:val>
                                                <p:strVal val="#ppt_y"/>
                                              </p:val>
                                            </p:tav>
                                          </p:tavLst>
                                        </p:anim>
                                      </p:childTnLst>
                                    </p:cTn>
                                  </p:par>
                                  <p:par>
                                    <p:cTn id="203" presetID="47" presetClass="entr" presetSubtype="0" fill="hold" grpId="0" nodeType="withEffect">
                                      <p:stCondLst>
                                        <p:cond delay="0"/>
                                      </p:stCondLst>
                                      <p:childTnLst>
                                        <p:set>
                                          <p:cBhvr>
                                            <p:cTn id="204" dur="1" fill="hold">
                                              <p:stCondLst>
                                                <p:cond delay="0"/>
                                              </p:stCondLst>
                                            </p:cTn>
                                            <p:tgtEl>
                                              <p:spTgt spid="175"/>
                                            </p:tgtEl>
                                            <p:attrNameLst>
                                              <p:attrName>style.visibility</p:attrName>
                                            </p:attrNameLst>
                                          </p:cBhvr>
                                          <p:to>
                                            <p:strVal val="visible"/>
                                          </p:to>
                                        </p:set>
                                        <p:animEffect transition="in" filter="fade">
                                          <p:cBhvr>
                                            <p:cTn id="205" dur="1000"/>
                                            <p:tgtEl>
                                              <p:spTgt spid="175"/>
                                            </p:tgtEl>
                                          </p:cBhvr>
                                        </p:animEffect>
                                        <p:anim calcmode="lin" valueType="num">
                                          <p:cBhvr>
                                            <p:cTn id="206" dur="1000" fill="hold"/>
                                            <p:tgtEl>
                                              <p:spTgt spid="175"/>
                                            </p:tgtEl>
                                            <p:attrNameLst>
                                              <p:attrName>ppt_x</p:attrName>
                                            </p:attrNameLst>
                                          </p:cBhvr>
                                          <p:tavLst>
                                            <p:tav tm="0">
                                              <p:val>
                                                <p:strVal val="#ppt_x"/>
                                              </p:val>
                                            </p:tav>
                                            <p:tav tm="100000">
                                              <p:val>
                                                <p:strVal val="#ppt_x"/>
                                              </p:val>
                                            </p:tav>
                                          </p:tavLst>
                                        </p:anim>
                                        <p:anim calcmode="lin" valueType="num">
                                          <p:cBhvr>
                                            <p:cTn id="207" dur="1000" fill="hold"/>
                                            <p:tgtEl>
                                              <p:spTgt spid="175"/>
                                            </p:tgtEl>
                                            <p:attrNameLst>
                                              <p:attrName>ppt_y</p:attrName>
                                            </p:attrNameLst>
                                          </p:cBhvr>
                                          <p:tavLst>
                                            <p:tav tm="0">
                                              <p:val>
                                                <p:strVal val="#ppt_y-.1"/>
                                              </p:val>
                                            </p:tav>
                                            <p:tav tm="100000">
                                              <p:val>
                                                <p:strVal val="#ppt_y"/>
                                              </p:val>
                                            </p:tav>
                                          </p:tavLst>
                                        </p:anim>
                                      </p:childTnLst>
                                    </p:cTn>
                                  </p:par>
                                  <p:par>
                                    <p:cTn id="208" presetID="47" presetClass="entr" presetSubtype="0" fill="hold" grpId="0" nodeType="withEffect">
                                      <p:stCondLst>
                                        <p:cond delay="0"/>
                                      </p:stCondLst>
                                      <p:childTnLst>
                                        <p:set>
                                          <p:cBhvr>
                                            <p:cTn id="209" dur="1" fill="hold">
                                              <p:stCondLst>
                                                <p:cond delay="0"/>
                                              </p:stCondLst>
                                            </p:cTn>
                                            <p:tgtEl>
                                              <p:spTgt spid="176"/>
                                            </p:tgtEl>
                                            <p:attrNameLst>
                                              <p:attrName>style.visibility</p:attrName>
                                            </p:attrNameLst>
                                          </p:cBhvr>
                                          <p:to>
                                            <p:strVal val="visible"/>
                                          </p:to>
                                        </p:set>
                                        <p:animEffect transition="in" filter="fade">
                                          <p:cBhvr>
                                            <p:cTn id="210" dur="1000"/>
                                            <p:tgtEl>
                                              <p:spTgt spid="176"/>
                                            </p:tgtEl>
                                          </p:cBhvr>
                                        </p:animEffect>
                                        <p:anim calcmode="lin" valueType="num">
                                          <p:cBhvr>
                                            <p:cTn id="211" dur="1000" fill="hold"/>
                                            <p:tgtEl>
                                              <p:spTgt spid="176"/>
                                            </p:tgtEl>
                                            <p:attrNameLst>
                                              <p:attrName>ppt_x</p:attrName>
                                            </p:attrNameLst>
                                          </p:cBhvr>
                                          <p:tavLst>
                                            <p:tav tm="0">
                                              <p:val>
                                                <p:strVal val="#ppt_x"/>
                                              </p:val>
                                            </p:tav>
                                            <p:tav tm="100000">
                                              <p:val>
                                                <p:strVal val="#ppt_x"/>
                                              </p:val>
                                            </p:tav>
                                          </p:tavLst>
                                        </p:anim>
                                        <p:anim calcmode="lin" valueType="num">
                                          <p:cBhvr>
                                            <p:cTn id="212" dur="1000" fill="hold"/>
                                            <p:tgtEl>
                                              <p:spTgt spid="176"/>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177"/>
                                            </p:tgtEl>
                                            <p:attrNameLst>
                                              <p:attrName>style.visibility</p:attrName>
                                            </p:attrNameLst>
                                          </p:cBhvr>
                                          <p:to>
                                            <p:strVal val="visible"/>
                                          </p:to>
                                        </p:set>
                                        <p:animEffect transition="in" filter="fade">
                                          <p:cBhvr>
                                            <p:cTn id="215" dur="1000"/>
                                            <p:tgtEl>
                                              <p:spTgt spid="177"/>
                                            </p:tgtEl>
                                          </p:cBhvr>
                                        </p:animEffect>
                                        <p:anim calcmode="lin" valueType="num">
                                          <p:cBhvr>
                                            <p:cTn id="216" dur="1000" fill="hold"/>
                                            <p:tgtEl>
                                              <p:spTgt spid="177"/>
                                            </p:tgtEl>
                                            <p:attrNameLst>
                                              <p:attrName>ppt_x</p:attrName>
                                            </p:attrNameLst>
                                          </p:cBhvr>
                                          <p:tavLst>
                                            <p:tav tm="0">
                                              <p:val>
                                                <p:strVal val="#ppt_x"/>
                                              </p:val>
                                            </p:tav>
                                            <p:tav tm="100000">
                                              <p:val>
                                                <p:strVal val="#ppt_x"/>
                                              </p:val>
                                            </p:tav>
                                          </p:tavLst>
                                        </p:anim>
                                        <p:anim calcmode="lin" valueType="num">
                                          <p:cBhvr>
                                            <p:cTn id="217" dur="1000" fill="hold"/>
                                            <p:tgtEl>
                                              <p:spTgt spid="177"/>
                                            </p:tgtEl>
                                            <p:attrNameLst>
                                              <p:attrName>ppt_y</p:attrName>
                                            </p:attrNameLst>
                                          </p:cBhvr>
                                          <p:tavLst>
                                            <p:tav tm="0">
                                              <p:val>
                                                <p:strVal val="#ppt_y-.1"/>
                                              </p:val>
                                            </p:tav>
                                            <p:tav tm="100000">
                                              <p:val>
                                                <p:strVal val="#ppt_y"/>
                                              </p:val>
                                            </p:tav>
                                          </p:tavLst>
                                        </p:anim>
                                      </p:childTnLst>
                                    </p:cTn>
                                  </p:par>
                                  <p:par>
                                    <p:cTn id="218" presetID="47" presetClass="entr" presetSubtype="0" fill="hold" grpId="0" nodeType="withEffect">
                                      <p:stCondLst>
                                        <p:cond delay="0"/>
                                      </p:stCondLst>
                                      <p:childTnLst>
                                        <p:set>
                                          <p:cBhvr>
                                            <p:cTn id="219" dur="1" fill="hold">
                                              <p:stCondLst>
                                                <p:cond delay="0"/>
                                              </p:stCondLst>
                                            </p:cTn>
                                            <p:tgtEl>
                                              <p:spTgt spid="178"/>
                                            </p:tgtEl>
                                            <p:attrNameLst>
                                              <p:attrName>style.visibility</p:attrName>
                                            </p:attrNameLst>
                                          </p:cBhvr>
                                          <p:to>
                                            <p:strVal val="visible"/>
                                          </p:to>
                                        </p:set>
                                        <p:animEffect transition="in" filter="fade">
                                          <p:cBhvr>
                                            <p:cTn id="220" dur="1000"/>
                                            <p:tgtEl>
                                              <p:spTgt spid="178"/>
                                            </p:tgtEl>
                                          </p:cBhvr>
                                        </p:animEffect>
                                        <p:anim calcmode="lin" valueType="num">
                                          <p:cBhvr>
                                            <p:cTn id="221" dur="1000" fill="hold"/>
                                            <p:tgtEl>
                                              <p:spTgt spid="178"/>
                                            </p:tgtEl>
                                            <p:attrNameLst>
                                              <p:attrName>ppt_x</p:attrName>
                                            </p:attrNameLst>
                                          </p:cBhvr>
                                          <p:tavLst>
                                            <p:tav tm="0">
                                              <p:val>
                                                <p:strVal val="#ppt_x"/>
                                              </p:val>
                                            </p:tav>
                                            <p:tav tm="100000">
                                              <p:val>
                                                <p:strVal val="#ppt_x"/>
                                              </p:val>
                                            </p:tav>
                                          </p:tavLst>
                                        </p:anim>
                                        <p:anim calcmode="lin" valueType="num">
                                          <p:cBhvr>
                                            <p:cTn id="222" dur="1000" fill="hold"/>
                                            <p:tgtEl>
                                              <p:spTgt spid="178"/>
                                            </p:tgtEl>
                                            <p:attrNameLst>
                                              <p:attrName>ppt_y</p:attrName>
                                            </p:attrNameLst>
                                          </p:cBhvr>
                                          <p:tavLst>
                                            <p:tav tm="0">
                                              <p:val>
                                                <p:strVal val="#ppt_y-.1"/>
                                              </p:val>
                                            </p:tav>
                                            <p:tav tm="100000">
                                              <p:val>
                                                <p:strVal val="#ppt_y"/>
                                              </p:val>
                                            </p:tav>
                                          </p:tavLst>
                                        </p:anim>
                                      </p:childTnLst>
                                    </p:cTn>
                                  </p:par>
                                </p:childTnLst>
                              </p:cTn>
                            </p:par>
                            <p:par>
                              <p:cTn id="223" fill="hold">
                                <p:stCondLst>
                                  <p:cond delay="4700"/>
                                </p:stCondLst>
                                <p:childTnLst>
                                  <p:par>
                                    <p:cTn id="224" presetID="16" presetClass="entr" presetSubtype="21" fill="hold" grpId="0" nodeType="afterEffect">
                                      <p:stCondLst>
                                        <p:cond delay="0"/>
                                      </p:stCondLst>
                                      <p:childTnLst>
                                        <p:set>
                                          <p:cBhvr>
                                            <p:cTn id="225" dur="1" fill="hold">
                                              <p:stCondLst>
                                                <p:cond delay="0"/>
                                              </p:stCondLst>
                                            </p:cTn>
                                            <p:tgtEl>
                                              <p:spTgt spid="179"/>
                                            </p:tgtEl>
                                            <p:attrNameLst>
                                              <p:attrName>style.visibility</p:attrName>
                                            </p:attrNameLst>
                                          </p:cBhvr>
                                          <p:to>
                                            <p:strVal val="visible"/>
                                          </p:to>
                                        </p:set>
                                        <p:animEffect transition="in" filter="barn(inVertical)">
                                          <p:cBhvr>
                                            <p:cTn id="226" dur="500"/>
                                            <p:tgtEl>
                                              <p:spTgt spid="179"/>
                                            </p:tgtEl>
                                          </p:cBhvr>
                                        </p:animEffect>
                                      </p:childTnLst>
                                    </p:cTn>
                                  </p:par>
                                </p:childTnLst>
                              </p:cTn>
                            </p:par>
                            <p:par>
                              <p:cTn id="227" fill="hold">
                                <p:stCondLst>
                                  <p:cond delay="5200"/>
                                </p:stCondLst>
                                <p:childTnLst>
                                  <p:par>
                                    <p:cTn id="228" presetID="16" presetClass="entr" presetSubtype="37" fill="hold" grpId="0" nodeType="afterEffect">
                                      <p:stCondLst>
                                        <p:cond delay="0"/>
                                      </p:stCondLst>
                                      <p:childTnLst>
                                        <p:set>
                                          <p:cBhvr>
                                            <p:cTn id="229" dur="1" fill="hold">
                                              <p:stCondLst>
                                                <p:cond delay="0"/>
                                              </p:stCondLst>
                                            </p:cTn>
                                            <p:tgtEl>
                                              <p:spTgt spid="180"/>
                                            </p:tgtEl>
                                            <p:attrNameLst>
                                              <p:attrName>style.visibility</p:attrName>
                                            </p:attrNameLst>
                                          </p:cBhvr>
                                          <p:to>
                                            <p:strVal val="visible"/>
                                          </p:to>
                                        </p:set>
                                        <p:animEffect transition="in" filter="barn(outVertical)">
                                          <p:cBhvr>
                                            <p:cTn id="230" dur="500"/>
                                            <p:tgtEl>
                                              <p:spTgt spid="180"/>
                                            </p:tgtEl>
                                          </p:cBhvr>
                                        </p:animEffect>
                                      </p:childTnLst>
                                    </p:cTn>
                                  </p:par>
                                </p:childTnLst>
                              </p:cTn>
                            </p:par>
                            <p:par>
                              <p:cTn id="231" fill="hold">
                                <p:stCondLst>
                                  <p:cond delay="5700"/>
                                </p:stCondLst>
                                <p:childTnLst>
                                  <p:par>
                                    <p:cTn id="232" presetID="1" presetClass="entr" presetSubtype="0" fill="hold" grpId="0" nodeType="afterEffect">
                                      <p:stCondLst>
                                        <p:cond delay="0"/>
                                      </p:stCondLst>
                                      <p:childTnLst>
                                        <p:set>
                                          <p:cBhvr>
                                            <p:cTn id="233"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p:bldP spid="170" grpId="0"/>
          <p:bldP spid="171" grpId="0"/>
          <p:bldP spid="172" grpId="0"/>
          <p:bldP spid="173" grpId="0"/>
          <p:bldP spid="174" grpId="0"/>
          <p:bldP spid="175" grpId="0"/>
          <p:bldP spid="176" grpId="0"/>
          <p:bldP spid="177" grpId="0"/>
          <p:bldP spid="178" grpId="0"/>
          <p:bldP spid="179" grpId="0"/>
          <p:bldP spid="180" grpId="0"/>
          <p:bldP spid="46" grpId="0" animBg="1"/>
          <p:bldP spid="47" grpId="0"/>
          <p:bldP spid="48" grpId="0"/>
          <p:bldP spid="50" grpId="0" animBg="1"/>
          <p:bldP spid="51" grpId="0" animBg="1"/>
          <p:bldP spid="52" grpId="0"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700" fill="hold"/>
                                            <p:tgtEl>
                                              <p:spTgt spid="53"/>
                                            </p:tgtEl>
                                            <p:attrNameLst>
                                              <p:attrName>ppt_w</p:attrName>
                                            </p:attrNameLst>
                                          </p:cBhvr>
                                          <p:tavLst>
                                            <p:tav tm="0">
                                              <p:val>
                                                <p:strVal val="#ppt_w+.3"/>
                                              </p:val>
                                            </p:tav>
                                            <p:tav tm="100000">
                                              <p:val>
                                                <p:strVal val="#ppt_w"/>
                                              </p:val>
                                            </p:tav>
                                          </p:tavLst>
                                        </p:anim>
                                        <p:anim calcmode="lin" valueType="num">
                                          <p:cBhvr>
                                            <p:cTn id="8" dur="700" fill="hold"/>
                                            <p:tgtEl>
                                              <p:spTgt spid="53"/>
                                            </p:tgtEl>
                                            <p:attrNameLst>
                                              <p:attrName>ppt_h</p:attrName>
                                            </p:attrNameLst>
                                          </p:cBhvr>
                                          <p:tavLst>
                                            <p:tav tm="0">
                                              <p:val>
                                                <p:strVal val="#ppt_h"/>
                                              </p:val>
                                            </p:tav>
                                            <p:tav tm="100000">
                                              <p:val>
                                                <p:strVal val="#ppt_h"/>
                                              </p:val>
                                            </p:tav>
                                          </p:tavLst>
                                        </p:anim>
                                        <p:animEffect transition="in" filter="fade">
                                          <p:cBhvr>
                                            <p:cTn id="9" dur="700"/>
                                            <p:tgtEl>
                                              <p:spTgt spid="5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700" fill="hold"/>
                                            <p:tgtEl>
                                              <p:spTgt spid="52"/>
                                            </p:tgtEl>
                                            <p:attrNameLst>
                                              <p:attrName>ppt_w</p:attrName>
                                            </p:attrNameLst>
                                          </p:cBhvr>
                                          <p:tavLst>
                                            <p:tav tm="0">
                                              <p:val>
                                                <p:strVal val="#ppt_w+.3"/>
                                              </p:val>
                                            </p:tav>
                                            <p:tav tm="100000">
                                              <p:val>
                                                <p:strVal val="#ppt_w"/>
                                              </p:val>
                                            </p:tav>
                                          </p:tavLst>
                                        </p:anim>
                                        <p:anim calcmode="lin" valueType="num">
                                          <p:cBhvr>
                                            <p:cTn id="13" dur="700" fill="hold"/>
                                            <p:tgtEl>
                                              <p:spTgt spid="52"/>
                                            </p:tgtEl>
                                            <p:attrNameLst>
                                              <p:attrName>ppt_h</p:attrName>
                                            </p:attrNameLst>
                                          </p:cBhvr>
                                          <p:tavLst>
                                            <p:tav tm="0">
                                              <p:val>
                                                <p:strVal val="#ppt_h"/>
                                              </p:val>
                                            </p:tav>
                                            <p:tav tm="100000">
                                              <p:val>
                                                <p:strVal val="#ppt_h"/>
                                              </p:val>
                                            </p:tav>
                                          </p:tavLst>
                                        </p:anim>
                                        <p:animEffect transition="in" filter="fade">
                                          <p:cBhvr>
                                            <p:cTn id="14" dur="700"/>
                                            <p:tgtEl>
                                              <p:spTgt spid="5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700" fill="hold"/>
                                            <p:tgtEl>
                                              <p:spTgt spid="51"/>
                                            </p:tgtEl>
                                            <p:attrNameLst>
                                              <p:attrName>ppt_w</p:attrName>
                                            </p:attrNameLst>
                                          </p:cBhvr>
                                          <p:tavLst>
                                            <p:tav tm="0">
                                              <p:val>
                                                <p:strVal val="#ppt_w+.3"/>
                                              </p:val>
                                            </p:tav>
                                            <p:tav tm="100000">
                                              <p:val>
                                                <p:strVal val="#ppt_w"/>
                                              </p:val>
                                            </p:tav>
                                          </p:tavLst>
                                        </p:anim>
                                        <p:anim calcmode="lin" valueType="num">
                                          <p:cBhvr>
                                            <p:cTn id="18" dur="700" fill="hold"/>
                                            <p:tgtEl>
                                              <p:spTgt spid="51"/>
                                            </p:tgtEl>
                                            <p:attrNameLst>
                                              <p:attrName>ppt_h</p:attrName>
                                            </p:attrNameLst>
                                          </p:cBhvr>
                                          <p:tavLst>
                                            <p:tav tm="0">
                                              <p:val>
                                                <p:strVal val="#ppt_h"/>
                                              </p:val>
                                            </p:tav>
                                            <p:tav tm="100000">
                                              <p:val>
                                                <p:strVal val="#ppt_h"/>
                                              </p:val>
                                            </p:tav>
                                          </p:tavLst>
                                        </p:anim>
                                        <p:animEffect transition="in" filter="fade">
                                          <p:cBhvr>
                                            <p:cTn id="19" dur="700"/>
                                            <p:tgtEl>
                                              <p:spTgt spid="51"/>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600" fill="hold"/>
                                            <p:tgtEl>
                                              <p:spTgt spid="50"/>
                                            </p:tgtEl>
                                            <p:attrNameLst>
                                              <p:attrName>ppt_x</p:attrName>
                                            </p:attrNameLst>
                                          </p:cBhvr>
                                          <p:tavLst>
                                            <p:tav tm="0">
                                              <p:val>
                                                <p:strVal val="1+#ppt_w/2"/>
                                              </p:val>
                                            </p:tav>
                                            <p:tav tm="100000">
                                              <p:val>
                                                <p:strVal val="#ppt_x"/>
                                              </p:val>
                                            </p:tav>
                                          </p:tavLst>
                                        </p:anim>
                                        <p:anim calcmode="lin" valueType="num">
                                          <p:cBhvr additive="base">
                                            <p:cTn id="23" dur="600" fill="hold"/>
                                            <p:tgtEl>
                                              <p:spTgt spid="5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ppt_x</p:attrName>
                                            </p:attrNameLst>
                                          </p:cBhvr>
                                          <p:tavLst>
                                            <p:tav tm="0">
                                              <p:val>
                                                <p:strVal val="#ppt_x-#ppt_w/2"/>
                                              </p:val>
                                            </p:tav>
                                            <p:tav tm="100000">
                                              <p:val>
                                                <p:strVal val="#ppt_x"/>
                                              </p:val>
                                            </p:tav>
                                          </p:tavLst>
                                        </p:anim>
                                        <p:anim calcmode="lin" valueType="num">
                                          <p:cBhvr>
                                            <p:cTn id="28" dur="500" fill="hold"/>
                                            <p:tgtEl>
                                              <p:spTgt spid="46"/>
                                            </p:tgtEl>
                                            <p:attrNameLst>
                                              <p:attrName>ppt_y</p:attrName>
                                            </p:attrNameLst>
                                          </p:cBhvr>
                                          <p:tavLst>
                                            <p:tav tm="0">
                                              <p:val>
                                                <p:strVal val="#ppt_y"/>
                                              </p:val>
                                            </p:tav>
                                            <p:tav tm="100000">
                                              <p:val>
                                                <p:strVal val="#ppt_y"/>
                                              </p:val>
                                            </p:tav>
                                          </p:tavLst>
                                        </p:anim>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ppt_h/2"/>
                                              </p:val>
                                            </p:tav>
                                            <p:tav tm="100000">
                                              <p:val>
                                                <p:strVal val="#ppt_y"/>
                                              </p:val>
                                            </p:tav>
                                          </p:tavLst>
                                        </p:anim>
                                        <p:anim calcmode="lin" valueType="num">
                                          <p:cBhvr>
                                            <p:cTn id="36" dur="500" fill="hold"/>
                                            <p:tgtEl>
                                              <p:spTgt spid="47"/>
                                            </p:tgtEl>
                                            <p:attrNameLst>
                                              <p:attrName>ppt_w</p:attrName>
                                            </p:attrNameLst>
                                          </p:cBhvr>
                                          <p:tavLst>
                                            <p:tav tm="0">
                                              <p:val>
                                                <p:strVal val="#ppt_w"/>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up)">
                                          <p:cBhvr>
                                            <p:cTn id="41" dur="200"/>
                                            <p:tgtEl>
                                              <p:spTgt spid="49"/>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ppt_x</p:attrName>
                                            </p:attrNameLst>
                                          </p:cBhvr>
                                          <p:tavLst>
                                            <p:tav tm="0">
                                              <p:val>
                                                <p:strVal val="#ppt_x"/>
                                              </p:val>
                                            </p:tav>
                                            <p:tav tm="100000">
                                              <p:val>
                                                <p:strVal val="#ppt_x"/>
                                              </p:val>
                                            </p:tav>
                                          </p:tavLst>
                                        </p:anim>
                                        <p:anim calcmode="lin" valueType="num">
                                          <p:cBhvr>
                                            <p:cTn id="46" dur="500" fill="hold"/>
                                            <p:tgtEl>
                                              <p:spTgt spid="48"/>
                                            </p:tgtEl>
                                            <p:attrNameLst>
                                              <p:attrName>ppt_y</p:attrName>
                                            </p:attrNameLst>
                                          </p:cBhvr>
                                          <p:tavLst>
                                            <p:tav tm="0">
                                              <p:val>
                                                <p:strVal val="#ppt_y+#ppt_h/2"/>
                                              </p:val>
                                            </p:tav>
                                            <p:tav tm="100000">
                                              <p:val>
                                                <p:strVal val="#ppt_y"/>
                                              </p:val>
                                            </p:tav>
                                          </p:tavLst>
                                        </p:anim>
                                        <p:anim calcmode="lin" valueType="num">
                                          <p:cBhvr>
                                            <p:cTn id="47" dur="500" fill="hold"/>
                                            <p:tgtEl>
                                              <p:spTgt spid="48"/>
                                            </p:tgtEl>
                                            <p:attrNameLst>
                                              <p:attrName>ppt_w</p:attrName>
                                            </p:attrNameLst>
                                          </p:cBhvr>
                                          <p:tavLst>
                                            <p:tav tm="0">
                                              <p:val>
                                                <p:strVal val="#ppt_w"/>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1" fill="hold" grpId="0" nodeType="afterEffect">
                                      <p:stCondLst>
                                        <p:cond delay="0"/>
                                      </p:stCondLst>
                                      <p:childTnLst>
                                        <p:set>
                                          <p:cBhvr>
                                            <p:cTn id="51" dur="1" fill="hold">
                                              <p:stCondLst>
                                                <p:cond delay="0"/>
                                              </p:stCondLst>
                                            </p:cTn>
                                            <p:tgtEl>
                                              <p:spTgt spid="147"/>
                                            </p:tgtEl>
                                            <p:attrNameLst>
                                              <p:attrName>style.visibility</p:attrName>
                                            </p:attrNameLst>
                                          </p:cBhvr>
                                          <p:to>
                                            <p:strVal val="visible"/>
                                          </p:to>
                                        </p:set>
                                        <p:anim calcmode="lin" valueType="num">
                                          <p:cBhvr additive="base">
                                            <p:cTn id="52" dur="500" fill="hold"/>
                                            <p:tgtEl>
                                              <p:spTgt spid="147"/>
                                            </p:tgtEl>
                                            <p:attrNameLst>
                                              <p:attrName>ppt_x</p:attrName>
                                            </p:attrNameLst>
                                          </p:cBhvr>
                                          <p:tavLst>
                                            <p:tav tm="0">
                                              <p:val>
                                                <p:strVal val="#ppt_x"/>
                                              </p:val>
                                            </p:tav>
                                            <p:tav tm="100000">
                                              <p:val>
                                                <p:strVal val="#ppt_x"/>
                                              </p:val>
                                            </p:tav>
                                          </p:tavLst>
                                        </p:anim>
                                        <p:anim calcmode="lin" valueType="num">
                                          <p:cBhvr additive="base">
                                            <p:cTn id="53" dur="500" fill="hold"/>
                                            <p:tgtEl>
                                              <p:spTgt spid="14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cBhvr additive="base">
                                            <p:cTn id="56" dur="500" fill="hold"/>
                                            <p:tgtEl>
                                              <p:spTgt spid="149"/>
                                            </p:tgtEl>
                                            <p:attrNameLst>
                                              <p:attrName>ppt_x</p:attrName>
                                            </p:attrNameLst>
                                          </p:cBhvr>
                                          <p:tavLst>
                                            <p:tav tm="0">
                                              <p:val>
                                                <p:strVal val="#ppt_x"/>
                                              </p:val>
                                            </p:tav>
                                            <p:tav tm="100000">
                                              <p:val>
                                                <p:strVal val="#ppt_x"/>
                                              </p:val>
                                            </p:tav>
                                          </p:tavLst>
                                        </p:anim>
                                        <p:anim calcmode="lin" valueType="num">
                                          <p:cBhvr additive="base">
                                            <p:cTn id="57" dur="500" fill="hold"/>
                                            <p:tgtEl>
                                              <p:spTgt spid="149"/>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151"/>
                                            </p:tgtEl>
                                            <p:attrNameLst>
                                              <p:attrName>style.visibility</p:attrName>
                                            </p:attrNameLst>
                                          </p:cBhvr>
                                          <p:to>
                                            <p:strVal val="visible"/>
                                          </p:to>
                                        </p:set>
                                        <p:anim calcmode="lin" valueType="num">
                                          <p:cBhvr additive="base">
                                            <p:cTn id="60" dur="500" fill="hold"/>
                                            <p:tgtEl>
                                              <p:spTgt spid="151"/>
                                            </p:tgtEl>
                                            <p:attrNameLst>
                                              <p:attrName>ppt_x</p:attrName>
                                            </p:attrNameLst>
                                          </p:cBhvr>
                                          <p:tavLst>
                                            <p:tav tm="0">
                                              <p:val>
                                                <p:strVal val="#ppt_x"/>
                                              </p:val>
                                            </p:tav>
                                            <p:tav tm="100000">
                                              <p:val>
                                                <p:strVal val="#ppt_x"/>
                                              </p:val>
                                            </p:tav>
                                          </p:tavLst>
                                        </p:anim>
                                        <p:anim calcmode="lin" valueType="num">
                                          <p:cBhvr additive="base">
                                            <p:cTn id="61" dur="500" fill="hold"/>
                                            <p:tgtEl>
                                              <p:spTgt spid="151"/>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152"/>
                                            </p:tgtEl>
                                            <p:attrNameLst>
                                              <p:attrName>style.visibility</p:attrName>
                                            </p:attrNameLst>
                                          </p:cBhvr>
                                          <p:to>
                                            <p:strVal val="visible"/>
                                          </p:to>
                                        </p:set>
                                        <p:anim calcmode="lin" valueType="num">
                                          <p:cBhvr additive="base">
                                            <p:cTn id="64" dur="500" fill="hold"/>
                                            <p:tgtEl>
                                              <p:spTgt spid="152"/>
                                            </p:tgtEl>
                                            <p:attrNameLst>
                                              <p:attrName>ppt_x</p:attrName>
                                            </p:attrNameLst>
                                          </p:cBhvr>
                                          <p:tavLst>
                                            <p:tav tm="0">
                                              <p:val>
                                                <p:strVal val="#ppt_x"/>
                                              </p:val>
                                            </p:tav>
                                            <p:tav tm="100000">
                                              <p:val>
                                                <p:strVal val="#ppt_x"/>
                                              </p:val>
                                            </p:tav>
                                          </p:tavLst>
                                        </p:anim>
                                        <p:anim calcmode="lin" valueType="num">
                                          <p:cBhvr additive="base">
                                            <p:cTn id="65" dur="500" fill="hold"/>
                                            <p:tgtEl>
                                              <p:spTgt spid="152"/>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0"/>
                                      </p:stCondLst>
                                      <p:childTnLst>
                                        <p:set>
                                          <p:cBhvr>
                                            <p:cTn id="67" dur="1" fill="hold">
                                              <p:stCondLst>
                                                <p:cond delay="0"/>
                                              </p:stCondLst>
                                            </p:cTn>
                                            <p:tgtEl>
                                              <p:spTgt spid="153"/>
                                            </p:tgtEl>
                                            <p:attrNameLst>
                                              <p:attrName>style.visibility</p:attrName>
                                            </p:attrNameLst>
                                          </p:cBhvr>
                                          <p:to>
                                            <p:strVal val="visible"/>
                                          </p:to>
                                        </p:set>
                                        <p:anim calcmode="lin" valueType="num">
                                          <p:cBhvr additive="base">
                                            <p:cTn id="68" dur="500" fill="hold"/>
                                            <p:tgtEl>
                                              <p:spTgt spid="153"/>
                                            </p:tgtEl>
                                            <p:attrNameLst>
                                              <p:attrName>ppt_x</p:attrName>
                                            </p:attrNameLst>
                                          </p:cBhvr>
                                          <p:tavLst>
                                            <p:tav tm="0">
                                              <p:val>
                                                <p:strVal val="#ppt_x"/>
                                              </p:val>
                                            </p:tav>
                                            <p:tav tm="100000">
                                              <p:val>
                                                <p:strVal val="#ppt_x"/>
                                              </p:val>
                                            </p:tav>
                                          </p:tavLst>
                                        </p:anim>
                                        <p:anim calcmode="lin" valueType="num">
                                          <p:cBhvr additive="base">
                                            <p:cTn id="69" dur="500" fill="hold"/>
                                            <p:tgtEl>
                                              <p:spTgt spid="153"/>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54"/>
                                            </p:tgtEl>
                                            <p:attrNameLst>
                                              <p:attrName>style.visibility</p:attrName>
                                            </p:attrNameLst>
                                          </p:cBhvr>
                                          <p:to>
                                            <p:strVal val="visible"/>
                                          </p:to>
                                        </p:set>
                                        <p:anim calcmode="lin" valueType="num">
                                          <p:cBhvr additive="base">
                                            <p:cTn id="72" dur="500" fill="hold"/>
                                            <p:tgtEl>
                                              <p:spTgt spid="154"/>
                                            </p:tgtEl>
                                            <p:attrNameLst>
                                              <p:attrName>ppt_x</p:attrName>
                                            </p:attrNameLst>
                                          </p:cBhvr>
                                          <p:tavLst>
                                            <p:tav tm="0">
                                              <p:val>
                                                <p:strVal val="#ppt_x"/>
                                              </p:val>
                                            </p:tav>
                                            <p:tav tm="100000">
                                              <p:val>
                                                <p:strVal val="#ppt_x"/>
                                              </p:val>
                                            </p:tav>
                                          </p:tavLst>
                                        </p:anim>
                                        <p:anim calcmode="lin" valueType="num">
                                          <p:cBhvr additive="base">
                                            <p:cTn id="73" dur="500" fill="hold"/>
                                            <p:tgtEl>
                                              <p:spTgt spid="154"/>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0"/>
                                      </p:stCondLst>
                                      <p:childTnLst>
                                        <p:set>
                                          <p:cBhvr>
                                            <p:cTn id="75" dur="1" fill="hold">
                                              <p:stCondLst>
                                                <p:cond delay="0"/>
                                              </p:stCondLst>
                                            </p:cTn>
                                            <p:tgtEl>
                                              <p:spTgt spid="155"/>
                                            </p:tgtEl>
                                            <p:attrNameLst>
                                              <p:attrName>style.visibility</p:attrName>
                                            </p:attrNameLst>
                                          </p:cBhvr>
                                          <p:to>
                                            <p:strVal val="visible"/>
                                          </p:to>
                                        </p:set>
                                        <p:anim calcmode="lin" valueType="num">
                                          <p:cBhvr additive="base">
                                            <p:cTn id="76" dur="500" fill="hold"/>
                                            <p:tgtEl>
                                              <p:spTgt spid="155"/>
                                            </p:tgtEl>
                                            <p:attrNameLst>
                                              <p:attrName>ppt_x</p:attrName>
                                            </p:attrNameLst>
                                          </p:cBhvr>
                                          <p:tavLst>
                                            <p:tav tm="0">
                                              <p:val>
                                                <p:strVal val="#ppt_x"/>
                                              </p:val>
                                            </p:tav>
                                            <p:tav tm="100000">
                                              <p:val>
                                                <p:strVal val="#ppt_x"/>
                                              </p:val>
                                            </p:tav>
                                          </p:tavLst>
                                        </p:anim>
                                        <p:anim calcmode="lin" valueType="num">
                                          <p:cBhvr additive="base">
                                            <p:cTn id="77" dur="500" fill="hold"/>
                                            <p:tgtEl>
                                              <p:spTgt spid="155"/>
                                            </p:tgtEl>
                                            <p:attrNameLst>
                                              <p:attrName>ppt_y</p:attrName>
                                            </p:attrNameLst>
                                          </p:cBhvr>
                                          <p:tavLst>
                                            <p:tav tm="0">
                                              <p:val>
                                                <p:strVal val="0-#ppt_h/2"/>
                                              </p:val>
                                            </p:tav>
                                            <p:tav tm="100000">
                                              <p:val>
                                                <p:strVal val="#ppt_y"/>
                                              </p:val>
                                            </p:tav>
                                          </p:tavLst>
                                        </p:anim>
                                      </p:childTnLst>
                                    </p:cTn>
                                  </p:par>
                                  <p:par>
                                    <p:cTn id="78" presetID="2" presetClass="entr" presetSubtype="1" fill="hold" grpId="0" nodeType="withEffect">
                                      <p:stCondLst>
                                        <p:cond delay="0"/>
                                      </p:stCondLst>
                                      <p:childTnLst>
                                        <p:set>
                                          <p:cBhvr>
                                            <p:cTn id="79" dur="1" fill="hold">
                                              <p:stCondLst>
                                                <p:cond delay="0"/>
                                              </p:stCondLst>
                                            </p:cTn>
                                            <p:tgtEl>
                                              <p:spTgt spid="156"/>
                                            </p:tgtEl>
                                            <p:attrNameLst>
                                              <p:attrName>style.visibility</p:attrName>
                                            </p:attrNameLst>
                                          </p:cBhvr>
                                          <p:to>
                                            <p:strVal val="visible"/>
                                          </p:to>
                                        </p:set>
                                        <p:anim calcmode="lin" valueType="num">
                                          <p:cBhvr additive="base">
                                            <p:cTn id="80" dur="500" fill="hold"/>
                                            <p:tgtEl>
                                              <p:spTgt spid="156"/>
                                            </p:tgtEl>
                                            <p:attrNameLst>
                                              <p:attrName>ppt_x</p:attrName>
                                            </p:attrNameLst>
                                          </p:cBhvr>
                                          <p:tavLst>
                                            <p:tav tm="0">
                                              <p:val>
                                                <p:strVal val="#ppt_x"/>
                                              </p:val>
                                            </p:tav>
                                            <p:tav tm="100000">
                                              <p:val>
                                                <p:strVal val="#ppt_x"/>
                                              </p:val>
                                            </p:tav>
                                          </p:tavLst>
                                        </p:anim>
                                        <p:anim calcmode="lin" valueType="num">
                                          <p:cBhvr additive="base">
                                            <p:cTn id="81" dur="500" fill="hold"/>
                                            <p:tgtEl>
                                              <p:spTgt spid="156"/>
                                            </p:tgtEl>
                                            <p:attrNameLst>
                                              <p:attrName>ppt_y</p:attrName>
                                            </p:attrNameLst>
                                          </p:cBhvr>
                                          <p:tavLst>
                                            <p:tav tm="0">
                                              <p:val>
                                                <p:strVal val="0-#ppt_h/2"/>
                                              </p:val>
                                            </p:tav>
                                            <p:tav tm="100000">
                                              <p:val>
                                                <p:strVal val="#ppt_y"/>
                                              </p:val>
                                            </p:tav>
                                          </p:tavLst>
                                        </p:anim>
                                      </p:childTnLst>
                                    </p:cTn>
                                  </p:par>
                                  <p:par>
                                    <p:cTn id="82" presetID="2" presetClass="entr" presetSubtype="1" fill="hold" grpId="0" nodeType="withEffect">
                                      <p:stCondLst>
                                        <p:cond delay="0"/>
                                      </p:stCondLst>
                                      <p:childTnLst>
                                        <p:set>
                                          <p:cBhvr>
                                            <p:cTn id="83" dur="1" fill="hold">
                                              <p:stCondLst>
                                                <p:cond delay="0"/>
                                              </p:stCondLst>
                                            </p:cTn>
                                            <p:tgtEl>
                                              <p:spTgt spid="160"/>
                                            </p:tgtEl>
                                            <p:attrNameLst>
                                              <p:attrName>style.visibility</p:attrName>
                                            </p:attrNameLst>
                                          </p:cBhvr>
                                          <p:to>
                                            <p:strVal val="visible"/>
                                          </p:to>
                                        </p:set>
                                        <p:anim calcmode="lin" valueType="num">
                                          <p:cBhvr additive="base">
                                            <p:cTn id="84" dur="500" fill="hold"/>
                                            <p:tgtEl>
                                              <p:spTgt spid="160"/>
                                            </p:tgtEl>
                                            <p:attrNameLst>
                                              <p:attrName>ppt_x</p:attrName>
                                            </p:attrNameLst>
                                          </p:cBhvr>
                                          <p:tavLst>
                                            <p:tav tm="0">
                                              <p:val>
                                                <p:strVal val="#ppt_x"/>
                                              </p:val>
                                            </p:tav>
                                            <p:tav tm="100000">
                                              <p:val>
                                                <p:strVal val="#ppt_x"/>
                                              </p:val>
                                            </p:tav>
                                          </p:tavLst>
                                        </p:anim>
                                        <p:anim calcmode="lin" valueType="num">
                                          <p:cBhvr additive="base">
                                            <p:cTn id="85" dur="500" fill="hold"/>
                                            <p:tgtEl>
                                              <p:spTgt spid="160"/>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157"/>
                                            </p:tgtEl>
                                            <p:attrNameLst>
                                              <p:attrName>style.visibility</p:attrName>
                                            </p:attrNameLst>
                                          </p:cBhvr>
                                          <p:to>
                                            <p:strVal val="visible"/>
                                          </p:to>
                                        </p:set>
                                        <p:anim calcmode="lin" valueType="num">
                                          <p:cBhvr additive="base">
                                            <p:cTn id="88" dur="500" fill="hold"/>
                                            <p:tgtEl>
                                              <p:spTgt spid="157"/>
                                            </p:tgtEl>
                                            <p:attrNameLst>
                                              <p:attrName>ppt_x</p:attrName>
                                            </p:attrNameLst>
                                          </p:cBhvr>
                                          <p:tavLst>
                                            <p:tav tm="0">
                                              <p:val>
                                                <p:strVal val="#ppt_x"/>
                                              </p:val>
                                            </p:tav>
                                            <p:tav tm="100000">
                                              <p:val>
                                                <p:strVal val="#ppt_x"/>
                                              </p:val>
                                            </p:tav>
                                          </p:tavLst>
                                        </p:anim>
                                        <p:anim calcmode="lin" valueType="num">
                                          <p:cBhvr additive="base">
                                            <p:cTn id="89" dur="500" fill="hold"/>
                                            <p:tgtEl>
                                              <p:spTgt spid="157"/>
                                            </p:tgtEl>
                                            <p:attrNameLst>
                                              <p:attrName>ppt_y</p:attrName>
                                            </p:attrNameLst>
                                          </p:cBhvr>
                                          <p:tavLst>
                                            <p:tav tm="0">
                                              <p:val>
                                                <p:strVal val="0-#ppt_h/2"/>
                                              </p:val>
                                            </p:tav>
                                            <p:tav tm="100000">
                                              <p:val>
                                                <p:strVal val="#ppt_y"/>
                                              </p:val>
                                            </p:tav>
                                          </p:tavLst>
                                        </p:anim>
                                      </p:childTnLst>
                                    </p:cTn>
                                  </p:par>
                                </p:childTnLst>
                              </p:cTn>
                            </p:par>
                            <p:par>
                              <p:cTn id="90" fill="hold">
                                <p:stCondLst>
                                  <p:cond delay="2700"/>
                                </p:stCondLst>
                                <p:childTnLst>
                                  <p:par>
                                    <p:cTn id="91" presetID="22" presetClass="entr" presetSubtype="1" fill="hold" grpId="0" nodeType="afterEffect">
                                      <p:stCondLst>
                                        <p:cond delay="0"/>
                                      </p:stCondLst>
                                      <p:childTnLst>
                                        <p:set>
                                          <p:cBhvr>
                                            <p:cTn id="92" dur="1" fill="hold">
                                              <p:stCondLst>
                                                <p:cond delay="0"/>
                                              </p:stCondLst>
                                            </p:cTn>
                                            <p:tgtEl>
                                              <p:spTgt spid="148"/>
                                            </p:tgtEl>
                                            <p:attrNameLst>
                                              <p:attrName>style.visibility</p:attrName>
                                            </p:attrNameLst>
                                          </p:cBhvr>
                                          <p:to>
                                            <p:strVal val="visible"/>
                                          </p:to>
                                        </p:set>
                                        <p:animEffect transition="in" filter="wipe(up)">
                                          <p:cBhvr>
                                            <p:cTn id="93" dur="500"/>
                                            <p:tgtEl>
                                              <p:spTgt spid="148"/>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150"/>
                                            </p:tgtEl>
                                            <p:attrNameLst>
                                              <p:attrName>style.visibility</p:attrName>
                                            </p:attrNameLst>
                                          </p:cBhvr>
                                          <p:to>
                                            <p:strVal val="visible"/>
                                          </p:to>
                                        </p:set>
                                        <p:animEffect transition="in" filter="wipe(up)">
                                          <p:cBhvr>
                                            <p:cTn id="96" dur="500"/>
                                            <p:tgtEl>
                                              <p:spTgt spid="150"/>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161"/>
                                            </p:tgtEl>
                                            <p:attrNameLst>
                                              <p:attrName>style.visibility</p:attrName>
                                            </p:attrNameLst>
                                          </p:cBhvr>
                                          <p:to>
                                            <p:strVal val="visible"/>
                                          </p:to>
                                        </p:set>
                                        <p:animEffect transition="in" filter="wipe(up)">
                                          <p:cBhvr>
                                            <p:cTn id="99" dur="500"/>
                                            <p:tgtEl>
                                              <p:spTgt spid="161"/>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162"/>
                                            </p:tgtEl>
                                            <p:attrNameLst>
                                              <p:attrName>style.visibility</p:attrName>
                                            </p:attrNameLst>
                                          </p:cBhvr>
                                          <p:to>
                                            <p:strVal val="visible"/>
                                          </p:to>
                                        </p:set>
                                        <p:animEffect transition="in" filter="wipe(up)">
                                          <p:cBhvr>
                                            <p:cTn id="102" dur="500"/>
                                            <p:tgtEl>
                                              <p:spTgt spid="162"/>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163"/>
                                            </p:tgtEl>
                                            <p:attrNameLst>
                                              <p:attrName>style.visibility</p:attrName>
                                            </p:attrNameLst>
                                          </p:cBhvr>
                                          <p:to>
                                            <p:strVal val="visible"/>
                                          </p:to>
                                        </p:set>
                                        <p:animEffect transition="in" filter="wipe(up)">
                                          <p:cBhvr>
                                            <p:cTn id="105" dur="500"/>
                                            <p:tgtEl>
                                              <p:spTgt spid="163"/>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164"/>
                                            </p:tgtEl>
                                            <p:attrNameLst>
                                              <p:attrName>style.visibility</p:attrName>
                                            </p:attrNameLst>
                                          </p:cBhvr>
                                          <p:to>
                                            <p:strVal val="visible"/>
                                          </p:to>
                                        </p:set>
                                        <p:animEffect transition="in" filter="wipe(up)">
                                          <p:cBhvr>
                                            <p:cTn id="108" dur="500"/>
                                            <p:tgtEl>
                                              <p:spTgt spid="164"/>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165"/>
                                            </p:tgtEl>
                                            <p:attrNameLst>
                                              <p:attrName>style.visibility</p:attrName>
                                            </p:attrNameLst>
                                          </p:cBhvr>
                                          <p:to>
                                            <p:strVal val="visible"/>
                                          </p:to>
                                        </p:set>
                                        <p:animEffect transition="in" filter="wipe(up)">
                                          <p:cBhvr>
                                            <p:cTn id="111" dur="500"/>
                                            <p:tgtEl>
                                              <p:spTgt spid="165"/>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166"/>
                                            </p:tgtEl>
                                            <p:attrNameLst>
                                              <p:attrName>style.visibility</p:attrName>
                                            </p:attrNameLst>
                                          </p:cBhvr>
                                          <p:to>
                                            <p:strVal val="visible"/>
                                          </p:to>
                                        </p:set>
                                        <p:animEffect transition="in" filter="wipe(up)">
                                          <p:cBhvr>
                                            <p:cTn id="114" dur="500"/>
                                            <p:tgtEl>
                                              <p:spTgt spid="166"/>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167"/>
                                            </p:tgtEl>
                                            <p:attrNameLst>
                                              <p:attrName>style.visibility</p:attrName>
                                            </p:attrNameLst>
                                          </p:cBhvr>
                                          <p:to>
                                            <p:strVal val="visible"/>
                                          </p:to>
                                        </p:set>
                                        <p:animEffect transition="in" filter="wipe(up)">
                                          <p:cBhvr>
                                            <p:cTn id="117" dur="500"/>
                                            <p:tgtEl>
                                              <p:spTgt spid="167"/>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168"/>
                                            </p:tgtEl>
                                            <p:attrNameLst>
                                              <p:attrName>style.visibility</p:attrName>
                                            </p:attrNameLst>
                                          </p:cBhvr>
                                          <p:to>
                                            <p:strVal val="visible"/>
                                          </p:to>
                                        </p:set>
                                        <p:animEffect transition="in" filter="wipe(up)">
                                          <p:cBhvr>
                                            <p:cTn id="120" dur="500"/>
                                            <p:tgtEl>
                                              <p:spTgt spid="168"/>
                                            </p:tgtEl>
                                          </p:cBhvr>
                                        </p:animEffect>
                                      </p:childTnLst>
                                    </p:cTn>
                                  </p:par>
                                </p:childTnLst>
                              </p:cTn>
                            </p:par>
                            <p:par>
                              <p:cTn id="121" fill="hold">
                                <p:stCondLst>
                                  <p:cond delay="3200"/>
                                </p:stCondLst>
                                <p:childTnLst>
                                  <p:par>
                                    <p:cTn id="122" presetID="55" presetClass="entr" presetSubtype="0" fill="hold" grpId="0" nodeType="afterEffect">
                                      <p:stCondLst>
                                        <p:cond delay="0"/>
                                      </p:stCondLst>
                                      <p:childTnLst>
                                        <p:set>
                                          <p:cBhvr>
                                            <p:cTn id="123" dur="1" fill="hold">
                                              <p:stCondLst>
                                                <p:cond delay="0"/>
                                              </p:stCondLst>
                                            </p:cTn>
                                            <p:tgtEl>
                                              <p:spTgt spid="137"/>
                                            </p:tgtEl>
                                            <p:attrNameLst>
                                              <p:attrName>style.visibility</p:attrName>
                                            </p:attrNameLst>
                                          </p:cBhvr>
                                          <p:to>
                                            <p:strVal val="visible"/>
                                          </p:to>
                                        </p:set>
                                        <p:anim calcmode="lin" valueType="num">
                                          <p:cBhvr>
                                            <p:cTn id="124" dur="500" fill="hold"/>
                                            <p:tgtEl>
                                              <p:spTgt spid="137"/>
                                            </p:tgtEl>
                                            <p:attrNameLst>
                                              <p:attrName>ppt_w</p:attrName>
                                            </p:attrNameLst>
                                          </p:cBhvr>
                                          <p:tavLst>
                                            <p:tav tm="0">
                                              <p:val>
                                                <p:strVal val="#ppt_w*0.70"/>
                                              </p:val>
                                            </p:tav>
                                            <p:tav tm="100000">
                                              <p:val>
                                                <p:strVal val="#ppt_w"/>
                                              </p:val>
                                            </p:tav>
                                          </p:tavLst>
                                        </p:anim>
                                        <p:anim calcmode="lin" valueType="num">
                                          <p:cBhvr>
                                            <p:cTn id="125" dur="500" fill="hold"/>
                                            <p:tgtEl>
                                              <p:spTgt spid="137"/>
                                            </p:tgtEl>
                                            <p:attrNameLst>
                                              <p:attrName>ppt_h</p:attrName>
                                            </p:attrNameLst>
                                          </p:cBhvr>
                                          <p:tavLst>
                                            <p:tav tm="0">
                                              <p:val>
                                                <p:strVal val="#ppt_h"/>
                                              </p:val>
                                            </p:tav>
                                            <p:tav tm="100000">
                                              <p:val>
                                                <p:strVal val="#ppt_h"/>
                                              </p:val>
                                            </p:tav>
                                          </p:tavLst>
                                        </p:anim>
                                        <p:animEffect transition="in" filter="fade">
                                          <p:cBhvr>
                                            <p:cTn id="126" dur="500"/>
                                            <p:tgtEl>
                                              <p:spTgt spid="137"/>
                                            </p:tgtEl>
                                          </p:cBhvr>
                                        </p:animEffect>
                                      </p:childTnLst>
                                    </p:cTn>
                                  </p:par>
                                  <p:par>
                                    <p:cTn id="127" presetID="55" presetClass="entr" presetSubtype="0" fill="hold" grpId="0" nodeType="withEffect">
                                      <p:stCondLst>
                                        <p:cond delay="0"/>
                                      </p:stCondLst>
                                      <p:childTnLst>
                                        <p:set>
                                          <p:cBhvr>
                                            <p:cTn id="128" dur="1" fill="hold">
                                              <p:stCondLst>
                                                <p:cond delay="0"/>
                                              </p:stCondLst>
                                            </p:cTn>
                                            <p:tgtEl>
                                              <p:spTgt spid="146"/>
                                            </p:tgtEl>
                                            <p:attrNameLst>
                                              <p:attrName>style.visibility</p:attrName>
                                            </p:attrNameLst>
                                          </p:cBhvr>
                                          <p:to>
                                            <p:strVal val="visible"/>
                                          </p:to>
                                        </p:set>
                                        <p:anim calcmode="lin" valueType="num">
                                          <p:cBhvr>
                                            <p:cTn id="129" dur="500" fill="hold"/>
                                            <p:tgtEl>
                                              <p:spTgt spid="146"/>
                                            </p:tgtEl>
                                            <p:attrNameLst>
                                              <p:attrName>ppt_w</p:attrName>
                                            </p:attrNameLst>
                                          </p:cBhvr>
                                          <p:tavLst>
                                            <p:tav tm="0">
                                              <p:val>
                                                <p:strVal val="#ppt_w*0.70"/>
                                              </p:val>
                                            </p:tav>
                                            <p:tav tm="100000">
                                              <p:val>
                                                <p:strVal val="#ppt_w"/>
                                              </p:val>
                                            </p:tav>
                                          </p:tavLst>
                                        </p:anim>
                                        <p:anim calcmode="lin" valueType="num">
                                          <p:cBhvr>
                                            <p:cTn id="130" dur="500" fill="hold"/>
                                            <p:tgtEl>
                                              <p:spTgt spid="146"/>
                                            </p:tgtEl>
                                            <p:attrNameLst>
                                              <p:attrName>ppt_h</p:attrName>
                                            </p:attrNameLst>
                                          </p:cBhvr>
                                          <p:tavLst>
                                            <p:tav tm="0">
                                              <p:val>
                                                <p:strVal val="#ppt_h"/>
                                              </p:val>
                                            </p:tav>
                                            <p:tav tm="100000">
                                              <p:val>
                                                <p:strVal val="#ppt_h"/>
                                              </p:val>
                                            </p:tav>
                                          </p:tavLst>
                                        </p:anim>
                                        <p:animEffect transition="in" filter="fade">
                                          <p:cBhvr>
                                            <p:cTn id="131" dur="500"/>
                                            <p:tgtEl>
                                              <p:spTgt spid="146"/>
                                            </p:tgtEl>
                                          </p:cBhvr>
                                        </p:animEffect>
                                      </p:childTnLst>
                                    </p:cTn>
                                  </p:par>
                                  <p:par>
                                    <p:cTn id="132" presetID="55" presetClass="entr" presetSubtype="0" fill="hold" grpId="0" nodeType="withEffect">
                                      <p:stCondLst>
                                        <p:cond delay="200"/>
                                      </p:stCondLst>
                                      <p:childTnLst>
                                        <p:set>
                                          <p:cBhvr>
                                            <p:cTn id="133" dur="1" fill="hold">
                                              <p:stCondLst>
                                                <p:cond delay="0"/>
                                              </p:stCondLst>
                                            </p:cTn>
                                            <p:tgtEl>
                                              <p:spTgt spid="138"/>
                                            </p:tgtEl>
                                            <p:attrNameLst>
                                              <p:attrName>style.visibility</p:attrName>
                                            </p:attrNameLst>
                                          </p:cBhvr>
                                          <p:to>
                                            <p:strVal val="visible"/>
                                          </p:to>
                                        </p:set>
                                        <p:anim calcmode="lin" valueType="num">
                                          <p:cBhvr>
                                            <p:cTn id="134" dur="500" fill="hold"/>
                                            <p:tgtEl>
                                              <p:spTgt spid="138"/>
                                            </p:tgtEl>
                                            <p:attrNameLst>
                                              <p:attrName>ppt_w</p:attrName>
                                            </p:attrNameLst>
                                          </p:cBhvr>
                                          <p:tavLst>
                                            <p:tav tm="0">
                                              <p:val>
                                                <p:strVal val="#ppt_w*0.70"/>
                                              </p:val>
                                            </p:tav>
                                            <p:tav tm="100000">
                                              <p:val>
                                                <p:strVal val="#ppt_w"/>
                                              </p:val>
                                            </p:tav>
                                          </p:tavLst>
                                        </p:anim>
                                        <p:anim calcmode="lin" valueType="num">
                                          <p:cBhvr>
                                            <p:cTn id="135" dur="500" fill="hold"/>
                                            <p:tgtEl>
                                              <p:spTgt spid="138"/>
                                            </p:tgtEl>
                                            <p:attrNameLst>
                                              <p:attrName>ppt_h</p:attrName>
                                            </p:attrNameLst>
                                          </p:cBhvr>
                                          <p:tavLst>
                                            <p:tav tm="0">
                                              <p:val>
                                                <p:strVal val="#ppt_h"/>
                                              </p:val>
                                            </p:tav>
                                            <p:tav tm="100000">
                                              <p:val>
                                                <p:strVal val="#ppt_h"/>
                                              </p:val>
                                            </p:tav>
                                          </p:tavLst>
                                        </p:anim>
                                        <p:animEffect transition="in" filter="fade">
                                          <p:cBhvr>
                                            <p:cTn id="136" dur="500"/>
                                            <p:tgtEl>
                                              <p:spTgt spid="138"/>
                                            </p:tgtEl>
                                          </p:cBhvr>
                                        </p:animEffect>
                                      </p:childTnLst>
                                    </p:cTn>
                                  </p:par>
                                  <p:par>
                                    <p:cTn id="137" presetID="55" presetClass="entr" presetSubtype="0" fill="hold" grpId="0" nodeType="withEffect">
                                      <p:stCondLst>
                                        <p:cond delay="200"/>
                                      </p:stCondLst>
                                      <p:childTnLst>
                                        <p:set>
                                          <p:cBhvr>
                                            <p:cTn id="138" dur="1" fill="hold">
                                              <p:stCondLst>
                                                <p:cond delay="0"/>
                                              </p:stCondLst>
                                            </p:cTn>
                                            <p:tgtEl>
                                              <p:spTgt spid="145"/>
                                            </p:tgtEl>
                                            <p:attrNameLst>
                                              <p:attrName>style.visibility</p:attrName>
                                            </p:attrNameLst>
                                          </p:cBhvr>
                                          <p:to>
                                            <p:strVal val="visible"/>
                                          </p:to>
                                        </p:set>
                                        <p:anim calcmode="lin" valueType="num">
                                          <p:cBhvr>
                                            <p:cTn id="139" dur="500" fill="hold"/>
                                            <p:tgtEl>
                                              <p:spTgt spid="145"/>
                                            </p:tgtEl>
                                            <p:attrNameLst>
                                              <p:attrName>ppt_w</p:attrName>
                                            </p:attrNameLst>
                                          </p:cBhvr>
                                          <p:tavLst>
                                            <p:tav tm="0">
                                              <p:val>
                                                <p:strVal val="#ppt_w*0.70"/>
                                              </p:val>
                                            </p:tav>
                                            <p:tav tm="100000">
                                              <p:val>
                                                <p:strVal val="#ppt_w"/>
                                              </p:val>
                                            </p:tav>
                                          </p:tavLst>
                                        </p:anim>
                                        <p:anim calcmode="lin" valueType="num">
                                          <p:cBhvr>
                                            <p:cTn id="140" dur="500" fill="hold"/>
                                            <p:tgtEl>
                                              <p:spTgt spid="145"/>
                                            </p:tgtEl>
                                            <p:attrNameLst>
                                              <p:attrName>ppt_h</p:attrName>
                                            </p:attrNameLst>
                                          </p:cBhvr>
                                          <p:tavLst>
                                            <p:tav tm="0">
                                              <p:val>
                                                <p:strVal val="#ppt_h"/>
                                              </p:val>
                                            </p:tav>
                                            <p:tav tm="100000">
                                              <p:val>
                                                <p:strVal val="#ppt_h"/>
                                              </p:val>
                                            </p:tav>
                                          </p:tavLst>
                                        </p:anim>
                                        <p:animEffect transition="in" filter="fade">
                                          <p:cBhvr>
                                            <p:cTn id="141" dur="500"/>
                                            <p:tgtEl>
                                              <p:spTgt spid="145"/>
                                            </p:tgtEl>
                                          </p:cBhvr>
                                        </p:animEffect>
                                      </p:childTnLst>
                                    </p:cTn>
                                  </p:par>
                                  <p:par>
                                    <p:cTn id="142" presetID="55" presetClass="entr" presetSubtype="0" fill="hold" grpId="0" nodeType="withEffect">
                                      <p:stCondLst>
                                        <p:cond delay="400"/>
                                      </p:stCondLst>
                                      <p:childTnLst>
                                        <p:set>
                                          <p:cBhvr>
                                            <p:cTn id="143" dur="1" fill="hold">
                                              <p:stCondLst>
                                                <p:cond delay="0"/>
                                              </p:stCondLst>
                                            </p:cTn>
                                            <p:tgtEl>
                                              <p:spTgt spid="139"/>
                                            </p:tgtEl>
                                            <p:attrNameLst>
                                              <p:attrName>style.visibility</p:attrName>
                                            </p:attrNameLst>
                                          </p:cBhvr>
                                          <p:to>
                                            <p:strVal val="visible"/>
                                          </p:to>
                                        </p:set>
                                        <p:anim calcmode="lin" valueType="num">
                                          <p:cBhvr>
                                            <p:cTn id="144" dur="500" fill="hold"/>
                                            <p:tgtEl>
                                              <p:spTgt spid="139"/>
                                            </p:tgtEl>
                                            <p:attrNameLst>
                                              <p:attrName>ppt_w</p:attrName>
                                            </p:attrNameLst>
                                          </p:cBhvr>
                                          <p:tavLst>
                                            <p:tav tm="0">
                                              <p:val>
                                                <p:strVal val="#ppt_w*0.70"/>
                                              </p:val>
                                            </p:tav>
                                            <p:tav tm="100000">
                                              <p:val>
                                                <p:strVal val="#ppt_w"/>
                                              </p:val>
                                            </p:tav>
                                          </p:tavLst>
                                        </p:anim>
                                        <p:anim calcmode="lin" valueType="num">
                                          <p:cBhvr>
                                            <p:cTn id="145" dur="500" fill="hold"/>
                                            <p:tgtEl>
                                              <p:spTgt spid="139"/>
                                            </p:tgtEl>
                                            <p:attrNameLst>
                                              <p:attrName>ppt_h</p:attrName>
                                            </p:attrNameLst>
                                          </p:cBhvr>
                                          <p:tavLst>
                                            <p:tav tm="0">
                                              <p:val>
                                                <p:strVal val="#ppt_h"/>
                                              </p:val>
                                            </p:tav>
                                            <p:tav tm="100000">
                                              <p:val>
                                                <p:strVal val="#ppt_h"/>
                                              </p:val>
                                            </p:tav>
                                          </p:tavLst>
                                        </p:anim>
                                        <p:animEffect transition="in" filter="fade">
                                          <p:cBhvr>
                                            <p:cTn id="146" dur="500"/>
                                            <p:tgtEl>
                                              <p:spTgt spid="139"/>
                                            </p:tgtEl>
                                          </p:cBhvr>
                                        </p:animEffect>
                                      </p:childTnLst>
                                    </p:cTn>
                                  </p:par>
                                  <p:par>
                                    <p:cTn id="147" presetID="55" presetClass="entr" presetSubtype="0" fill="hold" grpId="0" nodeType="withEffect">
                                      <p:stCondLst>
                                        <p:cond delay="400"/>
                                      </p:stCondLst>
                                      <p:childTnLst>
                                        <p:set>
                                          <p:cBhvr>
                                            <p:cTn id="148" dur="1" fill="hold">
                                              <p:stCondLst>
                                                <p:cond delay="0"/>
                                              </p:stCondLst>
                                            </p:cTn>
                                            <p:tgtEl>
                                              <p:spTgt spid="144"/>
                                            </p:tgtEl>
                                            <p:attrNameLst>
                                              <p:attrName>style.visibility</p:attrName>
                                            </p:attrNameLst>
                                          </p:cBhvr>
                                          <p:to>
                                            <p:strVal val="visible"/>
                                          </p:to>
                                        </p:set>
                                        <p:anim calcmode="lin" valueType="num">
                                          <p:cBhvr>
                                            <p:cTn id="149" dur="500" fill="hold"/>
                                            <p:tgtEl>
                                              <p:spTgt spid="144"/>
                                            </p:tgtEl>
                                            <p:attrNameLst>
                                              <p:attrName>ppt_w</p:attrName>
                                            </p:attrNameLst>
                                          </p:cBhvr>
                                          <p:tavLst>
                                            <p:tav tm="0">
                                              <p:val>
                                                <p:strVal val="#ppt_w*0.70"/>
                                              </p:val>
                                            </p:tav>
                                            <p:tav tm="100000">
                                              <p:val>
                                                <p:strVal val="#ppt_w"/>
                                              </p:val>
                                            </p:tav>
                                          </p:tavLst>
                                        </p:anim>
                                        <p:anim calcmode="lin" valueType="num">
                                          <p:cBhvr>
                                            <p:cTn id="150" dur="500" fill="hold"/>
                                            <p:tgtEl>
                                              <p:spTgt spid="144"/>
                                            </p:tgtEl>
                                            <p:attrNameLst>
                                              <p:attrName>ppt_h</p:attrName>
                                            </p:attrNameLst>
                                          </p:cBhvr>
                                          <p:tavLst>
                                            <p:tav tm="0">
                                              <p:val>
                                                <p:strVal val="#ppt_h"/>
                                              </p:val>
                                            </p:tav>
                                            <p:tav tm="100000">
                                              <p:val>
                                                <p:strVal val="#ppt_h"/>
                                              </p:val>
                                            </p:tav>
                                          </p:tavLst>
                                        </p:anim>
                                        <p:animEffect transition="in" filter="fade">
                                          <p:cBhvr>
                                            <p:cTn id="151" dur="500"/>
                                            <p:tgtEl>
                                              <p:spTgt spid="144"/>
                                            </p:tgtEl>
                                          </p:cBhvr>
                                        </p:animEffect>
                                      </p:childTnLst>
                                    </p:cTn>
                                  </p:par>
                                  <p:par>
                                    <p:cTn id="152" presetID="55" presetClass="entr" presetSubtype="0" fill="hold" grpId="0" nodeType="withEffect">
                                      <p:stCondLst>
                                        <p:cond delay="600"/>
                                      </p:stCondLst>
                                      <p:childTnLst>
                                        <p:set>
                                          <p:cBhvr>
                                            <p:cTn id="153" dur="1" fill="hold">
                                              <p:stCondLst>
                                                <p:cond delay="0"/>
                                              </p:stCondLst>
                                            </p:cTn>
                                            <p:tgtEl>
                                              <p:spTgt spid="140"/>
                                            </p:tgtEl>
                                            <p:attrNameLst>
                                              <p:attrName>style.visibility</p:attrName>
                                            </p:attrNameLst>
                                          </p:cBhvr>
                                          <p:to>
                                            <p:strVal val="visible"/>
                                          </p:to>
                                        </p:set>
                                        <p:anim calcmode="lin" valueType="num">
                                          <p:cBhvr>
                                            <p:cTn id="154" dur="500" fill="hold"/>
                                            <p:tgtEl>
                                              <p:spTgt spid="140"/>
                                            </p:tgtEl>
                                            <p:attrNameLst>
                                              <p:attrName>ppt_w</p:attrName>
                                            </p:attrNameLst>
                                          </p:cBhvr>
                                          <p:tavLst>
                                            <p:tav tm="0">
                                              <p:val>
                                                <p:strVal val="#ppt_w*0.70"/>
                                              </p:val>
                                            </p:tav>
                                            <p:tav tm="100000">
                                              <p:val>
                                                <p:strVal val="#ppt_w"/>
                                              </p:val>
                                            </p:tav>
                                          </p:tavLst>
                                        </p:anim>
                                        <p:anim calcmode="lin" valueType="num">
                                          <p:cBhvr>
                                            <p:cTn id="155" dur="500" fill="hold"/>
                                            <p:tgtEl>
                                              <p:spTgt spid="140"/>
                                            </p:tgtEl>
                                            <p:attrNameLst>
                                              <p:attrName>ppt_h</p:attrName>
                                            </p:attrNameLst>
                                          </p:cBhvr>
                                          <p:tavLst>
                                            <p:tav tm="0">
                                              <p:val>
                                                <p:strVal val="#ppt_h"/>
                                              </p:val>
                                            </p:tav>
                                            <p:tav tm="100000">
                                              <p:val>
                                                <p:strVal val="#ppt_h"/>
                                              </p:val>
                                            </p:tav>
                                          </p:tavLst>
                                        </p:anim>
                                        <p:animEffect transition="in" filter="fade">
                                          <p:cBhvr>
                                            <p:cTn id="156" dur="500"/>
                                            <p:tgtEl>
                                              <p:spTgt spid="140"/>
                                            </p:tgtEl>
                                          </p:cBhvr>
                                        </p:animEffect>
                                      </p:childTnLst>
                                    </p:cTn>
                                  </p:par>
                                  <p:par>
                                    <p:cTn id="157" presetID="55" presetClass="entr" presetSubtype="0" fill="hold" grpId="0" nodeType="withEffect">
                                      <p:stCondLst>
                                        <p:cond delay="600"/>
                                      </p:stCondLst>
                                      <p:childTnLst>
                                        <p:set>
                                          <p:cBhvr>
                                            <p:cTn id="158" dur="1" fill="hold">
                                              <p:stCondLst>
                                                <p:cond delay="0"/>
                                              </p:stCondLst>
                                            </p:cTn>
                                            <p:tgtEl>
                                              <p:spTgt spid="143"/>
                                            </p:tgtEl>
                                            <p:attrNameLst>
                                              <p:attrName>style.visibility</p:attrName>
                                            </p:attrNameLst>
                                          </p:cBhvr>
                                          <p:to>
                                            <p:strVal val="visible"/>
                                          </p:to>
                                        </p:set>
                                        <p:anim calcmode="lin" valueType="num">
                                          <p:cBhvr>
                                            <p:cTn id="159" dur="500" fill="hold"/>
                                            <p:tgtEl>
                                              <p:spTgt spid="143"/>
                                            </p:tgtEl>
                                            <p:attrNameLst>
                                              <p:attrName>ppt_w</p:attrName>
                                            </p:attrNameLst>
                                          </p:cBhvr>
                                          <p:tavLst>
                                            <p:tav tm="0">
                                              <p:val>
                                                <p:strVal val="#ppt_w*0.70"/>
                                              </p:val>
                                            </p:tav>
                                            <p:tav tm="100000">
                                              <p:val>
                                                <p:strVal val="#ppt_w"/>
                                              </p:val>
                                            </p:tav>
                                          </p:tavLst>
                                        </p:anim>
                                        <p:anim calcmode="lin" valueType="num">
                                          <p:cBhvr>
                                            <p:cTn id="160" dur="500" fill="hold"/>
                                            <p:tgtEl>
                                              <p:spTgt spid="143"/>
                                            </p:tgtEl>
                                            <p:attrNameLst>
                                              <p:attrName>ppt_h</p:attrName>
                                            </p:attrNameLst>
                                          </p:cBhvr>
                                          <p:tavLst>
                                            <p:tav tm="0">
                                              <p:val>
                                                <p:strVal val="#ppt_h"/>
                                              </p:val>
                                            </p:tav>
                                            <p:tav tm="100000">
                                              <p:val>
                                                <p:strVal val="#ppt_h"/>
                                              </p:val>
                                            </p:tav>
                                          </p:tavLst>
                                        </p:anim>
                                        <p:animEffect transition="in" filter="fade">
                                          <p:cBhvr>
                                            <p:cTn id="161" dur="500"/>
                                            <p:tgtEl>
                                              <p:spTgt spid="143"/>
                                            </p:tgtEl>
                                          </p:cBhvr>
                                        </p:animEffect>
                                      </p:childTnLst>
                                    </p:cTn>
                                  </p:par>
                                  <p:par>
                                    <p:cTn id="162" presetID="55" presetClass="entr" presetSubtype="0" fill="hold" grpId="0" nodeType="withEffect">
                                      <p:stCondLst>
                                        <p:cond delay="800"/>
                                      </p:stCondLst>
                                      <p:childTnLst>
                                        <p:set>
                                          <p:cBhvr>
                                            <p:cTn id="163" dur="1" fill="hold">
                                              <p:stCondLst>
                                                <p:cond delay="0"/>
                                              </p:stCondLst>
                                            </p:cTn>
                                            <p:tgtEl>
                                              <p:spTgt spid="141"/>
                                            </p:tgtEl>
                                            <p:attrNameLst>
                                              <p:attrName>style.visibility</p:attrName>
                                            </p:attrNameLst>
                                          </p:cBhvr>
                                          <p:to>
                                            <p:strVal val="visible"/>
                                          </p:to>
                                        </p:set>
                                        <p:anim calcmode="lin" valueType="num">
                                          <p:cBhvr>
                                            <p:cTn id="164" dur="500" fill="hold"/>
                                            <p:tgtEl>
                                              <p:spTgt spid="141"/>
                                            </p:tgtEl>
                                            <p:attrNameLst>
                                              <p:attrName>ppt_w</p:attrName>
                                            </p:attrNameLst>
                                          </p:cBhvr>
                                          <p:tavLst>
                                            <p:tav tm="0">
                                              <p:val>
                                                <p:strVal val="#ppt_w*0.70"/>
                                              </p:val>
                                            </p:tav>
                                            <p:tav tm="100000">
                                              <p:val>
                                                <p:strVal val="#ppt_w"/>
                                              </p:val>
                                            </p:tav>
                                          </p:tavLst>
                                        </p:anim>
                                        <p:anim calcmode="lin" valueType="num">
                                          <p:cBhvr>
                                            <p:cTn id="165" dur="500" fill="hold"/>
                                            <p:tgtEl>
                                              <p:spTgt spid="141"/>
                                            </p:tgtEl>
                                            <p:attrNameLst>
                                              <p:attrName>ppt_h</p:attrName>
                                            </p:attrNameLst>
                                          </p:cBhvr>
                                          <p:tavLst>
                                            <p:tav tm="0">
                                              <p:val>
                                                <p:strVal val="#ppt_h"/>
                                              </p:val>
                                            </p:tav>
                                            <p:tav tm="100000">
                                              <p:val>
                                                <p:strVal val="#ppt_h"/>
                                              </p:val>
                                            </p:tav>
                                          </p:tavLst>
                                        </p:anim>
                                        <p:animEffect transition="in" filter="fade">
                                          <p:cBhvr>
                                            <p:cTn id="166" dur="500"/>
                                            <p:tgtEl>
                                              <p:spTgt spid="141"/>
                                            </p:tgtEl>
                                          </p:cBhvr>
                                        </p:animEffect>
                                      </p:childTnLst>
                                    </p:cTn>
                                  </p:par>
                                  <p:par>
                                    <p:cTn id="167" presetID="55" presetClass="entr" presetSubtype="0" fill="hold" grpId="0" nodeType="withEffect">
                                      <p:stCondLst>
                                        <p:cond delay="800"/>
                                      </p:stCondLst>
                                      <p:childTnLst>
                                        <p:set>
                                          <p:cBhvr>
                                            <p:cTn id="168" dur="1" fill="hold">
                                              <p:stCondLst>
                                                <p:cond delay="0"/>
                                              </p:stCondLst>
                                            </p:cTn>
                                            <p:tgtEl>
                                              <p:spTgt spid="142"/>
                                            </p:tgtEl>
                                            <p:attrNameLst>
                                              <p:attrName>style.visibility</p:attrName>
                                            </p:attrNameLst>
                                          </p:cBhvr>
                                          <p:to>
                                            <p:strVal val="visible"/>
                                          </p:to>
                                        </p:set>
                                        <p:anim calcmode="lin" valueType="num">
                                          <p:cBhvr>
                                            <p:cTn id="169" dur="500" fill="hold"/>
                                            <p:tgtEl>
                                              <p:spTgt spid="142"/>
                                            </p:tgtEl>
                                            <p:attrNameLst>
                                              <p:attrName>ppt_w</p:attrName>
                                            </p:attrNameLst>
                                          </p:cBhvr>
                                          <p:tavLst>
                                            <p:tav tm="0">
                                              <p:val>
                                                <p:strVal val="#ppt_w*0.70"/>
                                              </p:val>
                                            </p:tav>
                                            <p:tav tm="100000">
                                              <p:val>
                                                <p:strVal val="#ppt_w"/>
                                              </p:val>
                                            </p:tav>
                                          </p:tavLst>
                                        </p:anim>
                                        <p:anim calcmode="lin" valueType="num">
                                          <p:cBhvr>
                                            <p:cTn id="170" dur="500" fill="hold"/>
                                            <p:tgtEl>
                                              <p:spTgt spid="142"/>
                                            </p:tgtEl>
                                            <p:attrNameLst>
                                              <p:attrName>ppt_h</p:attrName>
                                            </p:attrNameLst>
                                          </p:cBhvr>
                                          <p:tavLst>
                                            <p:tav tm="0">
                                              <p:val>
                                                <p:strVal val="#ppt_h"/>
                                              </p:val>
                                            </p:tav>
                                            <p:tav tm="100000">
                                              <p:val>
                                                <p:strVal val="#ppt_h"/>
                                              </p:val>
                                            </p:tav>
                                          </p:tavLst>
                                        </p:anim>
                                        <p:animEffect transition="in" filter="fade">
                                          <p:cBhvr>
                                            <p:cTn id="171" dur="500"/>
                                            <p:tgtEl>
                                              <p:spTgt spid="142"/>
                                            </p:tgtEl>
                                          </p:cBhvr>
                                        </p:animEffect>
                                      </p:childTnLst>
                                    </p:cTn>
                                  </p:par>
                                </p:childTnLst>
                              </p:cTn>
                            </p:par>
                            <p:par>
                              <p:cTn id="172" fill="hold">
                                <p:stCondLst>
                                  <p:cond delay="3700"/>
                                </p:stCondLst>
                                <p:childTnLst>
                                  <p:par>
                                    <p:cTn id="173" presetID="47" presetClass="entr" presetSubtype="0" fill="hold" grpId="0" nodeType="afterEffect">
                                      <p:stCondLst>
                                        <p:cond delay="0"/>
                                      </p:stCondLst>
                                      <p:childTnLst>
                                        <p:set>
                                          <p:cBhvr>
                                            <p:cTn id="174" dur="1" fill="hold">
                                              <p:stCondLst>
                                                <p:cond delay="0"/>
                                              </p:stCondLst>
                                            </p:cTn>
                                            <p:tgtEl>
                                              <p:spTgt spid="169"/>
                                            </p:tgtEl>
                                            <p:attrNameLst>
                                              <p:attrName>style.visibility</p:attrName>
                                            </p:attrNameLst>
                                          </p:cBhvr>
                                          <p:to>
                                            <p:strVal val="visible"/>
                                          </p:to>
                                        </p:set>
                                        <p:animEffect transition="in" filter="fade">
                                          <p:cBhvr>
                                            <p:cTn id="175" dur="1000"/>
                                            <p:tgtEl>
                                              <p:spTgt spid="169"/>
                                            </p:tgtEl>
                                          </p:cBhvr>
                                        </p:animEffect>
                                        <p:anim calcmode="lin" valueType="num">
                                          <p:cBhvr>
                                            <p:cTn id="176" dur="1000" fill="hold"/>
                                            <p:tgtEl>
                                              <p:spTgt spid="169"/>
                                            </p:tgtEl>
                                            <p:attrNameLst>
                                              <p:attrName>ppt_x</p:attrName>
                                            </p:attrNameLst>
                                          </p:cBhvr>
                                          <p:tavLst>
                                            <p:tav tm="0">
                                              <p:val>
                                                <p:strVal val="#ppt_x"/>
                                              </p:val>
                                            </p:tav>
                                            <p:tav tm="100000">
                                              <p:val>
                                                <p:strVal val="#ppt_x"/>
                                              </p:val>
                                            </p:tav>
                                          </p:tavLst>
                                        </p:anim>
                                        <p:anim calcmode="lin" valueType="num">
                                          <p:cBhvr>
                                            <p:cTn id="177" dur="1000" fill="hold"/>
                                            <p:tgtEl>
                                              <p:spTgt spid="169"/>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170"/>
                                            </p:tgtEl>
                                            <p:attrNameLst>
                                              <p:attrName>style.visibility</p:attrName>
                                            </p:attrNameLst>
                                          </p:cBhvr>
                                          <p:to>
                                            <p:strVal val="visible"/>
                                          </p:to>
                                        </p:set>
                                        <p:animEffect transition="in" filter="fade">
                                          <p:cBhvr>
                                            <p:cTn id="180" dur="1000"/>
                                            <p:tgtEl>
                                              <p:spTgt spid="170"/>
                                            </p:tgtEl>
                                          </p:cBhvr>
                                        </p:animEffect>
                                        <p:anim calcmode="lin" valueType="num">
                                          <p:cBhvr>
                                            <p:cTn id="181" dur="1000" fill="hold"/>
                                            <p:tgtEl>
                                              <p:spTgt spid="170"/>
                                            </p:tgtEl>
                                            <p:attrNameLst>
                                              <p:attrName>ppt_x</p:attrName>
                                            </p:attrNameLst>
                                          </p:cBhvr>
                                          <p:tavLst>
                                            <p:tav tm="0">
                                              <p:val>
                                                <p:strVal val="#ppt_x"/>
                                              </p:val>
                                            </p:tav>
                                            <p:tav tm="100000">
                                              <p:val>
                                                <p:strVal val="#ppt_x"/>
                                              </p:val>
                                            </p:tav>
                                          </p:tavLst>
                                        </p:anim>
                                        <p:anim calcmode="lin" valueType="num">
                                          <p:cBhvr>
                                            <p:cTn id="182" dur="1000" fill="hold"/>
                                            <p:tgtEl>
                                              <p:spTgt spid="170"/>
                                            </p:tgtEl>
                                            <p:attrNameLst>
                                              <p:attrName>ppt_y</p:attrName>
                                            </p:attrNameLst>
                                          </p:cBhvr>
                                          <p:tavLst>
                                            <p:tav tm="0">
                                              <p:val>
                                                <p:strVal val="#ppt_y-.1"/>
                                              </p:val>
                                            </p:tav>
                                            <p:tav tm="100000">
                                              <p:val>
                                                <p:strVal val="#ppt_y"/>
                                              </p:val>
                                            </p:tav>
                                          </p:tavLst>
                                        </p:anim>
                                      </p:childTnLst>
                                    </p:cTn>
                                  </p:par>
                                  <p:par>
                                    <p:cTn id="183" presetID="47" presetClass="entr" presetSubtype="0" fill="hold" grpId="0" nodeType="withEffect">
                                      <p:stCondLst>
                                        <p:cond delay="0"/>
                                      </p:stCondLst>
                                      <p:childTnLst>
                                        <p:set>
                                          <p:cBhvr>
                                            <p:cTn id="184" dur="1" fill="hold">
                                              <p:stCondLst>
                                                <p:cond delay="0"/>
                                              </p:stCondLst>
                                            </p:cTn>
                                            <p:tgtEl>
                                              <p:spTgt spid="171"/>
                                            </p:tgtEl>
                                            <p:attrNameLst>
                                              <p:attrName>style.visibility</p:attrName>
                                            </p:attrNameLst>
                                          </p:cBhvr>
                                          <p:to>
                                            <p:strVal val="visible"/>
                                          </p:to>
                                        </p:set>
                                        <p:animEffect transition="in" filter="fade">
                                          <p:cBhvr>
                                            <p:cTn id="185" dur="1000"/>
                                            <p:tgtEl>
                                              <p:spTgt spid="171"/>
                                            </p:tgtEl>
                                          </p:cBhvr>
                                        </p:animEffect>
                                        <p:anim calcmode="lin" valueType="num">
                                          <p:cBhvr>
                                            <p:cTn id="186" dur="1000" fill="hold"/>
                                            <p:tgtEl>
                                              <p:spTgt spid="171"/>
                                            </p:tgtEl>
                                            <p:attrNameLst>
                                              <p:attrName>ppt_x</p:attrName>
                                            </p:attrNameLst>
                                          </p:cBhvr>
                                          <p:tavLst>
                                            <p:tav tm="0">
                                              <p:val>
                                                <p:strVal val="#ppt_x"/>
                                              </p:val>
                                            </p:tav>
                                            <p:tav tm="100000">
                                              <p:val>
                                                <p:strVal val="#ppt_x"/>
                                              </p:val>
                                            </p:tav>
                                          </p:tavLst>
                                        </p:anim>
                                        <p:anim calcmode="lin" valueType="num">
                                          <p:cBhvr>
                                            <p:cTn id="187" dur="1000" fill="hold"/>
                                            <p:tgtEl>
                                              <p:spTgt spid="171"/>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172"/>
                                            </p:tgtEl>
                                            <p:attrNameLst>
                                              <p:attrName>style.visibility</p:attrName>
                                            </p:attrNameLst>
                                          </p:cBhvr>
                                          <p:to>
                                            <p:strVal val="visible"/>
                                          </p:to>
                                        </p:set>
                                        <p:animEffect transition="in" filter="fade">
                                          <p:cBhvr>
                                            <p:cTn id="190" dur="1000"/>
                                            <p:tgtEl>
                                              <p:spTgt spid="172"/>
                                            </p:tgtEl>
                                          </p:cBhvr>
                                        </p:animEffect>
                                        <p:anim calcmode="lin" valueType="num">
                                          <p:cBhvr>
                                            <p:cTn id="191" dur="1000" fill="hold"/>
                                            <p:tgtEl>
                                              <p:spTgt spid="172"/>
                                            </p:tgtEl>
                                            <p:attrNameLst>
                                              <p:attrName>ppt_x</p:attrName>
                                            </p:attrNameLst>
                                          </p:cBhvr>
                                          <p:tavLst>
                                            <p:tav tm="0">
                                              <p:val>
                                                <p:strVal val="#ppt_x"/>
                                              </p:val>
                                            </p:tav>
                                            <p:tav tm="100000">
                                              <p:val>
                                                <p:strVal val="#ppt_x"/>
                                              </p:val>
                                            </p:tav>
                                          </p:tavLst>
                                        </p:anim>
                                        <p:anim calcmode="lin" valueType="num">
                                          <p:cBhvr>
                                            <p:cTn id="192" dur="1000" fill="hold"/>
                                            <p:tgtEl>
                                              <p:spTgt spid="172"/>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173"/>
                                            </p:tgtEl>
                                            <p:attrNameLst>
                                              <p:attrName>style.visibility</p:attrName>
                                            </p:attrNameLst>
                                          </p:cBhvr>
                                          <p:to>
                                            <p:strVal val="visible"/>
                                          </p:to>
                                        </p:set>
                                        <p:animEffect transition="in" filter="fade">
                                          <p:cBhvr>
                                            <p:cTn id="195" dur="1000"/>
                                            <p:tgtEl>
                                              <p:spTgt spid="173"/>
                                            </p:tgtEl>
                                          </p:cBhvr>
                                        </p:animEffect>
                                        <p:anim calcmode="lin" valueType="num">
                                          <p:cBhvr>
                                            <p:cTn id="196" dur="1000" fill="hold"/>
                                            <p:tgtEl>
                                              <p:spTgt spid="173"/>
                                            </p:tgtEl>
                                            <p:attrNameLst>
                                              <p:attrName>ppt_x</p:attrName>
                                            </p:attrNameLst>
                                          </p:cBhvr>
                                          <p:tavLst>
                                            <p:tav tm="0">
                                              <p:val>
                                                <p:strVal val="#ppt_x"/>
                                              </p:val>
                                            </p:tav>
                                            <p:tav tm="100000">
                                              <p:val>
                                                <p:strVal val="#ppt_x"/>
                                              </p:val>
                                            </p:tav>
                                          </p:tavLst>
                                        </p:anim>
                                        <p:anim calcmode="lin" valueType="num">
                                          <p:cBhvr>
                                            <p:cTn id="197" dur="1000" fill="hold"/>
                                            <p:tgtEl>
                                              <p:spTgt spid="173"/>
                                            </p:tgtEl>
                                            <p:attrNameLst>
                                              <p:attrName>ppt_y</p:attrName>
                                            </p:attrNameLst>
                                          </p:cBhvr>
                                          <p:tavLst>
                                            <p:tav tm="0">
                                              <p:val>
                                                <p:strVal val="#ppt_y-.1"/>
                                              </p:val>
                                            </p:tav>
                                            <p:tav tm="100000">
                                              <p:val>
                                                <p:strVal val="#ppt_y"/>
                                              </p:val>
                                            </p:tav>
                                          </p:tavLst>
                                        </p:anim>
                                      </p:childTnLst>
                                    </p:cTn>
                                  </p:par>
                                  <p:par>
                                    <p:cTn id="198" presetID="47" presetClass="entr" presetSubtype="0" fill="hold" grpId="0" nodeType="withEffect">
                                      <p:stCondLst>
                                        <p:cond delay="0"/>
                                      </p:stCondLst>
                                      <p:childTnLst>
                                        <p:set>
                                          <p:cBhvr>
                                            <p:cTn id="199" dur="1" fill="hold">
                                              <p:stCondLst>
                                                <p:cond delay="0"/>
                                              </p:stCondLst>
                                            </p:cTn>
                                            <p:tgtEl>
                                              <p:spTgt spid="174"/>
                                            </p:tgtEl>
                                            <p:attrNameLst>
                                              <p:attrName>style.visibility</p:attrName>
                                            </p:attrNameLst>
                                          </p:cBhvr>
                                          <p:to>
                                            <p:strVal val="visible"/>
                                          </p:to>
                                        </p:set>
                                        <p:animEffect transition="in" filter="fade">
                                          <p:cBhvr>
                                            <p:cTn id="200" dur="1000"/>
                                            <p:tgtEl>
                                              <p:spTgt spid="174"/>
                                            </p:tgtEl>
                                          </p:cBhvr>
                                        </p:animEffect>
                                        <p:anim calcmode="lin" valueType="num">
                                          <p:cBhvr>
                                            <p:cTn id="201" dur="1000" fill="hold"/>
                                            <p:tgtEl>
                                              <p:spTgt spid="174"/>
                                            </p:tgtEl>
                                            <p:attrNameLst>
                                              <p:attrName>ppt_x</p:attrName>
                                            </p:attrNameLst>
                                          </p:cBhvr>
                                          <p:tavLst>
                                            <p:tav tm="0">
                                              <p:val>
                                                <p:strVal val="#ppt_x"/>
                                              </p:val>
                                            </p:tav>
                                            <p:tav tm="100000">
                                              <p:val>
                                                <p:strVal val="#ppt_x"/>
                                              </p:val>
                                            </p:tav>
                                          </p:tavLst>
                                        </p:anim>
                                        <p:anim calcmode="lin" valueType="num">
                                          <p:cBhvr>
                                            <p:cTn id="202" dur="1000" fill="hold"/>
                                            <p:tgtEl>
                                              <p:spTgt spid="174"/>
                                            </p:tgtEl>
                                            <p:attrNameLst>
                                              <p:attrName>ppt_y</p:attrName>
                                            </p:attrNameLst>
                                          </p:cBhvr>
                                          <p:tavLst>
                                            <p:tav tm="0">
                                              <p:val>
                                                <p:strVal val="#ppt_y-.1"/>
                                              </p:val>
                                            </p:tav>
                                            <p:tav tm="100000">
                                              <p:val>
                                                <p:strVal val="#ppt_y"/>
                                              </p:val>
                                            </p:tav>
                                          </p:tavLst>
                                        </p:anim>
                                      </p:childTnLst>
                                    </p:cTn>
                                  </p:par>
                                  <p:par>
                                    <p:cTn id="203" presetID="47" presetClass="entr" presetSubtype="0" fill="hold" grpId="0" nodeType="withEffect">
                                      <p:stCondLst>
                                        <p:cond delay="0"/>
                                      </p:stCondLst>
                                      <p:childTnLst>
                                        <p:set>
                                          <p:cBhvr>
                                            <p:cTn id="204" dur="1" fill="hold">
                                              <p:stCondLst>
                                                <p:cond delay="0"/>
                                              </p:stCondLst>
                                            </p:cTn>
                                            <p:tgtEl>
                                              <p:spTgt spid="175"/>
                                            </p:tgtEl>
                                            <p:attrNameLst>
                                              <p:attrName>style.visibility</p:attrName>
                                            </p:attrNameLst>
                                          </p:cBhvr>
                                          <p:to>
                                            <p:strVal val="visible"/>
                                          </p:to>
                                        </p:set>
                                        <p:animEffect transition="in" filter="fade">
                                          <p:cBhvr>
                                            <p:cTn id="205" dur="1000"/>
                                            <p:tgtEl>
                                              <p:spTgt spid="175"/>
                                            </p:tgtEl>
                                          </p:cBhvr>
                                        </p:animEffect>
                                        <p:anim calcmode="lin" valueType="num">
                                          <p:cBhvr>
                                            <p:cTn id="206" dur="1000" fill="hold"/>
                                            <p:tgtEl>
                                              <p:spTgt spid="175"/>
                                            </p:tgtEl>
                                            <p:attrNameLst>
                                              <p:attrName>ppt_x</p:attrName>
                                            </p:attrNameLst>
                                          </p:cBhvr>
                                          <p:tavLst>
                                            <p:tav tm="0">
                                              <p:val>
                                                <p:strVal val="#ppt_x"/>
                                              </p:val>
                                            </p:tav>
                                            <p:tav tm="100000">
                                              <p:val>
                                                <p:strVal val="#ppt_x"/>
                                              </p:val>
                                            </p:tav>
                                          </p:tavLst>
                                        </p:anim>
                                        <p:anim calcmode="lin" valueType="num">
                                          <p:cBhvr>
                                            <p:cTn id="207" dur="1000" fill="hold"/>
                                            <p:tgtEl>
                                              <p:spTgt spid="175"/>
                                            </p:tgtEl>
                                            <p:attrNameLst>
                                              <p:attrName>ppt_y</p:attrName>
                                            </p:attrNameLst>
                                          </p:cBhvr>
                                          <p:tavLst>
                                            <p:tav tm="0">
                                              <p:val>
                                                <p:strVal val="#ppt_y-.1"/>
                                              </p:val>
                                            </p:tav>
                                            <p:tav tm="100000">
                                              <p:val>
                                                <p:strVal val="#ppt_y"/>
                                              </p:val>
                                            </p:tav>
                                          </p:tavLst>
                                        </p:anim>
                                      </p:childTnLst>
                                    </p:cTn>
                                  </p:par>
                                  <p:par>
                                    <p:cTn id="208" presetID="47" presetClass="entr" presetSubtype="0" fill="hold" grpId="0" nodeType="withEffect">
                                      <p:stCondLst>
                                        <p:cond delay="0"/>
                                      </p:stCondLst>
                                      <p:childTnLst>
                                        <p:set>
                                          <p:cBhvr>
                                            <p:cTn id="209" dur="1" fill="hold">
                                              <p:stCondLst>
                                                <p:cond delay="0"/>
                                              </p:stCondLst>
                                            </p:cTn>
                                            <p:tgtEl>
                                              <p:spTgt spid="176"/>
                                            </p:tgtEl>
                                            <p:attrNameLst>
                                              <p:attrName>style.visibility</p:attrName>
                                            </p:attrNameLst>
                                          </p:cBhvr>
                                          <p:to>
                                            <p:strVal val="visible"/>
                                          </p:to>
                                        </p:set>
                                        <p:animEffect transition="in" filter="fade">
                                          <p:cBhvr>
                                            <p:cTn id="210" dur="1000"/>
                                            <p:tgtEl>
                                              <p:spTgt spid="176"/>
                                            </p:tgtEl>
                                          </p:cBhvr>
                                        </p:animEffect>
                                        <p:anim calcmode="lin" valueType="num">
                                          <p:cBhvr>
                                            <p:cTn id="211" dur="1000" fill="hold"/>
                                            <p:tgtEl>
                                              <p:spTgt spid="176"/>
                                            </p:tgtEl>
                                            <p:attrNameLst>
                                              <p:attrName>ppt_x</p:attrName>
                                            </p:attrNameLst>
                                          </p:cBhvr>
                                          <p:tavLst>
                                            <p:tav tm="0">
                                              <p:val>
                                                <p:strVal val="#ppt_x"/>
                                              </p:val>
                                            </p:tav>
                                            <p:tav tm="100000">
                                              <p:val>
                                                <p:strVal val="#ppt_x"/>
                                              </p:val>
                                            </p:tav>
                                          </p:tavLst>
                                        </p:anim>
                                        <p:anim calcmode="lin" valueType="num">
                                          <p:cBhvr>
                                            <p:cTn id="212" dur="1000" fill="hold"/>
                                            <p:tgtEl>
                                              <p:spTgt spid="176"/>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177"/>
                                            </p:tgtEl>
                                            <p:attrNameLst>
                                              <p:attrName>style.visibility</p:attrName>
                                            </p:attrNameLst>
                                          </p:cBhvr>
                                          <p:to>
                                            <p:strVal val="visible"/>
                                          </p:to>
                                        </p:set>
                                        <p:animEffect transition="in" filter="fade">
                                          <p:cBhvr>
                                            <p:cTn id="215" dur="1000"/>
                                            <p:tgtEl>
                                              <p:spTgt spid="177"/>
                                            </p:tgtEl>
                                          </p:cBhvr>
                                        </p:animEffect>
                                        <p:anim calcmode="lin" valueType="num">
                                          <p:cBhvr>
                                            <p:cTn id="216" dur="1000" fill="hold"/>
                                            <p:tgtEl>
                                              <p:spTgt spid="177"/>
                                            </p:tgtEl>
                                            <p:attrNameLst>
                                              <p:attrName>ppt_x</p:attrName>
                                            </p:attrNameLst>
                                          </p:cBhvr>
                                          <p:tavLst>
                                            <p:tav tm="0">
                                              <p:val>
                                                <p:strVal val="#ppt_x"/>
                                              </p:val>
                                            </p:tav>
                                            <p:tav tm="100000">
                                              <p:val>
                                                <p:strVal val="#ppt_x"/>
                                              </p:val>
                                            </p:tav>
                                          </p:tavLst>
                                        </p:anim>
                                        <p:anim calcmode="lin" valueType="num">
                                          <p:cBhvr>
                                            <p:cTn id="217" dur="1000" fill="hold"/>
                                            <p:tgtEl>
                                              <p:spTgt spid="177"/>
                                            </p:tgtEl>
                                            <p:attrNameLst>
                                              <p:attrName>ppt_y</p:attrName>
                                            </p:attrNameLst>
                                          </p:cBhvr>
                                          <p:tavLst>
                                            <p:tav tm="0">
                                              <p:val>
                                                <p:strVal val="#ppt_y-.1"/>
                                              </p:val>
                                            </p:tav>
                                            <p:tav tm="100000">
                                              <p:val>
                                                <p:strVal val="#ppt_y"/>
                                              </p:val>
                                            </p:tav>
                                          </p:tavLst>
                                        </p:anim>
                                      </p:childTnLst>
                                    </p:cTn>
                                  </p:par>
                                  <p:par>
                                    <p:cTn id="218" presetID="47" presetClass="entr" presetSubtype="0" fill="hold" grpId="0" nodeType="withEffect">
                                      <p:stCondLst>
                                        <p:cond delay="0"/>
                                      </p:stCondLst>
                                      <p:childTnLst>
                                        <p:set>
                                          <p:cBhvr>
                                            <p:cTn id="219" dur="1" fill="hold">
                                              <p:stCondLst>
                                                <p:cond delay="0"/>
                                              </p:stCondLst>
                                            </p:cTn>
                                            <p:tgtEl>
                                              <p:spTgt spid="178"/>
                                            </p:tgtEl>
                                            <p:attrNameLst>
                                              <p:attrName>style.visibility</p:attrName>
                                            </p:attrNameLst>
                                          </p:cBhvr>
                                          <p:to>
                                            <p:strVal val="visible"/>
                                          </p:to>
                                        </p:set>
                                        <p:animEffect transition="in" filter="fade">
                                          <p:cBhvr>
                                            <p:cTn id="220" dur="1000"/>
                                            <p:tgtEl>
                                              <p:spTgt spid="178"/>
                                            </p:tgtEl>
                                          </p:cBhvr>
                                        </p:animEffect>
                                        <p:anim calcmode="lin" valueType="num">
                                          <p:cBhvr>
                                            <p:cTn id="221" dur="1000" fill="hold"/>
                                            <p:tgtEl>
                                              <p:spTgt spid="178"/>
                                            </p:tgtEl>
                                            <p:attrNameLst>
                                              <p:attrName>ppt_x</p:attrName>
                                            </p:attrNameLst>
                                          </p:cBhvr>
                                          <p:tavLst>
                                            <p:tav tm="0">
                                              <p:val>
                                                <p:strVal val="#ppt_x"/>
                                              </p:val>
                                            </p:tav>
                                            <p:tav tm="100000">
                                              <p:val>
                                                <p:strVal val="#ppt_x"/>
                                              </p:val>
                                            </p:tav>
                                          </p:tavLst>
                                        </p:anim>
                                        <p:anim calcmode="lin" valueType="num">
                                          <p:cBhvr>
                                            <p:cTn id="222" dur="1000" fill="hold"/>
                                            <p:tgtEl>
                                              <p:spTgt spid="178"/>
                                            </p:tgtEl>
                                            <p:attrNameLst>
                                              <p:attrName>ppt_y</p:attrName>
                                            </p:attrNameLst>
                                          </p:cBhvr>
                                          <p:tavLst>
                                            <p:tav tm="0">
                                              <p:val>
                                                <p:strVal val="#ppt_y-.1"/>
                                              </p:val>
                                            </p:tav>
                                            <p:tav tm="100000">
                                              <p:val>
                                                <p:strVal val="#ppt_y"/>
                                              </p:val>
                                            </p:tav>
                                          </p:tavLst>
                                        </p:anim>
                                      </p:childTnLst>
                                    </p:cTn>
                                  </p:par>
                                </p:childTnLst>
                              </p:cTn>
                            </p:par>
                            <p:par>
                              <p:cTn id="223" fill="hold">
                                <p:stCondLst>
                                  <p:cond delay="4700"/>
                                </p:stCondLst>
                                <p:childTnLst>
                                  <p:par>
                                    <p:cTn id="224" presetID="16" presetClass="entr" presetSubtype="21" fill="hold" grpId="0" nodeType="afterEffect">
                                      <p:stCondLst>
                                        <p:cond delay="0"/>
                                      </p:stCondLst>
                                      <p:childTnLst>
                                        <p:set>
                                          <p:cBhvr>
                                            <p:cTn id="225" dur="1" fill="hold">
                                              <p:stCondLst>
                                                <p:cond delay="0"/>
                                              </p:stCondLst>
                                            </p:cTn>
                                            <p:tgtEl>
                                              <p:spTgt spid="179"/>
                                            </p:tgtEl>
                                            <p:attrNameLst>
                                              <p:attrName>style.visibility</p:attrName>
                                            </p:attrNameLst>
                                          </p:cBhvr>
                                          <p:to>
                                            <p:strVal val="visible"/>
                                          </p:to>
                                        </p:set>
                                        <p:animEffect transition="in" filter="barn(inVertical)">
                                          <p:cBhvr>
                                            <p:cTn id="226" dur="500"/>
                                            <p:tgtEl>
                                              <p:spTgt spid="179"/>
                                            </p:tgtEl>
                                          </p:cBhvr>
                                        </p:animEffect>
                                      </p:childTnLst>
                                    </p:cTn>
                                  </p:par>
                                </p:childTnLst>
                              </p:cTn>
                            </p:par>
                            <p:par>
                              <p:cTn id="227" fill="hold">
                                <p:stCondLst>
                                  <p:cond delay="5200"/>
                                </p:stCondLst>
                                <p:childTnLst>
                                  <p:par>
                                    <p:cTn id="228" presetID="16" presetClass="entr" presetSubtype="37" fill="hold" grpId="0" nodeType="afterEffect">
                                      <p:stCondLst>
                                        <p:cond delay="0"/>
                                      </p:stCondLst>
                                      <p:childTnLst>
                                        <p:set>
                                          <p:cBhvr>
                                            <p:cTn id="229" dur="1" fill="hold">
                                              <p:stCondLst>
                                                <p:cond delay="0"/>
                                              </p:stCondLst>
                                            </p:cTn>
                                            <p:tgtEl>
                                              <p:spTgt spid="180"/>
                                            </p:tgtEl>
                                            <p:attrNameLst>
                                              <p:attrName>style.visibility</p:attrName>
                                            </p:attrNameLst>
                                          </p:cBhvr>
                                          <p:to>
                                            <p:strVal val="visible"/>
                                          </p:to>
                                        </p:set>
                                        <p:animEffect transition="in" filter="barn(outVertical)">
                                          <p:cBhvr>
                                            <p:cTn id="230" dur="500"/>
                                            <p:tgtEl>
                                              <p:spTgt spid="180"/>
                                            </p:tgtEl>
                                          </p:cBhvr>
                                        </p:animEffect>
                                      </p:childTnLst>
                                    </p:cTn>
                                  </p:par>
                                </p:childTnLst>
                              </p:cTn>
                            </p:par>
                            <p:par>
                              <p:cTn id="231" fill="hold">
                                <p:stCondLst>
                                  <p:cond delay="5700"/>
                                </p:stCondLst>
                                <p:childTnLst>
                                  <p:par>
                                    <p:cTn id="232" presetID="1" presetClass="entr" presetSubtype="0" fill="hold" grpId="0" nodeType="afterEffect">
                                      <p:stCondLst>
                                        <p:cond delay="0"/>
                                      </p:stCondLst>
                                      <p:childTnLst>
                                        <p:set>
                                          <p:cBhvr>
                                            <p:cTn id="233"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p:bldP spid="170" grpId="0"/>
          <p:bldP spid="171" grpId="0"/>
          <p:bldP spid="172" grpId="0"/>
          <p:bldP spid="173" grpId="0"/>
          <p:bldP spid="174" grpId="0"/>
          <p:bldP spid="175" grpId="0"/>
          <p:bldP spid="176" grpId="0"/>
          <p:bldP spid="177" grpId="0"/>
          <p:bldP spid="178" grpId="0"/>
          <p:bldP spid="179" grpId="0"/>
          <p:bldP spid="180" grpId="0"/>
          <p:bldP spid="46" grpId="0" animBg="1"/>
          <p:bldP spid="47" grpId="0"/>
          <p:bldP spid="48" grpId="0"/>
          <p:bldP spid="50" grpId="0" animBg="1"/>
          <p:bldP spid="51" grpId="0" animBg="1"/>
          <p:bldP spid="52" grpId="0" animBg="1"/>
          <p:bldP spid="53" grpId="0" animBg="1"/>
          <p:bldP spid="5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211416" y="2996952"/>
            <a:ext cx="720080" cy="720080"/>
          </a:xfrm>
          <a:prstGeom prst="rtTriangle">
            <a:avLst/>
          </a:prstGeom>
          <a:solidFill>
            <a:srgbClr val="139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5796" y="3075057"/>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03</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715472" y="3501008"/>
            <a:ext cx="360040" cy="360040"/>
          </a:xfrm>
          <a:prstGeom prst="rtTriangle">
            <a:avLst/>
          </a:prstGeom>
          <a:solidFill>
            <a:srgbClr val="139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075512" y="3228945"/>
            <a:ext cx="1723550" cy="400110"/>
          </a:xfrm>
          <a:prstGeom prst="rect">
            <a:avLst/>
          </a:prstGeom>
          <a:noFill/>
        </p:spPr>
        <p:txBody>
          <a:bodyPr wrap="none" rtlCol="0">
            <a:spAutoFit/>
          </a:bodyPr>
          <a:lstStyle/>
          <a:p>
            <a:r>
              <a:rPr lang="zh-CN" altLang="en-US" sz="20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输入标题内容</a:t>
            </a:r>
            <a:endParaRPr lang="zh-CN" altLang="en-US" sz="20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63" name="椭圆 62"/>
          <p:cNvSpPr/>
          <p:nvPr/>
        </p:nvSpPr>
        <p:spPr>
          <a:xfrm>
            <a:off x="10608136" y="2254212"/>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796977" y="219954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07341" y="389206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5286" y="4437112"/>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75794" y="3731883"/>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948476" y="2568769"/>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592050" y="2420386"/>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328723" y="4004033"/>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椭圆 70"/>
          <p:cNvSpPr/>
          <p:nvPr/>
        </p:nvSpPr>
        <p:spPr>
          <a:xfrm>
            <a:off x="8471851" y="480411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311770" y="177453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flipH="1">
            <a:off x="8185701" y="2046586"/>
            <a:ext cx="305922" cy="305922"/>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024529" y="2526865"/>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754671" y="4263752"/>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936509" y="2613144"/>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24898" y="2488396"/>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9781319" y="2799069"/>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9139643" y="677562"/>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0085786" y="387653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9306808" y="1358641"/>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581520" y="4607500"/>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092836" y="3209565"/>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椭圆 84"/>
          <p:cNvSpPr/>
          <p:nvPr/>
        </p:nvSpPr>
        <p:spPr>
          <a:xfrm>
            <a:off x="9177895" y="5492730"/>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812367" y="1464447"/>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930578" y="2658474"/>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0674704" y="2940869"/>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23655" y="1746433"/>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602876" y="1208802"/>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185259" y="1737618"/>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579840" y="2039048"/>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866884" y="4629566"/>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50280" y="4709317"/>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9566152" y="4794118"/>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662008" y="3438475"/>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9170463" y="1231583"/>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0049777" y="1261935"/>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stCxn id="86" idx="7"/>
            <a:endCxn id="101" idx="3"/>
          </p:cNvCxnSpPr>
          <p:nvPr/>
        </p:nvCxnSpPr>
        <p:spPr>
          <a:xfrm flipV="1">
            <a:off x="9999865" y="1342620"/>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ppt_x</p:attrName>
                                        </p:attrNameLst>
                                      </p:cBhvr>
                                      <p:tavLst>
                                        <p:tav tm="0">
                                          <p:val>
                                            <p:fltVal val="0.5"/>
                                          </p:val>
                                        </p:tav>
                                        <p:tav tm="100000">
                                          <p:val>
                                            <p:strVal val="#ppt_x"/>
                                          </p:val>
                                        </p:tav>
                                      </p:tavLst>
                                    </p:anim>
                                    <p:anim calcmode="lin" valueType="num">
                                      <p:cBhvr>
                                        <p:cTn id="10" dur="500" fill="hold"/>
                                        <p:tgtEl>
                                          <p:spTgt spid="84"/>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 calcmode="lin" valueType="num">
                                      <p:cBhvr>
                                        <p:cTn id="15" dur="500" fill="hold"/>
                                        <p:tgtEl>
                                          <p:spTgt spid="69"/>
                                        </p:tgtEl>
                                        <p:attrNameLst>
                                          <p:attrName>ppt_x</p:attrName>
                                        </p:attrNameLst>
                                      </p:cBhvr>
                                      <p:tavLst>
                                        <p:tav tm="0">
                                          <p:val>
                                            <p:fltVal val="0.5"/>
                                          </p:val>
                                        </p:tav>
                                        <p:tav tm="100000">
                                          <p:val>
                                            <p:strVal val="#ppt_x"/>
                                          </p:val>
                                        </p:tav>
                                      </p:tavLst>
                                    </p:anim>
                                    <p:anim calcmode="lin" valueType="num">
                                      <p:cBhvr>
                                        <p:cTn id="16" dur="500" fill="hold"/>
                                        <p:tgtEl>
                                          <p:spTgt spid="6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 calcmode="lin" valueType="num">
                                      <p:cBhvr>
                                        <p:cTn id="21" dur="500" fill="hold"/>
                                        <p:tgtEl>
                                          <p:spTgt spid="87"/>
                                        </p:tgtEl>
                                        <p:attrNameLst>
                                          <p:attrName>ppt_x</p:attrName>
                                        </p:attrNameLst>
                                      </p:cBhvr>
                                      <p:tavLst>
                                        <p:tav tm="0">
                                          <p:val>
                                            <p:fltVal val="0.5"/>
                                          </p:val>
                                        </p:tav>
                                        <p:tav tm="100000">
                                          <p:val>
                                            <p:strVal val="#ppt_x"/>
                                          </p:val>
                                        </p:tav>
                                      </p:tavLst>
                                    </p:anim>
                                    <p:anim calcmode="lin" valueType="num">
                                      <p:cBhvr>
                                        <p:cTn id="22" dur="500" fill="hold"/>
                                        <p:tgtEl>
                                          <p:spTgt spid="8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500" fill="hold"/>
                                        <p:tgtEl>
                                          <p:spTgt spid="88"/>
                                        </p:tgtEl>
                                        <p:attrNameLst>
                                          <p:attrName>ppt_w</p:attrName>
                                        </p:attrNameLst>
                                      </p:cBhvr>
                                      <p:tavLst>
                                        <p:tav tm="0">
                                          <p:val>
                                            <p:fltVal val="0"/>
                                          </p:val>
                                        </p:tav>
                                        <p:tav tm="100000">
                                          <p:val>
                                            <p:strVal val="#ppt_w"/>
                                          </p:val>
                                        </p:tav>
                                      </p:tavLst>
                                    </p:anim>
                                    <p:anim calcmode="lin" valueType="num">
                                      <p:cBhvr>
                                        <p:cTn id="26" dur="500" fill="hold"/>
                                        <p:tgtEl>
                                          <p:spTgt spid="88"/>
                                        </p:tgtEl>
                                        <p:attrNameLst>
                                          <p:attrName>ppt_h</p:attrName>
                                        </p:attrNameLst>
                                      </p:cBhvr>
                                      <p:tavLst>
                                        <p:tav tm="0">
                                          <p:val>
                                            <p:fltVal val="0"/>
                                          </p:val>
                                        </p:tav>
                                        <p:tav tm="100000">
                                          <p:val>
                                            <p:strVal val="#ppt_h"/>
                                          </p:val>
                                        </p:tav>
                                      </p:tavLst>
                                    </p:anim>
                                    <p:anim calcmode="lin" valueType="num">
                                      <p:cBhvr>
                                        <p:cTn id="27" dur="500" fill="hold"/>
                                        <p:tgtEl>
                                          <p:spTgt spid="88"/>
                                        </p:tgtEl>
                                        <p:attrNameLst>
                                          <p:attrName>ppt_x</p:attrName>
                                        </p:attrNameLst>
                                      </p:cBhvr>
                                      <p:tavLst>
                                        <p:tav tm="0">
                                          <p:val>
                                            <p:fltVal val="0.5"/>
                                          </p:val>
                                        </p:tav>
                                        <p:tav tm="100000">
                                          <p:val>
                                            <p:strVal val="#ppt_x"/>
                                          </p:val>
                                        </p:tav>
                                      </p:tavLst>
                                    </p:anim>
                                    <p:anim calcmode="lin" valueType="num">
                                      <p:cBhvr>
                                        <p:cTn id="28" dur="500" fill="hold"/>
                                        <p:tgtEl>
                                          <p:spTgt spid="8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500" fill="hold"/>
                                        <p:tgtEl>
                                          <p:spTgt spid="89"/>
                                        </p:tgtEl>
                                        <p:attrNameLst>
                                          <p:attrName>ppt_w</p:attrName>
                                        </p:attrNameLst>
                                      </p:cBhvr>
                                      <p:tavLst>
                                        <p:tav tm="0">
                                          <p:val>
                                            <p:fltVal val="0"/>
                                          </p:val>
                                        </p:tav>
                                        <p:tav tm="100000">
                                          <p:val>
                                            <p:strVal val="#ppt_w"/>
                                          </p:val>
                                        </p:tav>
                                      </p:tavLst>
                                    </p:anim>
                                    <p:anim calcmode="lin" valueType="num">
                                      <p:cBhvr>
                                        <p:cTn id="32" dur="500" fill="hold"/>
                                        <p:tgtEl>
                                          <p:spTgt spid="89"/>
                                        </p:tgtEl>
                                        <p:attrNameLst>
                                          <p:attrName>ppt_h</p:attrName>
                                        </p:attrNameLst>
                                      </p:cBhvr>
                                      <p:tavLst>
                                        <p:tav tm="0">
                                          <p:val>
                                            <p:fltVal val="0"/>
                                          </p:val>
                                        </p:tav>
                                        <p:tav tm="100000">
                                          <p:val>
                                            <p:strVal val="#ppt_h"/>
                                          </p:val>
                                        </p:tav>
                                      </p:tavLst>
                                    </p:anim>
                                    <p:anim calcmode="lin" valueType="num">
                                      <p:cBhvr>
                                        <p:cTn id="33" dur="500" fill="hold"/>
                                        <p:tgtEl>
                                          <p:spTgt spid="89"/>
                                        </p:tgtEl>
                                        <p:attrNameLst>
                                          <p:attrName>ppt_x</p:attrName>
                                        </p:attrNameLst>
                                      </p:cBhvr>
                                      <p:tavLst>
                                        <p:tav tm="0">
                                          <p:val>
                                            <p:fltVal val="0.5"/>
                                          </p:val>
                                        </p:tav>
                                        <p:tav tm="100000">
                                          <p:val>
                                            <p:strVal val="#ppt_x"/>
                                          </p:val>
                                        </p:tav>
                                      </p:tavLst>
                                    </p:anim>
                                    <p:anim calcmode="lin" valueType="num">
                                      <p:cBhvr>
                                        <p:cTn id="34" dur="500" fill="hold"/>
                                        <p:tgtEl>
                                          <p:spTgt spid="89"/>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 calcmode="lin" valueType="num">
                                      <p:cBhvr>
                                        <p:cTn id="39" dur="500" fill="hold"/>
                                        <p:tgtEl>
                                          <p:spTgt spid="90"/>
                                        </p:tgtEl>
                                        <p:attrNameLst>
                                          <p:attrName>ppt_x</p:attrName>
                                        </p:attrNameLst>
                                      </p:cBhvr>
                                      <p:tavLst>
                                        <p:tav tm="0">
                                          <p:val>
                                            <p:fltVal val="0.5"/>
                                          </p:val>
                                        </p:tav>
                                        <p:tav tm="100000">
                                          <p:val>
                                            <p:strVal val="#ppt_x"/>
                                          </p:val>
                                        </p:tav>
                                      </p:tavLst>
                                    </p:anim>
                                    <p:anim calcmode="lin" valueType="num">
                                      <p:cBhvr>
                                        <p:cTn id="40" dur="500" fill="hold"/>
                                        <p:tgtEl>
                                          <p:spTgt spid="90"/>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5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fill="hold"/>
                                        <p:tgtEl>
                                          <p:spTgt spid="91"/>
                                        </p:tgtEl>
                                        <p:attrNameLst>
                                          <p:attrName>ppt_w</p:attrName>
                                        </p:attrNameLst>
                                      </p:cBhvr>
                                      <p:tavLst>
                                        <p:tav tm="0">
                                          <p:val>
                                            <p:fltVal val="0"/>
                                          </p:val>
                                        </p:tav>
                                        <p:tav tm="100000">
                                          <p:val>
                                            <p:strVal val="#ppt_w"/>
                                          </p:val>
                                        </p:tav>
                                      </p:tavLst>
                                    </p:anim>
                                    <p:anim calcmode="lin" valueType="num">
                                      <p:cBhvr>
                                        <p:cTn id="44" dur="500" fill="hold"/>
                                        <p:tgtEl>
                                          <p:spTgt spid="91"/>
                                        </p:tgtEl>
                                        <p:attrNameLst>
                                          <p:attrName>ppt_h</p:attrName>
                                        </p:attrNameLst>
                                      </p:cBhvr>
                                      <p:tavLst>
                                        <p:tav tm="0">
                                          <p:val>
                                            <p:fltVal val="0"/>
                                          </p:val>
                                        </p:tav>
                                        <p:tav tm="100000">
                                          <p:val>
                                            <p:strVal val="#ppt_h"/>
                                          </p:val>
                                        </p:tav>
                                      </p:tavLst>
                                    </p:anim>
                                    <p:anim calcmode="lin" valueType="num">
                                      <p:cBhvr>
                                        <p:cTn id="45" dur="500" fill="hold"/>
                                        <p:tgtEl>
                                          <p:spTgt spid="91"/>
                                        </p:tgtEl>
                                        <p:attrNameLst>
                                          <p:attrName>ppt_x</p:attrName>
                                        </p:attrNameLst>
                                      </p:cBhvr>
                                      <p:tavLst>
                                        <p:tav tm="0">
                                          <p:val>
                                            <p:fltVal val="0.5"/>
                                          </p:val>
                                        </p:tav>
                                        <p:tav tm="100000">
                                          <p:val>
                                            <p:strVal val="#ppt_x"/>
                                          </p:val>
                                        </p:tav>
                                      </p:tavLst>
                                    </p:anim>
                                    <p:anim calcmode="lin" valueType="num">
                                      <p:cBhvr>
                                        <p:cTn id="46" dur="500" fill="hold"/>
                                        <p:tgtEl>
                                          <p:spTgt spid="91"/>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 calcmode="lin" valueType="num">
                                      <p:cBhvr>
                                        <p:cTn id="51" dur="500" fill="hold"/>
                                        <p:tgtEl>
                                          <p:spTgt spid="92"/>
                                        </p:tgtEl>
                                        <p:attrNameLst>
                                          <p:attrName>ppt_x</p:attrName>
                                        </p:attrNameLst>
                                      </p:cBhvr>
                                      <p:tavLst>
                                        <p:tav tm="0">
                                          <p:val>
                                            <p:fltVal val="0.5"/>
                                          </p:val>
                                        </p:tav>
                                        <p:tav tm="100000">
                                          <p:val>
                                            <p:strVal val="#ppt_x"/>
                                          </p:val>
                                        </p:tav>
                                      </p:tavLst>
                                    </p:anim>
                                    <p:anim calcmode="lin" valueType="num">
                                      <p:cBhvr>
                                        <p:cTn id="52" dur="500" fill="hold"/>
                                        <p:tgtEl>
                                          <p:spTgt spid="92"/>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20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 calcmode="lin" valueType="num">
                                      <p:cBhvr>
                                        <p:cTn id="57" dur="500" fill="hold"/>
                                        <p:tgtEl>
                                          <p:spTgt spid="101"/>
                                        </p:tgtEl>
                                        <p:attrNameLst>
                                          <p:attrName>ppt_x</p:attrName>
                                        </p:attrNameLst>
                                      </p:cBhvr>
                                      <p:tavLst>
                                        <p:tav tm="0">
                                          <p:val>
                                            <p:fltVal val="0.5"/>
                                          </p:val>
                                        </p:tav>
                                        <p:tav tm="100000">
                                          <p:val>
                                            <p:strVal val="#ppt_x"/>
                                          </p:val>
                                        </p:tav>
                                      </p:tavLst>
                                    </p:anim>
                                    <p:anim calcmode="lin" valueType="num">
                                      <p:cBhvr>
                                        <p:cTn id="58" dur="500" fill="hold"/>
                                        <p:tgtEl>
                                          <p:spTgt spid="101"/>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ppt_x</p:attrName>
                                        </p:attrNameLst>
                                      </p:cBhvr>
                                      <p:tavLst>
                                        <p:tav tm="0">
                                          <p:val>
                                            <p:fltVal val="0.5"/>
                                          </p:val>
                                        </p:tav>
                                        <p:tav tm="100000">
                                          <p:val>
                                            <p:strVal val="#ppt_x"/>
                                          </p:val>
                                        </p:tav>
                                      </p:tavLst>
                                    </p:anim>
                                    <p:anim calcmode="lin" valueType="num">
                                      <p:cBhvr>
                                        <p:cTn id="64" dur="500" fill="hold"/>
                                        <p:tgtEl>
                                          <p:spTgt spid="82"/>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1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500" fill="hold"/>
                                        <p:tgtEl>
                                          <p:spTgt spid="100"/>
                                        </p:tgtEl>
                                        <p:attrNameLst>
                                          <p:attrName>ppt_w</p:attrName>
                                        </p:attrNameLst>
                                      </p:cBhvr>
                                      <p:tavLst>
                                        <p:tav tm="0">
                                          <p:val>
                                            <p:fltVal val="0"/>
                                          </p:val>
                                        </p:tav>
                                        <p:tav tm="100000">
                                          <p:val>
                                            <p:strVal val="#ppt_w"/>
                                          </p:val>
                                        </p:tav>
                                      </p:tavLst>
                                    </p:anim>
                                    <p:anim calcmode="lin" valueType="num">
                                      <p:cBhvr>
                                        <p:cTn id="68" dur="500" fill="hold"/>
                                        <p:tgtEl>
                                          <p:spTgt spid="100"/>
                                        </p:tgtEl>
                                        <p:attrNameLst>
                                          <p:attrName>ppt_h</p:attrName>
                                        </p:attrNameLst>
                                      </p:cBhvr>
                                      <p:tavLst>
                                        <p:tav tm="0">
                                          <p:val>
                                            <p:fltVal val="0"/>
                                          </p:val>
                                        </p:tav>
                                        <p:tav tm="100000">
                                          <p:val>
                                            <p:strVal val="#ppt_h"/>
                                          </p:val>
                                        </p:tav>
                                      </p:tavLst>
                                    </p:anim>
                                    <p:anim calcmode="lin" valueType="num">
                                      <p:cBhvr>
                                        <p:cTn id="69" dur="500" fill="hold"/>
                                        <p:tgtEl>
                                          <p:spTgt spid="100"/>
                                        </p:tgtEl>
                                        <p:attrNameLst>
                                          <p:attrName>ppt_x</p:attrName>
                                        </p:attrNameLst>
                                      </p:cBhvr>
                                      <p:tavLst>
                                        <p:tav tm="0">
                                          <p:val>
                                            <p:fltVal val="0.5"/>
                                          </p:val>
                                        </p:tav>
                                        <p:tav tm="100000">
                                          <p:val>
                                            <p:strVal val="#ppt_x"/>
                                          </p:val>
                                        </p:tav>
                                      </p:tavLst>
                                    </p:anim>
                                    <p:anim calcmode="lin" valueType="num">
                                      <p:cBhvr>
                                        <p:cTn id="70" dur="500" fill="hold"/>
                                        <p:tgtEl>
                                          <p:spTgt spid="100"/>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400"/>
                                  </p:stCondLst>
                                  <p:childTnLst>
                                    <p:set>
                                      <p:cBhvr>
                                        <p:cTn id="72" dur="1" fill="hold">
                                          <p:stCondLst>
                                            <p:cond delay="0"/>
                                          </p:stCondLst>
                                        </p:cTn>
                                        <p:tgtEl>
                                          <p:spTgt spid="80"/>
                                        </p:tgtEl>
                                        <p:attrNameLst>
                                          <p:attrName>style.visibility</p:attrName>
                                        </p:attrNameLst>
                                      </p:cBhvr>
                                      <p:to>
                                        <p:strVal val="visible"/>
                                      </p:to>
                                    </p:set>
                                    <p:anim calcmode="lin" valueType="num">
                                      <p:cBhvr>
                                        <p:cTn id="73" dur="500" fill="hold"/>
                                        <p:tgtEl>
                                          <p:spTgt spid="80"/>
                                        </p:tgtEl>
                                        <p:attrNameLst>
                                          <p:attrName>ppt_w</p:attrName>
                                        </p:attrNameLst>
                                      </p:cBhvr>
                                      <p:tavLst>
                                        <p:tav tm="0">
                                          <p:val>
                                            <p:fltVal val="0"/>
                                          </p:val>
                                        </p:tav>
                                        <p:tav tm="100000">
                                          <p:val>
                                            <p:strVal val="#ppt_w"/>
                                          </p:val>
                                        </p:tav>
                                      </p:tavLst>
                                    </p:anim>
                                    <p:anim calcmode="lin" valueType="num">
                                      <p:cBhvr>
                                        <p:cTn id="74" dur="500" fill="hold"/>
                                        <p:tgtEl>
                                          <p:spTgt spid="80"/>
                                        </p:tgtEl>
                                        <p:attrNameLst>
                                          <p:attrName>ppt_h</p:attrName>
                                        </p:attrNameLst>
                                      </p:cBhvr>
                                      <p:tavLst>
                                        <p:tav tm="0">
                                          <p:val>
                                            <p:fltVal val="0"/>
                                          </p:val>
                                        </p:tav>
                                        <p:tav tm="100000">
                                          <p:val>
                                            <p:strVal val="#ppt_h"/>
                                          </p:val>
                                        </p:tav>
                                      </p:tavLst>
                                    </p:anim>
                                    <p:anim calcmode="lin" valueType="num">
                                      <p:cBhvr>
                                        <p:cTn id="75" dur="500" fill="hold"/>
                                        <p:tgtEl>
                                          <p:spTgt spid="80"/>
                                        </p:tgtEl>
                                        <p:attrNameLst>
                                          <p:attrName>ppt_x</p:attrName>
                                        </p:attrNameLst>
                                      </p:cBhvr>
                                      <p:tavLst>
                                        <p:tav tm="0">
                                          <p:val>
                                            <p:fltVal val="0.5"/>
                                          </p:val>
                                        </p:tav>
                                        <p:tav tm="100000">
                                          <p:val>
                                            <p:strVal val="#ppt_x"/>
                                          </p:val>
                                        </p:tav>
                                      </p:tavLst>
                                    </p:anim>
                                    <p:anim calcmode="lin" valueType="num">
                                      <p:cBhvr>
                                        <p:cTn id="76" dur="500" fill="hold"/>
                                        <p:tgtEl>
                                          <p:spTgt spid="80"/>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500" fill="hold"/>
                                        <p:tgtEl>
                                          <p:spTgt spid="99"/>
                                        </p:tgtEl>
                                        <p:attrNameLst>
                                          <p:attrName>ppt_w</p:attrName>
                                        </p:attrNameLst>
                                      </p:cBhvr>
                                      <p:tavLst>
                                        <p:tav tm="0">
                                          <p:val>
                                            <p:fltVal val="0"/>
                                          </p:val>
                                        </p:tav>
                                        <p:tav tm="100000">
                                          <p:val>
                                            <p:strVal val="#ppt_w"/>
                                          </p:val>
                                        </p:tav>
                                      </p:tavLst>
                                    </p:anim>
                                    <p:anim calcmode="lin" valueType="num">
                                      <p:cBhvr>
                                        <p:cTn id="80" dur="500" fill="hold"/>
                                        <p:tgtEl>
                                          <p:spTgt spid="99"/>
                                        </p:tgtEl>
                                        <p:attrNameLst>
                                          <p:attrName>ppt_h</p:attrName>
                                        </p:attrNameLst>
                                      </p:cBhvr>
                                      <p:tavLst>
                                        <p:tav tm="0">
                                          <p:val>
                                            <p:fltVal val="0"/>
                                          </p:val>
                                        </p:tav>
                                        <p:tav tm="100000">
                                          <p:val>
                                            <p:strVal val="#ppt_h"/>
                                          </p:val>
                                        </p:tav>
                                      </p:tavLst>
                                    </p:anim>
                                    <p:anim calcmode="lin" valueType="num">
                                      <p:cBhvr>
                                        <p:cTn id="81" dur="500" fill="hold"/>
                                        <p:tgtEl>
                                          <p:spTgt spid="99"/>
                                        </p:tgtEl>
                                        <p:attrNameLst>
                                          <p:attrName>ppt_x</p:attrName>
                                        </p:attrNameLst>
                                      </p:cBhvr>
                                      <p:tavLst>
                                        <p:tav tm="0">
                                          <p:val>
                                            <p:fltVal val="0.5"/>
                                          </p:val>
                                        </p:tav>
                                        <p:tav tm="100000">
                                          <p:val>
                                            <p:strVal val="#ppt_x"/>
                                          </p:val>
                                        </p:tav>
                                      </p:tavLst>
                                    </p:anim>
                                    <p:anim calcmode="lin" valueType="num">
                                      <p:cBhvr>
                                        <p:cTn id="82" dur="500" fill="hold"/>
                                        <p:tgtEl>
                                          <p:spTgt spid="99"/>
                                        </p:tgtEl>
                                        <p:attrNameLst>
                                          <p:attrName>ppt_y</p:attrName>
                                        </p:attrNameLst>
                                      </p:cBhvr>
                                      <p:tavLst>
                                        <p:tav tm="0">
                                          <p:val>
                                            <p:fltVal val="0.5"/>
                                          </p:val>
                                        </p:tav>
                                        <p:tav tm="100000">
                                          <p:val>
                                            <p:strVal val="#ppt_y"/>
                                          </p:val>
                                        </p:tav>
                                      </p:tavLst>
                                    </p:anim>
                                  </p:childTnLst>
                                </p:cTn>
                              </p:par>
                              <p:par>
                                <p:cTn id="83" presetID="23" presetClass="entr" presetSubtype="528"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500" fill="hold"/>
                                        <p:tgtEl>
                                          <p:spTgt spid="79"/>
                                        </p:tgtEl>
                                        <p:attrNameLst>
                                          <p:attrName>ppt_w</p:attrName>
                                        </p:attrNameLst>
                                      </p:cBhvr>
                                      <p:tavLst>
                                        <p:tav tm="0">
                                          <p:val>
                                            <p:fltVal val="0"/>
                                          </p:val>
                                        </p:tav>
                                        <p:tav tm="100000">
                                          <p:val>
                                            <p:strVal val="#ppt_w"/>
                                          </p:val>
                                        </p:tav>
                                      </p:tavLst>
                                    </p:anim>
                                    <p:anim calcmode="lin" valueType="num">
                                      <p:cBhvr>
                                        <p:cTn id="86" dur="500" fill="hold"/>
                                        <p:tgtEl>
                                          <p:spTgt spid="79"/>
                                        </p:tgtEl>
                                        <p:attrNameLst>
                                          <p:attrName>ppt_h</p:attrName>
                                        </p:attrNameLst>
                                      </p:cBhvr>
                                      <p:tavLst>
                                        <p:tav tm="0">
                                          <p:val>
                                            <p:fltVal val="0"/>
                                          </p:val>
                                        </p:tav>
                                        <p:tav tm="100000">
                                          <p:val>
                                            <p:strVal val="#ppt_h"/>
                                          </p:val>
                                        </p:tav>
                                      </p:tavLst>
                                    </p:anim>
                                    <p:anim calcmode="lin" valueType="num">
                                      <p:cBhvr>
                                        <p:cTn id="87" dur="500" fill="hold"/>
                                        <p:tgtEl>
                                          <p:spTgt spid="79"/>
                                        </p:tgtEl>
                                        <p:attrNameLst>
                                          <p:attrName>ppt_x</p:attrName>
                                        </p:attrNameLst>
                                      </p:cBhvr>
                                      <p:tavLst>
                                        <p:tav tm="0">
                                          <p:val>
                                            <p:fltVal val="0.5"/>
                                          </p:val>
                                        </p:tav>
                                        <p:tav tm="100000">
                                          <p:val>
                                            <p:strVal val="#ppt_x"/>
                                          </p:val>
                                        </p:tav>
                                      </p:tavLst>
                                    </p:anim>
                                    <p:anim calcmode="lin" valueType="num">
                                      <p:cBhvr>
                                        <p:cTn id="88" dur="500" fill="hold"/>
                                        <p:tgtEl>
                                          <p:spTgt spid="79"/>
                                        </p:tgtEl>
                                        <p:attrNameLst>
                                          <p:attrName>ppt_y</p:attrName>
                                        </p:attrNameLst>
                                      </p:cBhvr>
                                      <p:tavLst>
                                        <p:tav tm="0">
                                          <p:val>
                                            <p:fltVal val="0.5"/>
                                          </p:val>
                                        </p:tav>
                                        <p:tav tm="100000">
                                          <p:val>
                                            <p:strVal val="#ppt_y"/>
                                          </p:val>
                                        </p:tav>
                                      </p:tavLst>
                                    </p:anim>
                                  </p:childTnLst>
                                </p:cTn>
                              </p:par>
                              <p:par>
                                <p:cTn id="89" presetID="23" presetClass="entr" presetSubtype="528" fill="hold" grpId="0" nodeType="withEffect">
                                  <p:stCondLst>
                                    <p:cond delay="40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ppt_x</p:attrName>
                                        </p:attrNameLst>
                                      </p:cBhvr>
                                      <p:tavLst>
                                        <p:tav tm="0">
                                          <p:val>
                                            <p:fltVal val="0.5"/>
                                          </p:val>
                                        </p:tav>
                                        <p:tav tm="100000">
                                          <p:val>
                                            <p:strVal val="#ppt_x"/>
                                          </p:val>
                                        </p:tav>
                                      </p:tavLst>
                                    </p:anim>
                                    <p:anim calcmode="lin" valueType="num">
                                      <p:cBhvr>
                                        <p:cTn id="94" dur="500" fill="hold"/>
                                        <p:tgtEl>
                                          <p:spTgt spid="81"/>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30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 calcmode="lin" valueType="num">
                                      <p:cBhvr>
                                        <p:cTn id="99" dur="500" fill="hold"/>
                                        <p:tgtEl>
                                          <p:spTgt spid="86"/>
                                        </p:tgtEl>
                                        <p:attrNameLst>
                                          <p:attrName>ppt_x</p:attrName>
                                        </p:attrNameLst>
                                      </p:cBhvr>
                                      <p:tavLst>
                                        <p:tav tm="0">
                                          <p:val>
                                            <p:fltVal val="0.5"/>
                                          </p:val>
                                        </p:tav>
                                        <p:tav tm="100000">
                                          <p:val>
                                            <p:strVal val="#ppt_x"/>
                                          </p:val>
                                        </p:tav>
                                      </p:tavLst>
                                    </p:anim>
                                    <p:anim calcmode="lin" valueType="num">
                                      <p:cBhvr>
                                        <p:cTn id="100" dur="500" fill="hold"/>
                                        <p:tgtEl>
                                          <p:spTgt spid="86"/>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ppt_w</p:attrName>
                                        </p:attrNameLst>
                                      </p:cBhvr>
                                      <p:tavLst>
                                        <p:tav tm="0">
                                          <p:val>
                                            <p:fltVal val="0"/>
                                          </p:val>
                                        </p:tav>
                                        <p:tav tm="100000">
                                          <p:val>
                                            <p:strVal val="#ppt_w"/>
                                          </p:val>
                                        </p:tav>
                                      </p:tavLst>
                                    </p:anim>
                                    <p:anim calcmode="lin" valueType="num">
                                      <p:cBhvr>
                                        <p:cTn id="104" dur="500" fill="hold"/>
                                        <p:tgtEl>
                                          <p:spTgt spid="83"/>
                                        </p:tgtEl>
                                        <p:attrNameLst>
                                          <p:attrName>ppt_h</p:attrName>
                                        </p:attrNameLst>
                                      </p:cBhvr>
                                      <p:tavLst>
                                        <p:tav tm="0">
                                          <p:val>
                                            <p:fltVal val="0"/>
                                          </p:val>
                                        </p:tav>
                                        <p:tav tm="100000">
                                          <p:val>
                                            <p:strVal val="#ppt_h"/>
                                          </p:val>
                                        </p:tav>
                                      </p:tavLst>
                                    </p:anim>
                                    <p:anim calcmode="lin" valueType="num">
                                      <p:cBhvr>
                                        <p:cTn id="105" dur="500" fill="hold"/>
                                        <p:tgtEl>
                                          <p:spTgt spid="83"/>
                                        </p:tgtEl>
                                        <p:attrNameLst>
                                          <p:attrName>ppt_x</p:attrName>
                                        </p:attrNameLst>
                                      </p:cBhvr>
                                      <p:tavLst>
                                        <p:tav tm="0">
                                          <p:val>
                                            <p:fltVal val="0.5"/>
                                          </p:val>
                                        </p:tav>
                                        <p:tav tm="100000">
                                          <p:val>
                                            <p:strVal val="#ppt_x"/>
                                          </p:val>
                                        </p:tav>
                                      </p:tavLst>
                                    </p:anim>
                                    <p:anim calcmode="lin" valueType="num">
                                      <p:cBhvr>
                                        <p:cTn id="106" dur="500" fill="hold"/>
                                        <p:tgtEl>
                                          <p:spTgt spid="83"/>
                                        </p:tgtEl>
                                        <p:attrNameLst>
                                          <p:attrName>ppt_y</p:attrName>
                                        </p:attrNameLst>
                                      </p:cBhvr>
                                      <p:tavLst>
                                        <p:tav tm="0">
                                          <p:val>
                                            <p:fltVal val="0.5"/>
                                          </p:val>
                                        </p:tav>
                                        <p:tav tm="100000">
                                          <p:val>
                                            <p:strVal val="#ppt_y"/>
                                          </p:val>
                                        </p:tav>
                                      </p:tavLst>
                                    </p:anim>
                                  </p:childTnLst>
                                </p:cTn>
                              </p:par>
                              <p:par>
                                <p:cTn id="107" presetID="23" presetClass="entr" presetSubtype="528" fill="hold" grpId="0" nodeType="withEffect">
                                  <p:stCondLst>
                                    <p:cond delay="100"/>
                                  </p:stCondLst>
                                  <p:childTnLst>
                                    <p:set>
                                      <p:cBhvr>
                                        <p:cTn id="108" dur="1" fill="hold">
                                          <p:stCondLst>
                                            <p:cond delay="0"/>
                                          </p:stCondLst>
                                        </p:cTn>
                                        <p:tgtEl>
                                          <p:spTgt spid="85"/>
                                        </p:tgtEl>
                                        <p:attrNameLst>
                                          <p:attrName>style.visibility</p:attrName>
                                        </p:attrNameLst>
                                      </p:cBhvr>
                                      <p:to>
                                        <p:strVal val="visible"/>
                                      </p:to>
                                    </p:set>
                                    <p:anim calcmode="lin" valueType="num">
                                      <p:cBhvr>
                                        <p:cTn id="109" dur="500" fill="hold"/>
                                        <p:tgtEl>
                                          <p:spTgt spid="85"/>
                                        </p:tgtEl>
                                        <p:attrNameLst>
                                          <p:attrName>ppt_w</p:attrName>
                                        </p:attrNameLst>
                                      </p:cBhvr>
                                      <p:tavLst>
                                        <p:tav tm="0">
                                          <p:val>
                                            <p:fltVal val="0"/>
                                          </p:val>
                                        </p:tav>
                                        <p:tav tm="100000">
                                          <p:val>
                                            <p:strVal val="#ppt_w"/>
                                          </p:val>
                                        </p:tav>
                                      </p:tavLst>
                                    </p:anim>
                                    <p:anim calcmode="lin" valueType="num">
                                      <p:cBhvr>
                                        <p:cTn id="110" dur="500" fill="hold"/>
                                        <p:tgtEl>
                                          <p:spTgt spid="85"/>
                                        </p:tgtEl>
                                        <p:attrNameLst>
                                          <p:attrName>ppt_h</p:attrName>
                                        </p:attrNameLst>
                                      </p:cBhvr>
                                      <p:tavLst>
                                        <p:tav tm="0">
                                          <p:val>
                                            <p:fltVal val="0"/>
                                          </p:val>
                                        </p:tav>
                                        <p:tav tm="100000">
                                          <p:val>
                                            <p:strVal val="#ppt_h"/>
                                          </p:val>
                                        </p:tav>
                                      </p:tavLst>
                                    </p:anim>
                                    <p:anim calcmode="lin" valueType="num">
                                      <p:cBhvr>
                                        <p:cTn id="111" dur="500" fill="hold"/>
                                        <p:tgtEl>
                                          <p:spTgt spid="85"/>
                                        </p:tgtEl>
                                        <p:attrNameLst>
                                          <p:attrName>ppt_x</p:attrName>
                                        </p:attrNameLst>
                                      </p:cBhvr>
                                      <p:tavLst>
                                        <p:tav tm="0">
                                          <p:val>
                                            <p:fltVal val="0.5"/>
                                          </p:val>
                                        </p:tav>
                                        <p:tav tm="100000">
                                          <p:val>
                                            <p:strVal val="#ppt_x"/>
                                          </p:val>
                                        </p:tav>
                                      </p:tavLst>
                                    </p:anim>
                                    <p:anim calcmode="lin" valueType="num">
                                      <p:cBhvr>
                                        <p:cTn id="112" dur="500" fill="hold"/>
                                        <p:tgtEl>
                                          <p:spTgt spid="85"/>
                                        </p:tgtEl>
                                        <p:attrNameLst>
                                          <p:attrName>ppt_y</p:attrName>
                                        </p:attrNameLst>
                                      </p:cBhvr>
                                      <p:tavLst>
                                        <p:tav tm="0">
                                          <p:val>
                                            <p:fltVal val="0.5"/>
                                          </p:val>
                                        </p:tav>
                                        <p:tav tm="100000">
                                          <p:val>
                                            <p:strVal val="#ppt_y"/>
                                          </p:val>
                                        </p:tav>
                                      </p:tavLst>
                                    </p:anim>
                                  </p:childTnLst>
                                </p:cTn>
                              </p:par>
                              <p:par>
                                <p:cTn id="113" presetID="23" presetClass="entr" presetSubtype="528" fill="hold" grpId="0" nodeType="withEffect">
                                  <p:stCondLst>
                                    <p:cond delay="50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 calcmode="lin" valueType="num">
                                      <p:cBhvr>
                                        <p:cTn id="117" dur="500" fill="hold"/>
                                        <p:tgtEl>
                                          <p:spTgt spid="76"/>
                                        </p:tgtEl>
                                        <p:attrNameLst>
                                          <p:attrName>ppt_x</p:attrName>
                                        </p:attrNameLst>
                                      </p:cBhvr>
                                      <p:tavLst>
                                        <p:tav tm="0">
                                          <p:val>
                                            <p:fltVal val="0.5"/>
                                          </p:val>
                                        </p:tav>
                                        <p:tav tm="100000">
                                          <p:val>
                                            <p:strVal val="#ppt_x"/>
                                          </p:val>
                                        </p:tav>
                                      </p:tavLst>
                                    </p:anim>
                                    <p:anim calcmode="lin" valueType="num">
                                      <p:cBhvr>
                                        <p:cTn id="118" dur="500" fill="hold"/>
                                        <p:tgtEl>
                                          <p:spTgt spid="76"/>
                                        </p:tgtEl>
                                        <p:attrNameLst>
                                          <p:attrName>ppt_y</p:attrName>
                                        </p:attrNameLst>
                                      </p:cBhvr>
                                      <p:tavLst>
                                        <p:tav tm="0">
                                          <p:val>
                                            <p:fltVal val="0.5"/>
                                          </p:val>
                                        </p:tav>
                                        <p:tav tm="100000">
                                          <p:val>
                                            <p:strVal val="#ppt_y"/>
                                          </p:val>
                                        </p:tav>
                                      </p:tavLst>
                                    </p:anim>
                                  </p:childTnLst>
                                </p:cTn>
                              </p:par>
                              <p:par>
                                <p:cTn id="119" presetID="23" presetClass="entr" presetSubtype="528" fill="hold" grpId="0" nodeType="withEffect">
                                  <p:stCondLst>
                                    <p:cond delay="1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par>
                                <p:cTn id="125" presetID="23" presetClass="entr" presetSubtype="528" fill="hold" grpId="0" nodeType="withEffect">
                                  <p:stCondLst>
                                    <p:cond delay="30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ppt_x</p:attrName>
                                        </p:attrNameLst>
                                      </p:cBhvr>
                                      <p:tavLst>
                                        <p:tav tm="0">
                                          <p:val>
                                            <p:fltVal val="0.5"/>
                                          </p:val>
                                        </p:tav>
                                        <p:tav tm="100000">
                                          <p:val>
                                            <p:strVal val="#ppt_x"/>
                                          </p:val>
                                        </p:tav>
                                      </p:tavLst>
                                    </p:anim>
                                    <p:anim calcmode="lin" valueType="num">
                                      <p:cBhvr>
                                        <p:cTn id="130" dur="500" fill="hold"/>
                                        <p:tgtEl>
                                          <p:spTgt spid="97"/>
                                        </p:tgtEl>
                                        <p:attrNameLst>
                                          <p:attrName>ppt_y</p:attrName>
                                        </p:attrNameLst>
                                      </p:cBhvr>
                                      <p:tavLst>
                                        <p:tav tm="0">
                                          <p:val>
                                            <p:fltVal val="0.5"/>
                                          </p:val>
                                        </p:tav>
                                        <p:tav tm="100000">
                                          <p:val>
                                            <p:strVal val="#ppt_y"/>
                                          </p:val>
                                        </p:tav>
                                      </p:tavLst>
                                    </p:anim>
                                  </p:childTnLst>
                                </p:cTn>
                              </p:par>
                              <p:par>
                                <p:cTn id="131" presetID="23" presetClass="entr" presetSubtype="528" fill="hold" grpId="0" nodeType="withEffect">
                                  <p:stCondLst>
                                    <p:cond delay="300"/>
                                  </p:stCondLst>
                                  <p:childTnLst>
                                    <p:set>
                                      <p:cBhvr>
                                        <p:cTn id="132" dur="1" fill="hold">
                                          <p:stCondLst>
                                            <p:cond delay="0"/>
                                          </p:stCondLst>
                                        </p:cTn>
                                        <p:tgtEl>
                                          <p:spTgt spid="75"/>
                                        </p:tgtEl>
                                        <p:attrNameLst>
                                          <p:attrName>style.visibility</p:attrName>
                                        </p:attrNameLst>
                                      </p:cBhvr>
                                      <p:to>
                                        <p:strVal val="visible"/>
                                      </p:to>
                                    </p:set>
                                    <p:anim calcmode="lin" valueType="num">
                                      <p:cBhvr>
                                        <p:cTn id="133" dur="500" fill="hold"/>
                                        <p:tgtEl>
                                          <p:spTgt spid="75"/>
                                        </p:tgtEl>
                                        <p:attrNameLst>
                                          <p:attrName>ppt_w</p:attrName>
                                        </p:attrNameLst>
                                      </p:cBhvr>
                                      <p:tavLst>
                                        <p:tav tm="0">
                                          <p:val>
                                            <p:fltVal val="0"/>
                                          </p:val>
                                        </p:tav>
                                        <p:tav tm="100000">
                                          <p:val>
                                            <p:strVal val="#ppt_w"/>
                                          </p:val>
                                        </p:tav>
                                      </p:tavLst>
                                    </p:anim>
                                    <p:anim calcmode="lin" valueType="num">
                                      <p:cBhvr>
                                        <p:cTn id="134" dur="500" fill="hold"/>
                                        <p:tgtEl>
                                          <p:spTgt spid="75"/>
                                        </p:tgtEl>
                                        <p:attrNameLst>
                                          <p:attrName>ppt_h</p:attrName>
                                        </p:attrNameLst>
                                      </p:cBhvr>
                                      <p:tavLst>
                                        <p:tav tm="0">
                                          <p:val>
                                            <p:fltVal val="0"/>
                                          </p:val>
                                        </p:tav>
                                        <p:tav tm="100000">
                                          <p:val>
                                            <p:strVal val="#ppt_h"/>
                                          </p:val>
                                        </p:tav>
                                      </p:tavLst>
                                    </p:anim>
                                    <p:anim calcmode="lin" valueType="num">
                                      <p:cBhvr>
                                        <p:cTn id="135" dur="500" fill="hold"/>
                                        <p:tgtEl>
                                          <p:spTgt spid="75"/>
                                        </p:tgtEl>
                                        <p:attrNameLst>
                                          <p:attrName>ppt_x</p:attrName>
                                        </p:attrNameLst>
                                      </p:cBhvr>
                                      <p:tavLst>
                                        <p:tav tm="0">
                                          <p:val>
                                            <p:fltVal val="0.5"/>
                                          </p:val>
                                        </p:tav>
                                        <p:tav tm="100000">
                                          <p:val>
                                            <p:strVal val="#ppt_x"/>
                                          </p:val>
                                        </p:tav>
                                      </p:tavLst>
                                    </p:anim>
                                    <p:anim calcmode="lin" valueType="num">
                                      <p:cBhvr>
                                        <p:cTn id="136" dur="500" fill="hold"/>
                                        <p:tgtEl>
                                          <p:spTgt spid="75"/>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20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fill="hold"/>
                                        <p:tgtEl>
                                          <p:spTgt spid="74"/>
                                        </p:tgtEl>
                                        <p:attrNameLst>
                                          <p:attrName>ppt_w</p:attrName>
                                        </p:attrNameLst>
                                      </p:cBhvr>
                                      <p:tavLst>
                                        <p:tav tm="0">
                                          <p:val>
                                            <p:fltVal val="0"/>
                                          </p:val>
                                        </p:tav>
                                        <p:tav tm="100000">
                                          <p:val>
                                            <p:strVal val="#ppt_w"/>
                                          </p:val>
                                        </p:tav>
                                      </p:tavLst>
                                    </p:anim>
                                    <p:anim calcmode="lin" valueType="num">
                                      <p:cBhvr>
                                        <p:cTn id="140" dur="500" fill="hold"/>
                                        <p:tgtEl>
                                          <p:spTgt spid="74"/>
                                        </p:tgtEl>
                                        <p:attrNameLst>
                                          <p:attrName>ppt_h</p:attrName>
                                        </p:attrNameLst>
                                      </p:cBhvr>
                                      <p:tavLst>
                                        <p:tav tm="0">
                                          <p:val>
                                            <p:fltVal val="0"/>
                                          </p:val>
                                        </p:tav>
                                        <p:tav tm="100000">
                                          <p:val>
                                            <p:strVal val="#ppt_h"/>
                                          </p:val>
                                        </p:tav>
                                      </p:tavLst>
                                    </p:anim>
                                    <p:anim calcmode="lin" valueType="num">
                                      <p:cBhvr>
                                        <p:cTn id="141" dur="500" fill="hold"/>
                                        <p:tgtEl>
                                          <p:spTgt spid="74"/>
                                        </p:tgtEl>
                                        <p:attrNameLst>
                                          <p:attrName>ppt_x</p:attrName>
                                        </p:attrNameLst>
                                      </p:cBhvr>
                                      <p:tavLst>
                                        <p:tav tm="0">
                                          <p:val>
                                            <p:fltVal val="0.5"/>
                                          </p:val>
                                        </p:tav>
                                        <p:tav tm="100000">
                                          <p:val>
                                            <p:strVal val="#ppt_x"/>
                                          </p:val>
                                        </p:tav>
                                      </p:tavLst>
                                    </p:anim>
                                    <p:anim calcmode="lin" valueType="num">
                                      <p:cBhvr>
                                        <p:cTn id="142" dur="500" fill="hold"/>
                                        <p:tgtEl>
                                          <p:spTgt spid="74"/>
                                        </p:tgtEl>
                                        <p:attrNameLst>
                                          <p:attrName>ppt_y</p:attrName>
                                        </p:attrNameLst>
                                      </p:cBhvr>
                                      <p:tavLst>
                                        <p:tav tm="0">
                                          <p:val>
                                            <p:fltVal val="0.5"/>
                                          </p:val>
                                        </p:tav>
                                        <p:tav tm="100000">
                                          <p:val>
                                            <p:strVal val="#ppt_y"/>
                                          </p:val>
                                        </p:tav>
                                      </p:tavLst>
                                    </p:anim>
                                  </p:childTnLst>
                                </p:cTn>
                              </p:par>
                              <p:par>
                                <p:cTn id="143" presetID="23" presetClass="entr" presetSubtype="528" fill="hold" grpId="0" nodeType="withEffect">
                                  <p:stCondLst>
                                    <p:cond delay="100"/>
                                  </p:stCondLst>
                                  <p:childTnLst>
                                    <p:set>
                                      <p:cBhvr>
                                        <p:cTn id="144" dur="1" fill="hold">
                                          <p:stCondLst>
                                            <p:cond delay="0"/>
                                          </p:stCondLst>
                                        </p:cTn>
                                        <p:tgtEl>
                                          <p:spTgt spid="73"/>
                                        </p:tgtEl>
                                        <p:attrNameLst>
                                          <p:attrName>style.visibility</p:attrName>
                                        </p:attrNameLst>
                                      </p:cBhvr>
                                      <p:to>
                                        <p:strVal val="visible"/>
                                      </p:to>
                                    </p:set>
                                    <p:anim calcmode="lin" valueType="num">
                                      <p:cBhvr>
                                        <p:cTn id="145" dur="500" fill="hold"/>
                                        <p:tgtEl>
                                          <p:spTgt spid="73"/>
                                        </p:tgtEl>
                                        <p:attrNameLst>
                                          <p:attrName>ppt_w</p:attrName>
                                        </p:attrNameLst>
                                      </p:cBhvr>
                                      <p:tavLst>
                                        <p:tav tm="0">
                                          <p:val>
                                            <p:fltVal val="0"/>
                                          </p:val>
                                        </p:tav>
                                        <p:tav tm="100000">
                                          <p:val>
                                            <p:strVal val="#ppt_w"/>
                                          </p:val>
                                        </p:tav>
                                      </p:tavLst>
                                    </p:anim>
                                    <p:anim calcmode="lin" valueType="num">
                                      <p:cBhvr>
                                        <p:cTn id="146" dur="500" fill="hold"/>
                                        <p:tgtEl>
                                          <p:spTgt spid="73"/>
                                        </p:tgtEl>
                                        <p:attrNameLst>
                                          <p:attrName>ppt_h</p:attrName>
                                        </p:attrNameLst>
                                      </p:cBhvr>
                                      <p:tavLst>
                                        <p:tav tm="0">
                                          <p:val>
                                            <p:fltVal val="0"/>
                                          </p:val>
                                        </p:tav>
                                        <p:tav tm="100000">
                                          <p:val>
                                            <p:strVal val="#ppt_h"/>
                                          </p:val>
                                        </p:tav>
                                      </p:tavLst>
                                    </p:anim>
                                    <p:anim calcmode="lin" valueType="num">
                                      <p:cBhvr>
                                        <p:cTn id="147" dur="500" fill="hold"/>
                                        <p:tgtEl>
                                          <p:spTgt spid="73"/>
                                        </p:tgtEl>
                                        <p:attrNameLst>
                                          <p:attrName>ppt_x</p:attrName>
                                        </p:attrNameLst>
                                      </p:cBhvr>
                                      <p:tavLst>
                                        <p:tav tm="0">
                                          <p:val>
                                            <p:fltVal val="0.5"/>
                                          </p:val>
                                        </p:tav>
                                        <p:tav tm="100000">
                                          <p:val>
                                            <p:strVal val="#ppt_x"/>
                                          </p:val>
                                        </p:tav>
                                      </p:tavLst>
                                    </p:anim>
                                    <p:anim calcmode="lin" valueType="num">
                                      <p:cBhvr>
                                        <p:cTn id="148" dur="500" fill="hold"/>
                                        <p:tgtEl>
                                          <p:spTgt spid="73"/>
                                        </p:tgtEl>
                                        <p:attrNameLst>
                                          <p:attrName>ppt_y</p:attrName>
                                        </p:attrNameLst>
                                      </p:cBhvr>
                                      <p:tavLst>
                                        <p:tav tm="0">
                                          <p:val>
                                            <p:fltVal val="0.5"/>
                                          </p:val>
                                        </p:tav>
                                        <p:tav tm="100000">
                                          <p:val>
                                            <p:strVal val="#ppt_y"/>
                                          </p:val>
                                        </p:tav>
                                      </p:tavLst>
                                    </p:anim>
                                  </p:childTnLst>
                                </p:cTn>
                              </p:par>
                              <p:par>
                                <p:cTn id="149" presetID="23" presetClass="entr" presetSubtype="528"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p:cTn id="151" dur="500" fill="hold"/>
                                        <p:tgtEl>
                                          <p:spTgt spid="72"/>
                                        </p:tgtEl>
                                        <p:attrNameLst>
                                          <p:attrName>ppt_w</p:attrName>
                                        </p:attrNameLst>
                                      </p:cBhvr>
                                      <p:tavLst>
                                        <p:tav tm="0">
                                          <p:val>
                                            <p:fltVal val="0"/>
                                          </p:val>
                                        </p:tav>
                                        <p:tav tm="100000">
                                          <p:val>
                                            <p:strVal val="#ppt_w"/>
                                          </p:val>
                                        </p:tav>
                                      </p:tavLst>
                                    </p:anim>
                                    <p:anim calcmode="lin" valueType="num">
                                      <p:cBhvr>
                                        <p:cTn id="152" dur="500" fill="hold"/>
                                        <p:tgtEl>
                                          <p:spTgt spid="72"/>
                                        </p:tgtEl>
                                        <p:attrNameLst>
                                          <p:attrName>ppt_h</p:attrName>
                                        </p:attrNameLst>
                                      </p:cBhvr>
                                      <p:tavLst>
                                        <p:tav tm="0">
                                          <p:val>
                                            <p:fltVal val="0"/>
                                          </p:val>
                                        </p:tav>
                                        <p:tav tm="100000">
                                          <p:val>
                                            <p:strVal val="#ppt_h"/>
                                          </p:val>
                                        </p:tav>
                                      </p:tavLst>
                                    </p:anim>
                                    <p:anim calcmode="lin" valueType="num">
                                      <p:cBhvr>
                                        <p:cTn id="153" dur="500" fill="hold"/>
                                        <p:tgtEl>
                                          <p:spTgt spid="72"/>
                                        </p:tgtEl>
                                        <p:attrNameLst>
                                          <p:attrName>ppt_x</p:attrName>
                                        </p:attrNameLst>
                                      </p:cBhvr>
                                      <p:tavLst>
                                        <p:tav tm="0">
                                          <p:val>
                                            <p:fltVal val="0.5"/>
                                          </p:val>
                                        </p:tav>
                                        <p:tav tm="100000">
                                          <p:val>
                                            <p:strVal val="#ppt_x"/>
                                          </p:val>
                                        </p:tav>
                                      </p:tavLst>
                                    </p:anim>
                                    <p:anim calcmode="lin" valueType="num">
                                      <p:cBhvr>
                                        <p:cTn id="154" dur="500" fill="hold"/>
                                        <p:tgtEl>
                                          <p:spTgt spid="72"/>
                                        </p:tgtEl>
                                        <p:attrNameLst>
                                          <p:attrName>ppt_y</p:attrName>
                                        </p:attrNameLst>
                                      </p:cBhvr>
                                      <p:tavLst>
                                        <p:tav tm="0">
                                          <p:val>
                                            <p:fltVal val="0.5"/>
                                          </p:val>
                                        </p:tav>
                                        <p:tav tm="100000">
                                          <p:val>
                                            <p:strVal val="#ppt_y"/>
                                          </p:val>
                                        </p:tav>
                                      </p:tavLst>
                                    </p:anim>
                                  </p:childTnLst>
                                </p:cTn>
                              </p:par>
                              <p:par>
                                <p:cTn id="155" presetID="23" presetClass="entr" presetSubtype="528" fill="hold" grpId="0" nodeType="withEffect">
                                  <p:stCondLst>
                                    <p:cond delay="500"/>
                                  </p:stCondLst>
                                  <p:childTnLst>
                                    <p:set>
                                      <p:cBhvr>
                                        <p:cTn id="156" dur="1" fill="hold">
                                          <p:stCondLst>
                                            <p:cond delay="0"/>
                                          </p:stCondLst>
                                        </p:cTn>
                                        <p:tgtEl>
                                          <p:spTgt spid="96"/>
                                        </p:tgtEl>
                                        <p:attrNameLst>
                                          <p:attrName>style.visibility</p:attrName>
                                        </p:attrNameLst>
                                      </p:cBhvr>
                                      <p:to>
                                        <p:strVal val="visible"/>
                                      </p:to>
                                    </p:set>
                                    <p:anim calcmode="lin" valueType="num">
                                      <p:cBhvr>
                                        <p:cTn id="157" dur="500" fill="hold"/>
                                        <p:tgtEl>
                                          <p:spTgt spid="96"/>
                                        </p:tgtEl>
                                        <p:attrNameLst>
                                          <p:attrName>ppt_w</p:attrName>
                                        </p:attrNameLst>
                                      </p:cBhvr>
                                      <p:tavLst>
                                        <p:tav tm="0">
                                          <p:val>
                                            <p:fltVal val="0"/>
                                          </p:val>
                                        </p:tav>
                                        <p:tav tm="100000">
                                          <p:val>
                                            <p:strVal val="#ppt_w"/>
                                          </p:val>
                                        </p:tav>
                                      </p:tavLst>
                                    </p:anim>
                                    <p:anim calcmode="lin" valueType="num">
                                      <p:cBhvr>
                                        <p:cTn id="158" dur="500" fill="hold"/>
                                        <p:tgtEl>
                                          <p:spTgt spid="96"/>
                                        </p:tgtEl>
                                        <p:attrNameLst>
                                          <p:attrName>ppt_h</p:attrName>
                                        </p:attrNameLst>
                                      </p:cBhvr>
                                      <p:tavLst>
                                        <p:tav tm="0">
                                          <p:val>
                                            <p:fltVal val="0"/>
                                          </p:val>
                                        </p:tav>
                                        <p:tav tm="100000">
                                          <p:val>
                                            <p:strVal val="#ppt_h"/>
                                          </p:val>
                                        </p:tav>
                                      </p:tavLst>
                                    </p:anim>
                                    <p:anim calcmode="lin" valueType="num">
                                      <p:cBhvr>
                                        <p:cTn id="159" dur="500" fill="hold"/>
                                        <p:tgtEl>
                                          <p:spTgt spid="96"/>
                                        </p:tgtEl>
                                        <p:attrNameLst>
                                          <p:attrName>ppt_x</p:attrName>
                                        </p:attrNameLst>
                                      </p:cBhvr>
                                      <p:tavLst>
                                        <p:tav tm="0">
                                          <p:val>
                                            <p:fltVal val="0.5"/>
                                          </p:val>
                                        </p:tav>
                                        <p:tav tm="100000">
                                          <p:val>
                                            <p:strVal val="#ppt_x"/>
                                          </p:val>
                                        </p:tav>
                                      </p:tavLst>
                                    </p:anim>
                                    <p:anim calcmode="lin" valueType="num">
                                      <p:cBhvr>
                                        <p:cTn id="160" dur="500" fill="hold"/>
                                        <p:tgtEl>
                                          <p:spTgt spid="96"/>
                                        </p:tgtEl>
                                        <p:attrNameLst>
                                          <p:attrName>ppt_y</p:attrName>
                                        </p:attrNameLst>
                                      </p:cBhvr>
                                      <p:tavLst>
                                        <p:tav tm="0">
                                          <p:val>
                                            <p:fltVal val="0.5"/>
                                          </p:val>
                                        </p:tav>
                                        <p:tav tm="100000">
                                          <p:val>
                                            <p:strVal val="#ppt_y"/>
                                          </p:val>
                                        </p:tav>
                                      </p:tavLst>
                                    </p:anim>
                                  </p:childTnLst>
                                </p:cTn>
                              </p:par>
                              <p:par>
                                <p:cTn id="161" presetID="23" presetClass="entr" presetSubtype="528" fill="hold" grpId="0" nodeType="withEffect">
                                  <p:stCondLst>
                                    <p:cond delay="100"/>
                                  </p:stCondLst>
                                  <p:childTnLst>
                                    <p:set>
                                      <p:cBhvr>
                                        <p:cTn id="162" dur="1" fill="hold">
                                          <p:stCondLst>
                                            <p:cond delay="0"/>
                                          </p:stCondLst>
                                        </p:cTn>
                                        <p:tgtEl>
                                          <p:spTgt spid="71"/>
                                        </p:tgtEl>
                                        <p:attrNameLst>
                                          <p:attrName>style.visibility</p:attrName>
                                        </p:attrNameLst>
                                      </p:cBhvr>
                                      <p:to>
                                        <p:strVal val="visible"/>
                                      </p:to>
                                    </p:set>
                                    <p:anim calcmode="lin" valueType="num">
                                      <p:cBhvr>
                                        <p:cTn id="163" dur="500" fill="hold"/>
                                        <p:tgtEl>
                                          <p:spTgt spid="71"/>
                                        </p:tgtEl>
                                        <p:attrNameLst>
                                          <p:attrName>ppt_w</p:attrName>
                                        </p:attrNameLst>
                                      </p:cBhvr>
                                      <p:tavLst>
                                        <p:tav tm="0">
                                          <p:val>
                                            <p:fltVal val="0"/>
                                          </p:val>
                                        </p:tav>
                                        <p:tav tm="100000">
                                          <p:val>
                                            <p:strVal val="#ppt_w"/>
                                          </p:val>
                                        </p:tav>
                                      </p:tavLst>
                                    </p:anim>
                                    <p:anim calcmode="lin" valueType="num">
                                      <p:cBhvr>
                                        <p:cTn id="164" dur="500" fill="hold"/>
                                        <p:tgtEl>
                                          <p:spTgt spid="71"/>
                                        </p:tgtEl>
                                        <p:attrNameLst>
                                          <p:attrName>ppt_h</p:attrName>
                                        </p:attrNameLst>
                                      </p:cBhvr>
                                      <p:tavLst>
                                        <p:tav tm="0">
                                          <p:val>
                                            <p:fltVal val="0"/>
                                          </p:val>
                                        </p:tav>
                                        <p:tav tm="100000">
                                          <p:val>
                                            <p:strVal val="#ppt_h"/>
                                          </p:val>
                                        </p:tav>
                                      </p:tavLst>
                                    </p:anim>
                                    <p:anim calcmode="lin" valueType="num">
                                      <p:cBhvr>
                                        <p:cTn id="165" dur="500" fill="hold"/>
                                        <p:tgtEl>
                                          <p:spTgt spid="71"/>
                                        </p:tgtEl>
                                        <p:attrNameLst>
                                          <p:attrName>ppt_x</p:attrName>
                                        </p:attrNameLst>
                                      </p:cBhvr>
                                      <p:tavLst>
                                        <p:tav tm="0">
                                          <p:val>
                                            <p:fltVal val="0.5"/>
                                          </p:val>
                                        </p:tav>
                                        <p:tav tm="100000">
                                          <p:val>
                                            <p:strVal val="#ppt_x"/>
                                          </p:val>
                                        </p:tav>
                                      </p:tavLst>
                                    </p:anim>
                                    <p:anim calcmode="lin" valueType="num">
                                      <p:cBhvr>
                                        <p:cTn id="166" dur="500" fill="hold"/>
                                        <p:tgtEl>
                                          <p:spTgt spid="71"/>
                                        </p:tgtEl>
                                        <p:attrNameLst>
                                          <p:attrName>ppt_y</p:attrName>
                                        </p:attrNameLst>
                                      </p:cBhvr>
                                      <p:tavLst>
                                        <p:tav tm="0">
                                          <p:val>
                                            <p:fltVal val="0.5"/>
                                          </p:val>
                                        </p:tav>
                                        <p:tav tm="100000">
                                          <p:val>
                                            <p:strVal val="#ppt_y"/>
                                          </p:val>
                                        </p:tav>
                                      </p:tavLst>
                                    </p:anim>
                                  </p:childTnLst>
                                </p:cTn>
                              </p:par>
                              <p:par>
                                <p:cTn id="167" presetID="23" presetClass="entr" presetSubtype="528"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 calcmode="lin" valueType="num">
                                      <p:cBhvr>
                                        <p:cTn id="169" dur="500" fill="hold"/>
                                        <p:tgtEl>
                                          <p:spTgt spid="70"/>
                                        </p:tgtEl>
                                        <p:attrNameLst>
                                          <p:attrName>ppt_w</p:attrName>
                                        </p:attrNameLst>
                                      </p:cBhvr>
                                      <p:tavLst>
                                        <p:tav tm="0">
                                          <p:val>
                                            <p:fltVal val="0"/>
                                          </p:val>
                                        </p:tav>
                                        <p:tav tm="100000">
                                          <p:val>
                                            <p:strVal val="#ppt_w"/>
                                          </p:val>
                                        </p:tav>
                                      </p:tavLst>
                                    </p:anim>
                                    <p:anim calcmode="lin" valueType="num">
                                      <p:cBhvr>
                                        <p:cTn id="170" dur="500" fill="hold"/>
                                        <p:tgtEl>
                                          <p:spTgt spid="70"/>
                                        </p:tgtEl>
                                        <p:attrNameLst>
                                          <p:attrName>ppt_h</p:attrName>
                                        </p:attrNameLst>
                                      </p:cBhvr>
                                      <p:tavLst>
                                        <p:tav tm="0">
                                          <p:val>
                                            <p:fltVal val="0"/>
                                          </p:val>
                                        </p:tav>
                                        <p:tav tm="100000">
                                          <p:val>
                                            <p:strVal val="#ppt_h"/>
                                          </p:val>
                                        </p:tav>
                                      </p:tavLst>
                                    </p:anim>
                                    <p:anim calcmode="lin" valueType="num">
                                      <p:cBhvr>
                                        <p:cTn id="171" dur="500" fill="hold"/>
                                        <p:tgtEl>
                                          <p:spTgt spid="70"/>
                                        </p:tgtEl>
                                        <p:attrNameLst>
                                          <p:attrName>ppt_x</p:attrName>
                                        </p:attrNameLst>
                                      </p:cBhvr>
                                      <p:tavLst>
                                        <p:tav tm="0">
                                          <p:val>
                                            <p:fltVal val="0.5"/>
                                          </p:val>
                                        </p:tav>
                                        <p:tav tm="100000">
                                          <p:val>
                                            <p:strVal val="#ppt_x"/>
                                          </p:val>
                                        </p:tav>
                                      </p:tavLst>
                                    </p:anim>
                                    <p:anim calcmode="lin" valueType="num">
                                      <p:cBhvr>
                                        <p:cTn id="172" dur="500" fill="hold"/>
                                        <p:tgtEl>
                                          <p:spTgt spid="70"/>
                                        </p:tgtEl>
                                        <p:attrNameLst>
                                          <p:attrName>ppt_y</p:attrName>
                                        </p:attrNameLst>
                                      </p:cBhvr>
                                      <p:tavLst>
                                        <p:tav tm="0">
                                          <p:val>
                                            <p:fltVal val="0.5"/>
                                          </p:val>
                                        </p:tav>
                                        <p:tav tm="100000">
                                          <p:val>
                                            <p:strVal val="#ppt_y"/>
                                          </p:val>
                                        </p:tav>
                                      </p:tavLst>
                                    </p:anim>
                                  </p:childTnLst>
                                </p:cTn>
                              </p:par>
                              <p:par>
                                <p:cTn id="173" presetID="23" presetClass="entr" presetSubtype="528"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fltVal val="0"/>
                                          </p:val>
                                        </p:tav>
                                        <p:tav tm="100000">
                                          <p:val>
                                            <p:strVal val="#ppt_w"/>
                                          </p:val>
                                        </p:tav>
                                      </p:tavLst>
                                    </p:anim>
                                    <p:anim calcmode="lin" valueType="num">
                                      <p:cBhvr>
                                        <p:cTn id="176" dur="500" fill="hold"/>
                                        <p:tgtEl>
                                          <p:spTgt spid="67"/>
                                        </p:tgtEl>
                                        <p:attrNameLst>
                                          <p:attrName>ppt_h</p:attrName>
                                        </p:attrNameLst>
                                      </p:cBhvr>
                                      <p:tavLst>
                                        <p:tav tm="0">
                                          <p:val>
                                            <p:fltVal val="0"/>
                                          </p:val>
                                        </p:tav>
                                        <p:tav tm="100000">
                                          <p:val>
                                            <p:strVal val="#ppt_h"/>
                                          </p:val>
                                        </p:tav>
                                      </p:tavLst>
                                    </p:anim>
                                    <p:anim calcmode="lin" valueType="num">
                                      <p:cBhvr>
                                        <p:cTn id="177" dur="500" fill="hold"/>
                                        <p:tgtEl>
                                          <p:spTgt spid="67"/>
                                        </p:tgtEl>
                                        <p:attrNameLst>
                                          <p:attrName>ppt_x</p:attrName>
                                        </p:attrNameLst>
                                      </p:cBhvr>
                                      <p:tavLst>
                                        <p:tav tm="0">
                                          <p:val>
                                            <p:fltVal val="0.5"/>
                                          </p:val>
                                        </p:tav>
                                        <p:tav tm="100000">
                                          <p:val>
                                            <p:strVal val="#ppt_x"/>
                                          </p:val>
                                        </p:tav>
                                      </p:tavLst>
                                    </p:anim>
                                    <p:anim calcmode="lin" valueType="num">
                                      <p:cBhvr>
                                        <p:cTn id="178" dur="500" fill="hold"/>
                                        <p:tgtEl>
                                          <p:spTgt spid="67"/>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300"/>
                                  </p:stCondLst>
                                  <p:childTnLst>
                                    <p:set>
                                      <p:cBhvr>
                                        <p:cTn id="180" dur="1" fill="hold">
                                          <p:stCondLst>
                                            <p:cond delay="0"/>
                                          </p:stCondLst>
                                        </p:cTn>
                                        <p:tgtEl>
                                          <p:spTgt spid="66"/>
                                        </p:tgtEl>
                                        <p:attrNameLst>
                                          <p:attrName>style.visibility</p:attrName>
                                        </p:attrNameLst>
                                      </p:cBhvr>
                                      <p:to>
                                        <p:strVal val="visible"/>
                                      </p:to>
                                    </p:set>
                                    <p:anim calcmode="lin" valueType="num">
                                      <p:cBhvr>
                                        <p:cTn id="181" dur="500" fill="hold"/>
                                        <p:tgtEl>
                                          <p:spTgt spid="66"/>
                                        </p:tgtEl>
                                        <p:attrNameLst>
                                          <p:attrName>ppt_w</p:attrName>
                                        </p:attrNameLst>
                                      </p:cBhvr>
                                      <p:tavLst>
                                        <p:tav tm="0">
                                          <p:val>
                                            <p:fltVal val="0"/>
                                          </p:val>
                                        </p:tav>
                                        <p:tav tm="100000">
                                          <p:val>
                                            <p:strVal val="#ppt_w"/>
                                          </p:val>
                                        </p:tav>
                                      </p:tavLst>
                                    </p:anim>
                                    <p:anim calcmode="lin" valueType="num">
                                      <p:cBhvr>
                                        <p:cTn id="182" dur="500" fill="hold"/>
                                        <p:tgtEl>
                                          <p:spTgt spid="66"/>
                                        </p:tgtEl>
                                        <p:attrNameLst>
                                          <p:attrName>ppt_h</p:attrName>
                                        </p:attrNameLst>
                                      </p:cBhvr>
                                      <p:tavLst>
                                        <p:tav tm="0">
                                          <p:val>
                                            <p:fltVal val="0"/>
                                          </p:val>
                                        </p:tav>
                                        <p:tav tm="100000">
                                          <p:val>
                                            <p:strVal val="#ppt_h"/>
                                          </p:val>
                                        </p:tav>
                                      </p:tavLst>
                                    </p:anim>
                                    <p:anim calcmode="lin" valueType="num">
                                      <p:cBhvr>
                                        <p:cTn id="183" dur="500" fill="hold"/>
                                        <p:tgtEl>
                                          <p:spTgt spid="66"/>
                                        </p:tgtEl>
                                        <p:attrNameLst>
                                          <p:attrName>ppt_x</p:attrName>
                                        </p:attrNameLst>
                                      </p:cBhvr>
                                      <p:tavLst>
                                        <p:tav tm="0">
                                          <p:val>
                                            <p:fltVal val="0.5"/>
                                          </p:val>
                                        </p:tav>
                                        <p:tav tm="100000">
                                          <p:val>
                                            <p:strVal val="#ppt_x"/>
                                          </p:val>
                                        </p:tav>
                                      </p:tavLst>
                                    </p:anim>
                                    <p:anim calcmode="lin" valueType="num">
                                      <p:cBhvr>
                                        <p:cTn id="184" dur="500" fill="hold"/>
                                        <p:tgtEl>
                                          <p:spTgt spid="66"/>
                                        </p:tgtEl>
                                        <p:attrNameLst>
                                          <p:attrName>ppt_y</p:attrName>
                                        </p:attrNameLst>
                                      </p:cBhvr>
                                      <p:tavLst>
                                        <p:tav tm="0">
                                          <p:val>
                                            <p:fltVal val="0.5"/>
                                          </p:val>
                                        </p:tav>
                                        <p:tav tm="100000">
                                          <p:val>
                                            <p:strVal val="#ppt_y"/>
                                          </p:val>
                                        </p:tav>
                                      </p:tavLst>
                                    </p:anim>
                                  </p:childTnLst>
                                </p:cTn>
                              </p:par>
                              <p:par>
                                <p:cTn id="185" presetID="23" presetClass="entr" presetSubtype="528" fill="hold" grpId="0" nodeType="withEffect">
                                  <p:stCondLst>
                                    <p:cond delay="10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ppt_x</p:attrName>
                                        </p:attrNameLst>
                                      </p:cBhvr>
                                      <p:tavLst>
                                        <p:tav tm="0">
                                          <p:val>
                                            <p:fltVal val="0.5"/>
                                          </p:val>
                                        </p:tav>
                                        <p:tav tm="100000">
                                          <p:val>
                                            <p:strVal val="#ppt_x"/>
                                          </p:val>
                                        </p:tav>
                                      </p:tavLst>
                                    </p:anim>
                                    <p:anim calcmode="lin" valueType="num">
                                      <p:cBhvr>
                                        <p:cTn id="190" dur="500" fill="hold"/>
                                        <p:tgtEl>
                                          <p:spTgt spid="65"/>
                                        </p:tgtEl>
                                        <p:attrNameLst>
                                          <p:attrName>ppt_y</p:attrName>
                                        </p:attrNameLst>
                                      </p:cBhvr>
                                      <p:tavLst>
                                        <p:tav tm="0">
                                          <p:val>
                                            <p:fltVal val="0.5"/>
                                          </p:val>
                                        </p:tav>
                                        <p:tav tm="100000">
                                          <p:val>
                                            <p:strVal val="#ppt_y"/>
                                          </p:val>
                                        </p:tav>
                                      </p:tavLst>
                                    </p:anim>
                                  </p:childTnLst>
                                </p:cTn>
                              </p:par>
                              <p:par>
                                <p:cTn id="191" presetID="23" presetClass="entr" presetSubtype="528" fill="hold" grpId="0" nodeType="withEffect">
                                  <p:stCondLst>
                                    <p:cond delay="300"/>
                                  </p:stCondLst>
                                  <p:childTnLst>
                                    <p:set>
                                      <p:cBhvr>
                                        <p:cTn id="192" dur="1" fill="hold">
                                          <p:stCondLst>
                                            <p:cond delay="0"/>
                                          </p:stCondLst>
                                        </p:cTn>
                                        <p:tgtEl>
                                          <p:spTgt spid="68"/>
                                        </p:tgtEl>
                                        <p:attrNameLst>
                                          <p:attrName>style.visibility</p:attrName>
                                        </p:attrNameLst>
                                      </p:cBhvr>
                                      <p:to>
                                        <p:strVal val="visible"/>
                                      </p:to>
                                    </p:set>
                                    <p:anim calcmode="lin" valueType="num">
                                      <p:cBhvr>
                                        <p:cTn id="193" dur="500" fill="hold"/>
                                        <p:tgtEl>
                                          <p:spTgt spid="68"/>
                                        </p:tgtEl>
                                        <p:attrNameLst>
                                          <p:attrName>ppt_w</p:attrName>
                                        </p:attrNameLst>
                                      </p:cBhvr>
                                      <p:tavLst>
                                        <p:tav tm="0">
                                          <p:val>
                                            <p:fltVal val="0"/>
                                          </p:val>
                                        </p:tav>
                                        <p:tav tm="100000">
                                          <p:val>
                                            <p:strVal val="#ppt_w"/>
                                          </p:val>
                                        </p:tav>
                                      </p:tavLst>
                                    </p:anim>
                                    <p:anim calcmode="lin" valueType="num">
                                      <p:cBhvr>
                                        <p:cTn id="194" dur="500" fill="hold"/>
                                        <p:tgtEl>
                                          <p:spTgt spid="68"/>
                                        </p:tgtEl>
                                        <p:attrNameLst>
                                          <p:attrName>ppt_h</p:attrName>
                                        </p:attrNameLst>
                                      </p:cBhvr>
                                      <p:tavLst>
                                        <p:tav tm="0">
                                          <p:val>
                                            <p:fltVal val="0"/>
                                          </p:val>
                                        </p:tav>
                                        <p:tav tm="100000">
                                          <p:val>
                                            <p:strVal val="#ppt_h"/>
                                          </p:val>
                                        </p:tav>
                                      </p:tavLst>
                                    </p:anim>
                                    <p:anim calcmode="lin" valueType="num">
                                      <p:cBhvr>
                                        <p:cTn id="195" dur="500" fill="hold"/>
                                        <p:tgtEl>
                                          <p:spTgt spid="68"/>
                                        </p:tgtEl>
                                        <p:attrNameLst>
                                          <p:attrName>ppt_x</p:attrName>
                                        </p:attrNameLst>
                                      </p:cBhvr>
                                      <p:tavLst>
                                        <p:tav tm="0">
                                          <p:val>
                                            <p:fltVal val="0.5"/>
                                          </p:val>
                                        </p:tav>
                                        <p:tav tm="100000">
                                          <p:val>
                                            <p:strVal val="#ppt_x"/>
                                          </p:val>
                                        </p:tav>
                                      </p:tavLst>
                                    </p:anim>
                                    <p:anim calcmode="lin" valueType="num">
                                      <p:cBhvr>
                                        <p:cTn id="196" dur="500" fill="hold"/>
                                        <p:tgtEl>
                                          <p:spTgt spid="68"/>
                                        </p:tgtEl>
                                        <p:attrNameLst>
                                          <p:attrName>ppt_y</p:attrName>
                                        </p:attrNameLst>
                                      </p:cBhvr>
                                      <p:tavLst>
                                        <p:tav tm="0">
                                          <p:val>
                                            <p:fltVal val="0.5"/>
                                          </p:val>
                                        </p:tav>
                                        <p:tav tm="100000">
                                          <p:val>
                                            <p:strVal val="#ppt_y"/>
                                          </p:val>
                                        </p:tav>
                                      </p:tavLst>
                                    </p:anim>
                                  </p:childTnLst>
                                </p:cTn>
                              </p:par>
                              <p:par>
                                <p:cTn id="197" presetID="23" presetClass="entr" presetSubtype="528" fill="hold" grpId="0" nodeType="withEffect">
                                  <p:stCondLst>
                                    <p:cond delay="400"/>
                                  </p:stCondLst>
                                  <p:childTnLst>
                                    <p:set>
                                      <p:cBhvr>
                                        <p:cTn id="198" dur="1" fill="hold">
                                          <p:stCondLst>
                                            <p:cond delay="0"/>
                                          </p:stCondLst>
                                        </p:cTn>
                                        <p:tgtEl>
                                          <p:spTgt spid="64"/>
                                        </p:tgtEl>
                                        <p:attrNameLst>
                                          <p:attrName>style.visibility</p:attrName>
                                        </p:attrNameLst>
                                      </p:cBhvr>
                                      <p:to>
                                        <p:strVal val="visible"/>
                                      </p:to>
                                    </p:set>
                                    <p:anim calcmode="lin" valueType="num">
                                      <p:cBhvr>
                                        <p:cTn id="199" dur="500" fill="hold"/>
                                        <p:tgtEl>
                                          <p:spTgt spid="64"/>
                                        </p:tgtEl>
                                        <p:attrNameLst>
                                          <p:attrName>ppt_w</p:attrName>
                                        </p:attrNameLst>
                                      </p:cBhvr>
                                      <p:tavLst>
                                        <p:tav tm="0">
                                          <p:val>
                                            <p:fltVal val="0"/>
                                          </p:val>
                                        </p:tav>
                                        <p:tav tm="100000">
                                          <p:val>
                                            <p:strVal val="#ppt_w"/>
                                          </p:val>
                                        </p:tav>
                                      </p:tavLst>
                                    </p:anim>
                                    <p:anim calcmode="lin" valueType="num">
                                      <p:cBhvr>
                                        <p:cTn id="200" dur="500" fill="hold"/>
                                        <p:tgtEl>
                                          <p:spTgt spid="64"/>
                                        </p:tgtEl>
                                        <p:attrNameLst>
                                          <p:attrName>ppt_h</p:attrName>
                                        </p:attrNameLst>
                                      </p:cBhvr>
                                      <p:tavLst>
                                        <p:tav tm="0">
                                          <p:val>
                                            <p:fltVal val="0"/>
                                          </p:val>
                                        </p:tav>
                                        <p:tav tm="100000">
                                          <p:val>
                                            <p:strVal val="#ppt_h"/>
                                          </p:val>
                                        </p:tav>
                                      </p:tavLst>
                                    </p:anim>
                                    <p:anim calcmode="lin" valueType="num">
                                      <p:cBhvr>
                                        <p:cTn id="201" dur="500" fill="hold"/>
                                        <p:tgtEl>
                                          <p:spTgt spid="64"/>
                                        </p:tgtEl>
                                        <p:attrNameLst>
                                          <p:attrName>ppt_x</p:attrName>
                                        </p:attrNameLst>
                                      </p:cBhvr>
                                      <p:tavLst>
                                        <p:tav tm="0">
                                          <p:val>
                                            <p:fltVal val="0.5"/>
                                          </p:val>
                                        </p:tav>
                                        <p:tav tm="100000">
                                          <p:val>
                                            <p:strVal val="#ppt_x"/>
                                          </p:val>
                                        </p:tav>
                                      </p:tavLst>
                                    </p:anim>
                                    <p:anim calcmode="lin" valueType="num">
                                      <p:cBhvr>
                                        <p:cTn id="202" dur="500" fill="hold"/>
                                        <p:tgtEl>
                                          <p:spTgt spid="64"/>
                                        </p:tgtEl>
                                        <p:attrNameLst>
                                          <p:attrName>ppt_y</p:attrName>
                                        </p:attrNameLst>
                                      </p:cBhvr>
                                      <p:tavLst>
                                        <p:tav tm="0">
                                          <p:val>
                                            <p:fltVal val="0.5"/>
                                          </p:val>
                                        </p:tav>
                                        <p:tav tm="100000">
                                          <p:val>
                                            <p:strVal val="#ppt_y"/>
                                          </p:val>
                                        </p:tav>
                                      </p:tavLst>
                                    </p:anim>
                                  </p:childTnLst>
                                </p:cTn>
                              </p:par>
                              <p:par>
                                <p:cTn id="203" presetID="23" presetClass="entr" presetSubtype="528" fill="hold" grpId="0" nodeType="withEffect">
                                  <p:stCondLst>
                                    <p:cond delay="300"/>
                                  </p:stCondLst>
                                  <p:childTnLst>
                                    <p:set>
                                      <p:cBhvr>
                                        <p:cTn id="204" dur="1" fill="hold">
                                          <p:stCondLst>
                                            <p:cond delay="0"/>
                                          </p:stCondLst>
                                        </p:cTn>
                                        <p:tgtEl>
                                          <p:spTgt spid="63"/>
                                        </p:tgtEl>
                                        <p:attrNameLst>
                                          <p:attrName>style.visibility</p:attrName>
                                        </p:attrNameLst>
                                      </p:cBhvr>
                                      <p:to>
                                        <p:strVal val="visible"/>
                                      </p:to>
                                    </p:set>
                                    <p:anim calcmode="lin" valueType="num">
                                      <p:cBhvr>
                                        <p:cTn id="205" dur="500" fill="hold"/>
                                        <p:tgtEl>
                                          <p:spTgt spid="63"/>
                                        </p:tgtEl>
                                        <p:attrNameLst>
                                          <p:attrName>ppt_w</p:attrName>
                                        </p:attrNameLst>
                                      </p:cBhvr>
                                      <p:tavLst>
                                        <p:tav tm="0">
                                          <p:val>
                                            <p:fltVal val="0"/>
                                          </p:val>
                                        </p:tav>
                                        <p:tav tm="100000">
                                          <p:val>
                                            <p:strVal val="#ppt_w"/>
                                          </p:val>
                                        </p:tav>
                                      </p:tavLst>
                                    </p:anim>
                                    <p:anim calcmode="lin" valueType="num">
                                      <p:cBhvr>
                                        <p:cTn id="206" dur="500" fill="hold"/>
                                        <p:tgtEl>
                                          <p:spTgt spid="63"/>
                                        </p:tgtEl>
                                        <p:attrNameLst>
                                          <p:attrName>ppt_h</p:attrName>
                                        </p:attrNameLst>
                                      </p:cBhvr>
                                      <p:tavLst>
                                        <p:tav tm="0">
                                          <p:val>
                                            <p:fltVal val="0"/>
                                          </p:val>
                                        </p:tav>
                                        <p:tav tm="100000">
                                          <p:val>
                                            <p:strVal val="#ppt_h"/>
                                          </p:val>
                                        </p:tav>
                                      </p:tavLst>
                                    </p:anim>
                                    <p:anim calcmode="lin" valueType="num">
                                      <p:cBhvr>
                                        <p:cTn id="207" dur="500" fill="hold"/>
                                        <p:tgtEl>
                                          <p:spTgt spid="63"/>
                                        </p:tgtEl>
                                        <p:attrNameLst>
                                          <p:attrName>ppt_x</p:attrName>
                                        </p:attrNameLst>
                                      </p:cBhvr>
                                      <p:tavLst>
                                        <p:tav tm="0">
                                          <p:val>
                                            <p:fltVal val="0.5"/>
                                          </p:val>
                                        </p:tav>
                                        <p:tav tm="100000">
                                          <p:val>
                                            <p:strVal val="#ppt_x"/>
                                          </p:val>
                                        </p:tav>
                                      </p:tavLst>
                                    </p:anim>
                                    <p:anim calcmode="lin" valueType="num">
                                      <p:cBhvr>
                                        <p:cTn id="208" dur="500" fill="hold"/>
                                        <p:tgtEl>
                                          <p:spTgt spid="63"/>
                                        </p:tgtEl>
                                        <p:attrNameLst>
                                          <p:attrName>ppt_y</p:attrName>
                                        </p:attrNameLst>
                                      </p:cBhvr>
                                      <p:tavLst>
                                        <p:tav tm="0">
                                          <p:val>
                                            <p:fltVal val="0.5"/>
                                          </p:val>
                                        </p:tav>
                                        <p:tav tm="100000">
                                          <p:val>
                                            <p:strVal val="#ppt_y"/>
                                          </p:val>
                                        </p:tav>
                                      </p:tavLst>
                                    </p:anim>
                                  </p:childTnLst>
                                </p:cTn>
                              </p:par>
                              <p:par>
                                <p:cTn id="209" presetID="23" presetClass="entr" presetSubtype="528" fill="hold" grpId="0" nodeType="withEffect">
                                  <p:stCondLst>
                                    <p:cond delay="200"/>
                                  </p:stCondLst>
                                  <p:childTnLst>
                                    <p:set>
                                      <p:cBhvr>
                                        <p:cTn id="210" dur="1" fill="hold">
                                          <p:stCondLst>
                                            <p:cond delay="0"/>
                                          </p:stCondLst>
                                        </p:cTn>
                                        <p:tgtEl>
                                          <p:spTgt spid="78"/>
                                        </p:tgtEl>
                                        <p:attrNameLst>
                                          <p:attrName>style.visibility</p:attrName>
                                        </p:attrNameLst>
                                      </p:cBhvr>
                                      <p:to>
                                        <p:strVal val="visible"/>
                                      </p:to>
                                    </p:set>
                                    <p:anim calcmode="lin" valueType="num">
                                      <p:cBhvr>
                                        <p:cTn id="211" dur="500" fill="hold"/>
                                        <p:tgtEl>
                                          <p:spTgt spid="78"/>
                                        </p:tgtEl>
                                        <p:attrNameLst>
                                          <p:attrName>ppt_w</p:attrName>
                                        </p:attrNameLst>
                                      </p:cBhvr>
                                      <p:tavLst>
                                        <p:tav tm="0">
                                          <p:val>
                                            <p:fltVal val="0"/>
                                          </p:val>
                                        </p:tav>
                                        <p:tav tm="100000">
                                          <p:val>
                                            <p:strVal val="#ppt_w"/>
                                          </p:val>
                                        </p:tav>
                                      </p:tavLst>
                                    </p:anim>
                                    <p:anim calcmode="lin" valueType="num">
                                      <p:cBhvr>
                                        <p:cTn id="212" dur="500" fill="hold"/>
                                        <p:tgtEl>
                                          <p:spTgt spid="78"/>
                                        </p:tgtEl>
                                        <p:attrNameLst>
                                          <p:attrName>ppt_h</p:attrName>
                                        </p:attrNameLst>
                                      </p:cBhvr>
                                      <p:tavLst>
                                        <p:tav tm="0">
                                          <p:val>
                                            <p:fltVal val="0"/>
                                          </p:val>
                                        </p:tav>
                                        <p:tav tm="100000">
                                          <p:val>
                                            <p:strVal val="#ppt_h"/>
                                          </p:val>
                                        </p:tav>
                                      </p:tavLst>
                                    </p:anim>
                                    <p:anim calcmode="lin" valueType="num">
                                      <p:cBhvr>
                                        <p:cTn id="213" dur="500" fill="hold"/>
                                        <p:tgtEl>
                                          <p:spTgt spid="78"/>
                                        </p:tgtEl>
                                        <p:attrNameLst>
                                          <p:attrName>ppt_x</p:attrName>
                                        </p:attrNameLst>
                                      </p:cBhvr>
                                      <p:tavLst>
                                        <p:tav tm="0">
                                          <p:val>
                                            <p:fltVal val="0.5"/>
                                          </p:val>
                                        </p:tav>
                                        <p:tav tm="100000">
                                          <p:val>
                                            <p:strVal val="#ppt_x"/>
                                          </p:val>
                                        </p:tav>
                                      </p:tavLst>
                                    </p:anim>
                                    <p:anim calcmode="lin" valueType="num">
                                      <p:cBhvr>
                                        <p:cTn id="214" dur="500" fill="hold"/>
                                        <p:tgtEl>
                                          <p:spTgt spid="78"/>
                                        </p:tgtEl>
                                        <p:attrNameLst>
                                          <p:attrName>ppt_y</p:attrName>
                                        </p:attrNameLst>
                                      </p:cBhvr>
                                      <p:tavLst>
                                        <p:tav tm="0">
                                          <p:val>
                                            <p:fltVal val="0.5"/>
                                          </p:val>
                                        </p:tav>
                                        <p:tav tm="100000">
                                          <p:val>
                                            <p:strVal val="#ppt_y"/>
                                          </p:val>
                                        </p:tav>
                                      </p:tavLst>
                                    </p:anim>
                                  </p:childTnLst>
                                </p:cTn>
                              </p:par>
                              <p:par>
                                <p:cTn id="215" presetID="22" presetClass="entr" presetSubtype="4" fill="hold" nodeType="withEffect">
                                  <p:stCondLst>
                                    <p:cond delay="0"/>
                                  </p:stCondLst>
                                  <p:childTnLst>
                                    <p:set>
                                      <p:cBhvr>
                                        <p:cTn id="216" dur="1" fill="hold">
                                          <p:stCondLst>
                                            <p:cond delay="0"/>
                                          </p:stCondLst>
                                        </p:cTn>
                                        <p:tgtEl>
                                          <p:spTgt spid="104"/>
                                        </p:tgtEl>
                                        <p:attrNameLst>
                                          <p:attrName>style.visibility</p:attrName>
                                        </p:attrNameLst>
                                      </p:cBhvr>
                                      <p:to>
                                        <p:strVal val="visible"/>
                                      </p:to>
                                    </p:set>
                                    <p:animEffect transition="in" filter="wipe(down)">
                                      <p:cBhvr>
                                        <p:cTn id="217" dur="500"/>
                                        <p:tgtEl>
                                          <p:spTgt spid="104"/>
                                        </p:tgtEl>
                                      </p:cBhvr>
                                    </p:animEffect>
                                  </p:childTnLst>
                                </p:cTn>
                              </p:par>
                            </p:childTnLst>
                          </p:cTn>
                        </p:par>
                        <p:par>
                          <p:cTn id="218" fill="hold">
                            <p:stCondLst>
                              <p:cond delay="500"/>
                            </p:stCondLst>
                            <p:childTnLst>
                              <p:par>
                                <p:cTn id="219" presetID="47" presetClass="entr" presetSubtype="0" fill="hold" grpId="0" nodeType="afterEffect">
                                  <p:stCondLst>
                                    <p:cond delay="0"/>
                                  </p:stCondLst>
                                  <p:childTnLst>
                                    <p:set>
                                      <p:cBhvr>
                                        <p:cTn id="220" dur="1" fill="hold">
                                          <p:stCondLst>
                                            <p:cond delay="0"/>
                                          </p:stCondLst>
                                        </p:cTn>
                                        <p:tgtEl>
                                          <p:spTgt spid="6"/>
                                        </p:tgtEl>
                                        <p:attrNameLst>
                                          <p:attrName>style.visibility</p:attrName>
                                        </p:attrNameLst>
                                      </p:cBhvr>
                                      <p:to>
                                        <p:strVal val="visible"/>
                                      </p:to>
                                    </p:set>
                                    <p:animEffect transition="in" filter="fade">
                                      <p:cBhvr>
                                        <p:cTn id="221" dur="500"/>
                                        <p:tgtEl>
                                          <p:spTgt spid="6"/>
                                        </p:tgtEl>
                                      </p:cBhvr>
                                    </p:animEffect>
                                    <p:anim calcmode="lin" valueType="num">
                                      <p:cBhvr>
                                        <p:cTn id="222" dur="500" fill="hold"/>
                                        <p:tgtEl>
                                          <p:spTgt spid="6"/>
                                        </p:tgtEl>
                                        <p:attrNameLst>
                                          <p:attrName>ppt_x</p:attrName>
                                        </p:attrNameLst>
                                      </p:cBhvr>
                                      <p:tavLst>
                                        <p:tav tm="0">
                                          <p:val>
                                            <p:strVal val="#ppt_x"/>
                                          </p:val>
                                        </p:tav>
                                        <p:tav tm="100000">
                                          <p:val>
                                            <p:strVal val="#ppt_x"/>
                                          </p:val>
                                        </p:tav>
                                      </p:tavLst>
                                    </p:anim>
                                    <p:anim calcmode="lin" valueType="num">
                                      <p:cBhvr>
                                        <p:cTn id="223" dur="500" fill="hold"/>
                                        <p:tgtEl>
                                          <p:spTgt spid="6"/>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1"/>
                                        </p:tgtEl>
                                        <p:attrNameLst>
                                          <p:attrName>style.visibility</p:attrName>
                                        </p:attrNameLst>
                                      </p:cBhvr>
                                      <p:to>
                                        <p:strVal val="visible"/>
                                      </p:to>
                                    </p:set>
                                    <p:animEffect transition="in" filter="fade">
                                      <p:cBhvr>
                                        <p:cTn id="226" dur="500"/>
                                        <p:tgtEl>
                                          <p:spTgt spid="11"/>
                                        </p:tgtEl>
                                      </p:cBhvr>
                                    </p:animEffect>
                                    <p:anim calcmode="lin" valueType="num">
                                      <p:cBhvr>
                                        <p:cTn id="227" dur="500" fill="hold"/>
                                        <p:tgtEl>
                                          <p:spTgt spid="11"/>
                                        </p:tgtEl>
                                        <p:attrNameLst>
                                          <p:attrName>ppt_x</p:attrName>
                                        </p:attrNameLst>
                                      </p:cBhvr>
                                      <p:tavLst>
                                        <p:tav tm="0">
                                          <p:val>
                                            <p:strVal val="#ppt_x"/>
                                          </p:val>
                                        </p:tav>
                                        <p:tav tm="100000">
                                          <p:val>
                                            <p:strVal val="#ppt_x"/>
                                          </p:val>
                                        </p:tav>
                                      </p:tavLst>
                                    </p:anim>
                                    <p:anim calcmode="lin" valueType="num">
                                      <p:cBhvr>
                                        <p:cTn id="228" dur="500" fill="hold"/>
                                        <p:tgtEl>
                                          <p:spTgt spid="11"/>
                                        </p:tgtEl>
                                        <p:attrNameLst>
                                          <p:attrName>ppt_y</p:attrName>
                                        </p:attrNameLst>
                                      </p:cBhvr>
                                      <p:tavLst>
                                        <p:tav tm="0">
                                          <p:val>
                                            <p:strVal val="#ppt_y+.1"/>
                                          </p:val>
                                        </p:tav>
                                        <p:tav tm="100000">
                                          <p:val>
                                            <p:strVal val="#ppt_y"/>
                                          </p:val>
                                        </p:tav>
                                      </p:tavLst>
                                    </p:anim>
                                  </p:childTnLst>
                                </p:cTn>
                              </p:par>
                              <p:par>
                                <p:cTn id="229" presetID="49" presetClass="entr" presetSubtype="0" decel="100000" fill="hold" grpId="0" nodeType="withEffect">
                                  <p:stCondLst>
                                    <p:cond delay="300"/>
                                  </p:stCondLst>
                                  <p:childTnLst>
                                    <p:set>
                                      <p:cBhvr>
                                        <p:cTn id="230" dur="1" fill="hold">
                                          <p:stCondLst>
                                            <p:cond delay="0"/>
                                          </p:stCondLst>
                                        </p:cTn>
                                        <p:tgtEl>
                                          <p:spTgt spid="10"/>
                                        </p:tgtEl>
                                        <p:attrNameLst>
                                          <p:attrName>style.visibility</p:attrName>
                                        </p:attrNameLst>
                                      </p:cBhvr>
                                      <p:to>
                                        <p:strVal val="visible"/>
                                      </p:to>
                                    </p:set>
                                    <p:anim calcmode="lin" valueType="num">
                                      <p:cBhvr>
                                        <p:cTn id="231" dur="500" fill="hold"/>
                                        <p:tgtEl>
                                          <p:spTgt spid="10"/>
                                        </p:tgtEl>
                                        <p:attrNameLst>
                                          <p:attrName>ppt_w</p:attrName>
                                        </p:attrNameLst>
                                      </p:cBhvr>
                                      <p:tavLst>
                                        <p:tav tm="0">
                                          <p:val>
                                            <p:fltVal val="0"/>
                                          </p:val>
                                        </p:tav>
                                        <p:tav tm="100000">
                                          <p:val>
                                            <p:strVal val="#ppt_w"/>
                                          </p:val>
                                        </p:tav>
                                      </p:tavLst>
                                    </p:anim>
                                    <p:anim calcmode="lin" valueType="num">
                                      <p:cBhvr>
                                        <p:cTn id="232" dur="500" fill="hold"/>
                                        <p:tgtEl>
                                          <p:spTgt spid="10"/>
                                        </p:tgtEl>
                                        <p:attrNameLst>
                                          <p:attrName>ppt_h</p:attrName>
                                        </p:attrNameLst>
                                      </p:cBhvr>
                                      <p:tavLst>
                                        <p:tav tm="0">
                                          <p:val>
                                            <p:fltVal val="0"/>
                                          </p:val>
                                        </p:tav>
                                        <p:tav tm="100000">
                                          <p:val>
                                            <p:strVal val="#ppt_h"/>
                                          </p:val>
                                        </p:tav>
                                      </p:tavLst>
                                    </p:anim>
                                    <p:anim calcmode="lin" valueType="num">
                                      <p:cBhvr>
                                        <p:cTn id="233" dur="500" fill="hold"/>
                                        <p:tgtEl>
                                          <p:spTgt spid="10"/>
                                        </p:tgtEl>
                                        <p:attrNameLst>
                                          <p:attrName>style.rotation</p:attrName>
                                        </p:attrNameLst>
                                      </p:cBhvr>
                                      <p:tavLst>
                                        <p:tav tm="0">
                                          <p:val>
                                            <p:fltVal val="360"/>
                                          </p:val>
                                        </p:tav>
                                        <p:tav tm="100000">
                                          <p:val>
                                            <p:fltVal val="0"/>
                                          </p:val>
                                        </p:tav>
                                      </p:tavLst>
                                    </p:anim>
                                    <p:animEffect transition="in" filter="fade">
                                      <p:cBhvr>
                                        <p:cTn id="234" dur="500"/>
                                        <p:tgtEl>
                                          <p:spTgt spid="10"/>
                                        </p:tgtEl>
                                      </p:cBhvr>
                                    </p:animEffect>
                                  </p:childTnLst>
                                </p:cTn>
                              </p:par>
                            </p:childTnLst>
                          </p:cTn>
                        </p:par>
                        <p:par>
                          <p:cTn id="235" fill="hold">
                            <p:stCondLst>
                              <p:cond delay="1000"/>
                            </p:stCondLst>
                            <p:childTnLst>
                              <p:par>
                                <p:cTn id="236" presetID="63" presetClass="path" presetSubtype="0" accel="50000" decel="50000" fill="hold" grpId="1" nodeType="afterEffect">
                                  <p:stCondLst>
                                    <p:cond delay="0"/>
                                  </p:stCondLst>
                                  <p:childTnLst>
                                    <p:animMotion origin="layout" path="M -9.28506E-7 -4.07407E-6 L 0.16096 -4.07407E-6 " pathEditMode="relative" rAng="0" ptsTypes="AA">
                                      <p:cBhvr>
                                        <p:cTn id="237" dur="1000" fill="hold"/>
                                        <p:tgtEl>
                                          <p:spTgt spid="11"/>
                                        </p:tgtEl>
                                        <p:attrNameLst>
                                          <p:attrName>ppt_x</p:attrName>
                                          <p:attrName>ppt_y</p:attrName>
                                        </p:attrNameLst>
                                      </p:cBhvr>
                                      <p:rCtr x="8048" y="0"/>
                                    </p:animMotion>
                                  </p:childTnLst>
                                </p:cTn>
                              </p:par>
                              <p:par>
                                <p:cTn id="238" presetID="23" presetClass="entr" presetSubtype="16" fill="hold" grpId="0" nodeType="withEffect">
                                  <p:stCondLst>
                                    <p:cond delay="300"/>
                                  </p:stCondLst>
                                  <p:iterate type="lt">
                                    <p:tmPct val="10000"/>
                                  </p:iterate>
                                  <p:childTnLst>
                                    <p:set>
                                      <p:cBhvr>
                                        <p:cTn id="239" dur="1" fill="hold">
                                          <p:stCondLst>
                                            <p:cond delay="0"/>
                                          </p:stCondLst>
                                        </p:cTn>
                                        <p:tgtEl>
                                          <p:spTgt spid="25"/>
                                        </p:tgtEl>
                                        <p:attrNameLst>
                                          <p:attrName>style.visibility</p:attrName>
                                        </p:attrNameLst>
                                      </p:cBhvr>
                                      <p:to>
                                        <p:strVal val="visible"/>
                                      </p:to>
                                    </p:set>
                                    <p:anim calcmode="lin" valueType="num">
                                      <p:cBhvr>
                                        <p:cTn id="240" dur="500" fill="hold"/>
                                        <p:tgtEl>
                                          <p:spTgt spid="25"/>
                                        </p:tgtEl>
                                        <p:attrNameLst>
                                          <p:attrName>ppt_w</p:attrName>
                                        </p:attrNameLst>
                                      </p:cBhvr>
                                      <p:tavLst>
                                        <p:tav tm="0">
                                          <p:val>
                                            <p:fltVal val="0"/>
                                          </p:val>
                                        </p:tav>
                                        <p:tav tm="100000">
                                          <p:val>
                                            <p:strVal val="#ppt_w"/>
                                          </p:val>
                                        </p:tav>
                                      </p:tavLst>
                                    </p:anim>
                                    <p:anim calcmode="lin" valueType="num">
                                      <p:cBhvr>
                                        <p:cTn id="241" dur="500" fill="hold"/>
                                        <p:tgtEl>
                                          <p:spTgt spid="25"/>
                                        </p:tgtEl>
                                        <p:attrNameLst>
                                          <p:attrName>ppt_h</p:attrName>
                                        </p:attrNameLst>
                                      </p:cBhvr>
                                      <p:tavLst>
                                        <p:tav tm="0">
                                          <p:val>
                                            <p:fltVal val="0"/>
                                          </p:val>
                                        </p:tav>
                                        <p:tav tm="100000">
                                          <p:val>
                                            <p:strVal val="#ppt_h"/>
                                          </p:val>
                                        </p:tav>
                                      </p:tavLst>
                                    </p:anim>
                                  </p:childTnLst>
                                </p:cTn>
                              </p:par>
                            </p:childTnLst>
                          </p:cTn>
                        </p:par>
                        <p:par>
                          <p:cTn id="242" fill="hold">
                            <p:stCondLst>
                              <p:cond delay="2849"/>
                            </p:stCondLst>
                            <p:childTnLst>
                              <p:par>
                                <p:cTn id="243" presetID="1" presetClass="entr" presetSubtype="0" fill="hold" grpId="0" nodeType="afterEffect">
                                  <p:stCondLst>
                                    <p:cond delay="0"/>
                                  </p:stCondLst>
                                  <p:childTnLst>
                                    <p:set>
                                      <p:cBhvr>
                                        <p:cTn id="244"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1" grpId="1" animBg="1"/>
      <p:bldP spid="25"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图表 22"/>
          <p:cNvGraphicFramePr/>
          <p:nvPr/>
        </p:nvGraphicFramePr>
        <p:xfrm>
          <a:off x="1238132" y="1954702"/>
          <a:ext cx="1918194" cy="1978354"/>
        </p:xfrm>
        <a:graphic>
          <a:graphicData uri="http://schemas.openxmlformats.org/drawingml/2006/chart">
            <c:chart xmlns:c="http://schemas.openxmlformats.org/drawingml/2006/chart" xmlns:r="http://schemas.openxmlformats.org/officeDocument/2006/relationships" r:id="rId1"/>
          </a:graphicData>
        </a:graphic>
      </p:graphicFrame>
      <p:sp>
        <p:nvSpPr>
          <p:cNvPr id="24" name="TextBox 23"/>
          <p:cNvSpPr txBox="1"/>
          <p:nvPr/>
        </p:nvSpPr>
        <p:spPr>
          <a:xfrm>
            <a:off x="1198662" y="4468232"/>
            <a:ext cx="1997134"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310091" y="4150791"/>
            <a:ext cx="1774276" cy="285078"/>
          </a:xfrm>
          <a:prstGeom prst="rect">
            <a:avLst/>
          </a:prstGeom>
          <a:noFill/>
        </p:spPr>
        <p:txBody>
          <a:bodyPr wrap="square" tIns="0" bIns="0" rtlCol="0" anchor="t">
            <a:spAutoFit/>
          </a:bodyPr>
          <a:lstStyle/>
          <a:p>
            <a:pPr algn="ctr">
              <a:lnSpc>
                <a:spcPct val="150000"/>
              </a:lnSpc>
            </a:pPr>
            <a:r>
              <a:rPr lang="zh-CN" altLang="en-US" sz="1400" b="1"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26" name="TextBox 25"/>
          <p:cNvSpPr txBox="1"/>
          <p:nvPr/>
        </p:nvSpPr>
        <p:spPr>
          <a:xfrm>
            <a:off x="1761854" y="2651492"/>
            <a:ext cx="870751"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75</a:t>
            </a:r>
            <a:r>
              <a:rPr lang="en-US" altLang="zh-CN" dirty="0" smtClean="0">
                <a:solidFill>
                  <a:schemeClr val="tx1">
                    <a:lumMod val="95000"/>
                    <a:lumOff val="5000"/>
                  </a:schemeClr>
                </a:solidFill>
                <a:latin typeface="HelveticaNeueLT Pro 55 Roman" pitchFamily="34" charset="0"/>
              </a:rPr>
              <a:t>%</a:t>
            </a:r>
            <a:endParaRPr lang="en-US" altLang="zh-CN" dirty="0">
              <a:solidFill>
                <a:schemeClr val="tx1">
                  <a:lumMod val="95000"/>
                  <a:lumOff val="5000"/>
                </a:schemeClr>
              </a:solidFill>
              <a:latin typeface="HelveticaNeueLT Pro 55 Roman" pitchFamily="34" charset="0"/>
            </a:endParaRPr>
          </a:p>
        </p:txBody>
      </p:sp>
      <p:cxnSp>
        <p:nvCxnSpPr>
          <p:cNvPr id="27" name="直接连接符 26"/>
          <p:cNvCxnSpPr/>
          <p:nvPr/>
        </p:nvCxnSpPr>
        <p:spPr>
          <a:xfrm>
            <a:off x="3424803"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252275"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722902" y="2480409"/>
            <a:ext cx="3249341" cy="109260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3722902" y="2125155"/>
            <a:ext cx="1751147"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0" name="Freeform 26"/>
          <p:cNvSpPr>
            <a:spLocks noEditPoints="1"/>
          </p:cNvSpPr>
          <p:nvPr/>
        </p:nvSpPr>
        <p:spPr bwMode="auto">
          <a:xfrm>
            <a:off x="3828740"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48" name="Freeform 26"/>
          <p:cNvSpPr>
            <a:spLocks noEditPoints="1"/>
          </p:cNvSpPr>
          <p:nvPr/>
        </p:nvSpPr>
        <p:spPr bwMode="auto">
          <a:xfrm>
            <a:off x="4069275"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49" name="Freeform 26"/>
          <p:cNvSpPr>
            <a:spLocks noEditPoints="1"/>
          </p:cNvSpPr>
          <p:nvPr/>
        </p:nvSpPr>
        <p:spPr bwMode="auto">
          <a:xfrm>
            <a:off x="4309810"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0" name="Freeform 26"/>
          <p:cNvSpPr>
            <a:spLocks noEditPoints="1"/>
          </p:cNvSpPr>
          <p:nvPr/>
        </p:nvSpPr>
        <p:spPr bwMode="auto">
          <a:xfrm>
            <a:off x="4550346"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1" name="Freeform 26"/>
          <p:cNvSpPr>
            <a:spLocks noEditPoints="1"/>
          </p:cNvSpPr>
          <p:nvPr/>
        </p:nvSpPr>
        <p:spPr bwMode="auto">
          <a:xfrm>
            <a:off x="4790881"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2" name="Freeform 26"/>
          <p:cNvSpPr>
            <a:spLocks noEditPoints="1"/>
          </p:cNvSpPr>
          <p:nvPr/>
        </p:nvSpPr>
        <p:spPr bwMode="auto">
          <a:xfrm>
            <a:off x="5031416"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3" name="Freeform 26"/>
          <p:cNvSpPr>
            <a:spLocks noEditPoints="1"/>
          </p:cNvSpPr>
          <p:nvPr/>
        </p:nvSpPr>
        <p:spPr bwMode="auto">
          <a:xfrm>
            <a:off x="5271951"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p>
        </p:txBody>
      </p:sp>
      <p:sp>
        <p:nvSpPr>
          <p:cNvPr id="54" name="Freeform 26"/>
          <p:cNvSpPr>
            <a:spLocks noEditPoints="1"/>
          </p:cNvSpPr>
          <p:nvPr/>
        </p:nvSpPr>
        <p:spPr bwMode="auto">
          <a:xfrm>
            <a:off x="5512487"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p>
        </p:txBody>
      </p:sp>
      <p:sp>
        <p:nvSpPr>
          <p:cNvPr id="55" name="Freeform 26"/>
          <p:cNvSpPr>
            <a:spLocks noEditPoints="1"/>
          </p:cNvSpPr>
          <p:nvPr/>
        </p:nvSpPr>
        <p:spPr bwMode="auto">
          <a:xfrm>
            <a:off x="5753022"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p>
        </p:txBody>
      </p:sp>
      <p:sp>
        <p:nvSpPr>
          <p:cNvPr id="56" name="Freeform 26"/>
          <p:cNvSpPr>
            <a:spLocks noEditPoints="1"/>
          </p:cNvSpPr>
          <p:nvPr/>
        </p:nvSpPr>
        <p:spPr bwMode="auto">
          <a:xfrm>
            <a:off x="5993556"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p>
        </p:txBody>
      </p:sp>
      <p:sp>
        <p:nvSpPr>
          <p:cNvPr id="58" name="Freeform 26"/>
          <p:cNvSpPr>
            <a:spLocks noEditPoints="1"/>
          </p:cNvSpPr>
          <p:nvPr/>
        </p:nvSpPr>
        <p:spPr bwMode="auto">
          <a:xfrm>
            <a:off x="3828740"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59" name="Freeform 26"/>
          <p:cNvSpPr>
            <a:spLocks noEditPoints="1"/>
          </p:cNvSpPr>
          <p:nvPr/>
        </p:nvSpPr>
        <p:spPr bwMode="auto">
          <a:xfrm>
            <a:off x="4069275"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60" name="Freeform 26"/>
          <p:cNvSpPr>
            <a:spLocks noEditPoints="1"/>
          </p:cNvSpPr>
          <p:nvPr/>
        </p:nvSpPr>
        <p:spPr bwMode="auto">
          <a:xfrm>
            <a:off x="4309810"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61" name="Freeform 26"/>
          <p:cNvSpPr>
            <a:spLocks noEditPoints="1"/>
          </p:cNvSpPr>
          <p:nvPr/>
        </p:nvSpPr>
        <p:spPr bwMode="auto">
          <a:xfrm>
            <a:off x="4550346"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62" name="Freeform 26"/>
          <p:cNvSpPr>
            <a:spLocks noEditPoints="1"/>
          </p:cNvSpPr>
          <p:nvPr/>
        </p:nvSpPr>
        <p:spPr bwMode="auto">
          <a:xfrm>
            <a:off x="4790881"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63" name="Freeform 26"/>
          <p:cNvSpPr>
            <a:spLocks noEditPoints="1"/>
          </p:cNvSpPr>
          <p:nvPr/>
        </p:nvSpPr>
        <p:spPr bwMode="auto">
          <a:xfrm>
            <a:off x="5031416" y="3837362"/>
            <a:ext cx="178599" cy="455734"/>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grpSp>
        <p:nvGrpSpPr>
          <p:cNvPr id="64" name="组合 63"/>
          <p:cNvGrpSpPr/>
          <p:nvPr/>
        </p:nvGrpSpPr>
        <p:grpSpPr>
          <a:xfrm>
            <a:off x="3830480" y="4663223"/>
            <a:ext cx="506125" cy="512517"/>
            <a:chOff x="7358063" y="6635750"/>
            <a:chExt cx="628650" cy="636588"/>
          </a:xfrm>
          <a:solidFill>
            <a:srgbClr val="F6A94D"/>
          </a:solidFill>
        </p:grpSpPr>
        <p:sp>
          <p:nvSpPr>
            <p:cNvPr id="65" name="Freeform 908"/>
            <p:cNvSpPr/>
            <p:nvPr/>
          </p:nvSpPr>
          <p:spPr bwMode="auto">
            <a:xfrm>
              <a:off x="7534275" y="6754813"/>
              <a:ext cx="212725" cy="431800"/>
            </a:xfrm>
            <a:custGeom>
              <a:avLst/>
              <a:gdLst>
                <a:gd name="T0" fmla="*/ 35 w 134"/>
                <a:gd name="T1" fmla="*/ 272 h 272"/>
                <a:gd name="T2" fmla="*/ 99 w 134"/>
                <a:gd name="T3" fmla="*/ 272 h 272"/>
                <a:gd name="T4" fmla="*/ 99 w 134"/>
                <a:gd name="T5" fmla="*/ 69 h 272"/>
                <a:gd name="T6" fmla="*/ 134 w 134"/>
                <a:gd name="T7" fmla="*/ 69 h 272"/>
                <a:gd name="T8" fmla="*/ 66 w 134"/>
                <a:gd name="T9" fmla="*/ 0 h 272"/>
                <a:gd name="T10" fmla="*/ 0 w 134"/>
                <a:gd name="T11" fmla="*/ 69 h 272"/>
                <a:gd name="T12" fmla="*/ 35 w 134"/>
                <a:gd name="T13" fmla="*/ 69 h 272"/>
                <a:gd name="T14" fmla="*/ 35 w 134"/>
                <a:gd name="T15" fmla="*/ 272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272">
                  <a:moveTo>
                    <a:pt x="35" y="272"/>
                  </a:moveTo>
                  <a:lnTo>
                    <a:pt x="99" y="272"/>
                  </a:lnTo>
                  <a:lnTo>
                    <a:pt x="99" y="69"/>
                  </a:lnTo>
                  <a:lnTo>
                    <a:pt x="134" y="69"/>
                  </a:lnTo>
                  <a:lnTo>
                    <a:pt x="66" y="0"/>
                  </a:lnTo>
                  <a:lnTo>
                    <a:pt x="0" y="69"/>
                  </a:lnTo>
                  <a:lnTo>
                    <a:pt x="35" y="69"/>
                  </a:lnTo>
                  <a:lnTo>
                    <a:pt x="35" y="2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909"/>
            <p:cNvSpPr/>
            <p:nvPr/>
          </p:nvSpPr>
          <p:spPr bwMode="auto">
            <a:xfrm>
              <a:off x="7361238" y="6924675"/>
              <a:ext cx="209550" cy="261938"/>
            </a:xfrm>
            <a:custGeom>
              <a:avLst/>
              <a:gdLst>
                <a:gd name="T0" fmla="*/ 35 w 132"/>
                <a:gd name="T1" fmla="*/ 165 h 165"/>
                <a:gd name="T2" fmla="*/ 97 w 132"/>
                <a:gd name="T3" fmla="*/ 165 h 165"/>
                <a:gd name="T4" fmla="*/ 97 w 132"/>
                <a:gd name="T5" fmla="*/ 68 h 165"/>
                <a:gd name="T6" fmla="*/ 132 w 132"/>
                <a:gd name="T7" fmla="*/ 68 h 165"/>
                <a:gd name="T8" fmla="*/ 66 w 132"/>
                <a:gd name="T9" fmla="*/ 0 h 165"/>
                <a:gd name="T10" fmla="*/ 0 w 132"/>
                <a:gd name="T11" fmla="*/ 68 h 165"/>
                <a:gd name="T12" fmla="*/ 35 w 132"/>
                <a:gd name="T13" fmla="*/ 68 h 165"/>
                <a:gd name="T14" fmla="*/ 35 w 132"/>
                <a:gd name="T15" fmla="*/ 165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65">
                  <a:moveTo>
                    <a:pt x="35" y="165"/>
                  </a:moveTo>
                  <a:lnTo>
                    <a:pt x="97" y="165"/>
                  </a:lnTo>
                  <a:lnTo>
                    <a:pt x="97" y="68"/>
                  </a:lnTo>
                  <a:lnTo>
                    <a:pt x="132" y="68"/>
                  </a:lnTo>
                  <a:lnTo>
                    <a:pt x="66" y="0"/>
                  </a:lnTo>
                  <a:lnTo>
                    <a:pt x="0" y="68"/>
                  </a:lnTo>
                  <a:lnTo>
                    <a:pt x="35" y="68"/>
                  </a:lnTo>
                  <a:lnTo>
                    <a:pt x="35" y="1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Rectangle 910"/>
            <p:cNvSpPr>
              <a:spLocks noChangeArrowheads="1"/>
            </p:cNvSpPr>
            <p:nvPr/>
          </p:nvSpPr>
          <p:spPr bwMode="auto">
            <a:xfrm>
              <a:off x="7358063" y="7213600"/>
              <a:ext cx="62865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Oval 911"/>
            <p:cNvSpPr>
              <a:spLocks noChangeArrowheads="1"/>
            </p:cNvSpPr>
            <p:nvPr/>
          </p:nvSpPr>
          <p:spPr bwMode="auto">
            <a:xfrm>
              <a:off x="7818438" y="6635750"/>
              <a:ext cx="85725" cy="1079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912"/>
            <p:cNvSpPr/>
            <p:nvPr/>
          </p:nvSpPr>
          <p:spPr bwMode="auto">
            <a:xfrm>
              <a:off x="7758113" y="6751638"/>
              <a:ext cx="203200" cy="434975"/>
            </a:xfrm>
            <a:custGeom>
              <a:avLst/>
              <a:gdLst>
                <a:gd name="T0" fmla="*/ 7 w 54"/>
                <a:gd name="T1" fmla="*/ 61 h 116"/>
                <a:gd name="T2" fmla="*/ 8 w 54"/>
                <a:gd name="T3" fmla="*/ 61 h 116"/>
                <a:gd name="T4" fmla="*/ 9 w 54"/>
                <a:gd name="T5" fmla="*/ 61 h 116"/>
                <a:gd name="T6" fmla="*/ 11 w 54"/>
                <a:gd name="T7" fmla="*/ 116 h 116"/>
                <a:gd name="T8" fmla="*/ 26 w 54"/>
                <a:gd name="T9" fmla="*/ 116 h 116"/>
                <a:gd name="T10" fmla="*/ 26 w 54"/>
                <a:gd name="T11" fmla="*/ 61 h 116"/>
                <a:gd name="T12" fmla="*/ 28 w 54"/>
                <a:gd name="T13" fmla="*/ 61 h 116"/>
                <a:gd name="T14" fmla="*/ 30 w 54"/>
                <a:gd name="T15" fmla="*/ 116 h 116"/>
                <a:gd name="T16" fmla="*/ 45 w 54"/>
                <a:gd name="T17" fmla="*/ 116 h 116"/>
                <a:gd name="T18" fmla="*/ 45 w 54"/>
                <a:gd name="T19" fmla="*/ 61 h 116"/>
                <a:gd name="T20" fmla="*/ 46 w 54"/>
                <a:gd name="T21" fmla="*/ 61 h 116"/>
                <a:gd name="T22" fmla="*/ 47 w 54"/>
                <a:gd name="T23" fmla="*/ 61 h 116"/>
                <a:gd name="T24" fmla="*/ 47 w 54"/>
                <a:gd name="T25" fmla="*/ 61 h 116"/>
                <a:gd name="T26" fmla="*/ 54 w 54"/>
                <a:gd name="T27" fmla="*/ 61 h 116"/>
                <a:gd name="T28" fmla="*/ 50 w 54"/>
                <a:gd name="T29" fmla="*/ 8 h 116"/>
                <a:gd name="T30" fmla="*/ 43 w 54"/>
                <a:gd name="T31" fmla="*/ 1 h 116"/>
                <a:gd name="T32" fmla="*/ 37 w 54"/>
                <a:gd name="T33" fmla="*/ 0 h 116"/>
                <a:gd name="T34" fmla="*/ 37 w 54"/>
                <a:gd name="T35" fmla="*/ 1 h 116"/>
                <a:gd name="T36" fmla="*/ 41 w 54"/>
                <a:gd name="T37" fmla="*/ 5 h 116"/>
                <a:gd name="T38" fmla="*/ 36 w 54"/>
                <a:gd name="T39" fmla="*/ 8 h 116"/>
                <a:gd name="T40" fmla="*/ 38 w 54"/>
                <a:gd name="T41" fmla="*/ 12 h 116"/>
                <a:gd name="T42" fmla="*/ 31 w 54"/>
                <a:gd name="T43" fmla="*/ 28 h 116"/>
                <a:gd name="T44" fmla="*/ 30 w 54"/>
                <a:gd name="T45" fmla="*/ 6 h 116"/>
                <a:gd name="T46" fmla="*/ 31 w 54"/>
                <a:gd name="T47" fmla="*/ 5 h 116"/>
                <a:gd name="T48" fmla="*/ 30 w 54"/>
                <a:gd name="T49" fmla="*/ 0 h 116"/>
                <a:gd name="T50" fmla="*/ 25 w 54"/>
                <a:gd name="T51" fmla="*/ 0 h 116"/>
                <a:gd name="T52" fmla="*/ 23 w 54"/>
                <a:gd name="T53" fmla="*/ 5 h 116"/>
                <a:gd name="T54" fmla="*/ 24 w 54"/>
                <a:gd name="T55" fmla="*/ 6 h 116"/>
                <a:gd name="T56" fmla="*/ 23 w 54"/>
                <a:gd name="T57" fmla="*/ 29 h 116"/>
                <a:gd name="T58" fmla="*/ 16 w 54"/>
                <a:gd name="T59" fmla="*/ 12 h 116"/>
                <a:gd name="T60" fmla="*/ 18 w 54"/>
                <a:gd name="T61" fmla="*/ 8 h 116"/>
                <a:gd name="T62" fmla="*/ 13 w 54"/>
                <a:gd name="T63" fmla="*/ 5 h 116"/>
                <a:gd name="T64" fmla="*/ 17 w 54"/>
                <a:gd name="T65" fmla="*/ 1 h 116"/>
                <a:gd name="T66" fmla="*/ 17 w 54"/>
                <a:gd name="T67" fmla="*/ 0 h 116"/>
                <a:gd name="T68" fmla="*/ 11 w 54"/>
                <a:gd name="T69" fmla="*/ 1 h 116"/>
                <a:gd name="T70" fmla="*/ 4 w 54"/>
                <a:gd name="T71" fmla="*/ 8 h 116"/>
                <a:gd name="T72" fmla="*/ 0 w 54"/>
                <a:gd name="T73" fmla="*/ 61 h 116"/>
                <a:gd name="T74" fmla="*/ 7 w 54"/>
                <a:gd name="T75" fmla="*/ 61 h 116"/>
                <a:gd name="T76" fmla="*/ 7 w 54"/>
                <a:gd name="T77" fmla="*/ 6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6">
                  <a:moveTo>
                    <a:pt x="7" y="61"/>
                  </a:moveTo>
                  <a:cubicBezTo>
                    <a:pt x="8" y="61"/>
                    <a:pt x="8" y="61"/>
                    <a:pt x="8" y="61"/>
                  </a:cubicBezTo>
                  <a:cubicBezTo>
                    <a:pt x="8" y="61"/>
                    <a:pt x="9" y="61"/>
                    <a:pt x="9" y="61"/>
                  </a:cubicBezTo>
                  <a:cubicBezTo>
                    <a:pt x="11" y="116"/>
                    <a:pt x="11" y="116"/>
                    <a:pt x="11" y="116"/>
                  </a:cubicBezTo>
                  <a:cubicBezTo>
                    <a:pt x="26" y="116"/>
                    <a:pt x="26" y="116"/>
                    <a:pt x="26" y="116"/>
                  </a:cubicBezTo>
                  <a:cubicBezTo>
                    <a:pt x="27" y="100"/>
                    <a:pt x="27" y="72"/>
                    <a:pt x="26" y="61"/>
                  </a:cubicBezTo>
                  <a:cubicBezTo>
                    <a:pt x="27" y="61"/>
                    <a:pt x="27" y="61"/>
                    <a:pt x="28" y="61"/>
                  </a:cubicBezTo>
                  <a:cubicBezTo>
                    <a:pt x="30" y="116"/>
                    <a:pt x="30" y="116"/>
                    <a:pt x="30" y="116"/>
                  </a:cubicBezTo>
                  <a:cubicBezTo>
                    <a:pt x="45" y="116"/>
                    <a:pt x="45" y="116"/>
                    <a:pt x="45" y="116"/>
                  </a:cubicBezTo>
                  <a:cubicBezTo>
                    <a:pt x="46" y="100"/>
                    <a:pt x="45" y="72"/>
                    <a:pt x="45" y="61"/>
                  </a:cubicBezTo>
                  <a:cubicBezTo>
                    <a:pt x="46" y="61"/>
                    <a:pt x="46" y="61"/>
                    <a:pt x="46" y="61"/>
                  </a:cubicBezTo>
                  <a:cubicBezTo>
                    <a:pt x="46" y="61"/>
                    <a:pt x="47" y="61"/>
                    <a:pt x="47" y="61"/>
                  </a:cubicBezTo>
                  <a:cubicBezTo>
                    <a:pt x="47" y="61"/>
                    <a:pt x="47" y="61"/>
                    <a:pt x="47" y="61"/>
                  </a:cubicBezTo>
                  <a:cubicBezTo>
                    <a:pt x="49" y="61"/>
                    <a:pt x="52" y="61"/>
                    <a:pt x="54" y="61"/>
                  </a:cubicBezTo>
                  <a:cubicBezTo>
                    <a:pt x="50" y="8"/>
                    <a:pt x="50" y="8"/>
                    <a:pt x="50" y="8"/>
                  </a:cubicBezTo>
                  <a:cubicBezTo>
                    <a:pt x="50" y="4"/>
                    <a:pt x="47" y="1"/>
                    <a:pt x="43" y="1"/>
                  </a:cubicBezTo>
                  <a:cubicBezTo>
                    <a:pt x="43" y="1"/>
                    <a:pt x="38" y="1"/>
                    <a:pt x="37" y="0"/>
                  </a:cubicBezTo>
                  <a:cubicBezTo>
                    <a:pt x="37" y="1"/>
                    <a:pt x="37" y="1"/>
                    <a:pt x="37" y="1"/>
                  </a:cubicBezTo>
                  <a:cubicBezTo>
                    <a:pt x="41" y="5"/>
                    <a:pt x="41" y="5"/>
                    <a:pt x="41" y="5"/>
                  </a:cubicBezTo>
                  <a:cubicBezTo>
                    <a:pt x="36" y="8"/>
                    <a:pt x="36" y="8"/>
                    <a:pt x="36" y="8"/>
                  </a:cubicBezTo>
                  <a:cubicBezTo>
                    <a:pt x="38" y="12"/>
                    <a:pt x="38" y="12"/>
                    <a:pt x="38" y="12"/>
                  </a:cubicBezTo>
                  <a:cubicBezTo>
                    <a:pt x="31" y="28"/>
                    <a:pt x="31" y="28"/>
                    <a:pt x="31" y="28"/>
                  </a:cubicBezTo>
                  <a:cubicBezTo>
                    <a:pt x="30" y="6"/>
                    <a:pt x="30" y="6"/>
                    <a:pt x="30" y="6"/>
                  </a:cubicBezTo>
                  <a:cubicBezTo>
                    <a:pt x="31" y="5"/>
                    <a:pt x="31" y="5"/>
                    <a:pt x="31" y="5"/>
                  </a:cubicBezTo>
                  <a:cubicBezTo>
                    <a:pt x="30" y="0"/>
                    <a:pt x="30" y="0"/>
                    <a:pt x="30" y="0"/>
                  </a:cubicBezTo>
                  <a:cubicBezTo>
                    <a:pt x="25" y="0"/>
                    <a:pt x="25" y="0"/>
                    <a:pt x="25" y="0"/>
                  </a:cubicBezTo>
                  <a:cubicBezTo>
                    <a:pt x="23" y="5"/>
                    <a:pt x="23" y="5"/>
                    <a:pt x="23" y="5"/>
                  </a:cubicBezTo>
                  <a:cubicBezTo>
                    <a:pt x="24" y="6"/>
                    <a:pt x="24" y="6"/>
                    <a:pt x="24" y="6"/>
                  </a:cubicBezTo>
                  <a:cubicBezTo>
                    <a:pt x="23" y="29"/>
                    <a:pt x="23" y="29"/>
                    <a:pt x="23" y="29"/>
                  </a:cubicBezTo>
                  <a:cubicBezTo>
                    <a:pt x="16" y="12"/>
                    <a:pt x="16" y="12"/>
                    <a:pt x="16" y="12"/>
                  </a:cubicBezTo>
                  <a:cubicBezTo>
                    <a:pt x="18" y="8"/>
                    <a:pt x="18" y="8"/>
                    <a:pt x="18" y="8"/>
                  </a:cubicBezTo>
                  <a:cubicBezTo>
                    <a:pt x="13" y="5"/>
                    <a:pt x="13" y="5"/>
                    <a:pt x="13" y="5"/>
                  </a:cubicBezTo>
                  <a:cubicBezTo>
                    <a:pt x="17" y="1"/>
                    <a:pt x="17" y="1"/>
                    <a:pt x="17" y="1"/>
                  </a:cubicBezTo>
                  <a:cubicBezTo>
                    <a:pt x="17" y="0"/>
                    <a:pt x="17" y="0"/>
                    <a:pt x="17" y="0"/>
                  </a:cubicBezTo>
                  <a:cubicBezTo>
                    <a:pt x="16" y="1"/>
                    <a:pt x="11" y="1"/>
                    <a:pt x="11" y="1"/>
                  </a:cubicBezTo>
                  <a:cubicBezTo>
                    <a:pt x="8" y="1"/>
                    <a:pt x="5" y="4"/>
                    <a:pt x="4" y="8"/>
                  </a:cubicBezTo>
                  <a:cubicBezTo>
                    <a:pt x="0" y="61"/>
                    <a:pt x="0" y="61"/>
                    <a:pt x="0" y="61"/>
                  </a:cubicBezTo>
                  <a:cubicBezTo>
                    <a:pt x="3" y="61"/>
                    <a:pt x="5" y="61"/>
                    <a:pt x="7" y="61"/>
                  </a:cubicBezTo>
                  <a:cubicBezTo>
                    <a:pt x="7" y="61"/>
                    <a:pt x="7" y="61"/>
                    <a:pt x="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0" name="TextBox 69"/>
          <p:cNvSpPr txBox="1"/>
          <p:nvPr/>
        </p:nvSpPr>
        <p:spPr>
          <a:xfrm>
            <a:off x="4470887" y="4586653"/>
            <a:ext cx="2501356"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aphicFrame>
        <p:nvGraphicFramePr>
          <p:cNvPr id="71" name="图表 70"/>
          <p:cNvGraphicFramePr/>
          <p:nvPr/>
        </p:nvGraphicFramePr>
        <p:xfrm>
          <a:off x="7540307" y="2123481"/>
          <a:ext cx="3873480" cy="2407384"/>
        </p:xfrm>
        <a:graphic>
          <a:graphicData uri="http://schemas.openxmlformats.org/drawingml/2006/chart">
            <c:chart xmlns:c="http://schemas.openxmlformats.org/drawingml/2006/chart" xmlns:r="http://schemas.openxmlformats.org/officeDocument/2006/relationships" r:id="rId2"/>
          </a:graphicData>
        </a:graphic>
      </p:graphicFrame>
      <p:sp>
        <p:nvSpPr>
          <p:cNvPr id="72" name="TextBox 71"/>
          <p:cNvSpPr txBox="1"/>
          <p:nvPr/>
        </p:nvSpPr>
        <p:spPr>
          <a:xfrm>
            <a:off x="7535366" y="4600741"/>
            <a:ext cx="3744416" cy="472950"/>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8" name="文本框 37"/>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9" name="文本框 38"/>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40" name="直接连接符 39"/>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1" name="Rectangle 4"/>
          <p:cNvSpPr/>
          <p:nvPr/>
        </p:nvSpPr>
        <p:spPr>
          <a:xfrm>
            <a:off x="-159" y="0"/>
            <a:ext cx="1849645"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2"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3"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4" name="Rectangle 4"/>
          <p:cNvSpPr/>
          <p:nvPr/>
        </p:nvSpPr>
        <p:spPr>
          <a:xfrm>
            <a:off x="6127064" y="0"/>
            <a:ext cx="171350"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5" name="文本框 44"/>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700" fill="hold"/>
                                            <p:tgtEl>
                                              <p:spTgt spid="44"/>
                                            </p:tgtEl>
                                            <p:attrNameLst>
                                              <p:attrName>ppt_w</p:attrName>
                                            </p:attrNameLst>
                                          </p:cBhvr>
                                          <p:tavLst>
                                            <p:tav tm="0">
                                              <p:val>
                                                <p:strVal val="#ppt_w+.3"/>
                                              </p:val>
                                            </p:tav>
                                            <p:tav tm="100000">
                                              <p:val>
                                                <p:strVal val="#ppt_w"/>
                                              </p:val>
                                            </p:tav>
                                          </p:tavLst>
                                        </p:anim>
                                        <p:anim calcmode="lin" valueType="num">
                                          <p:cBhvr>
                                            <p:cTn id="8" dur="700" fill="hold"/>
                                            <p:tgtEl>
                                              <p:spTgt spid="44"/>
                                            </p:tgtEl>
                                            <p:attrNameLst>
                                              <p:attrName>ppt_h</p:attrName>
                                            </p:attrNameLst>
                                          </p:cBhvr>
                                          <p:tavLst>
                                            <p:tav tm="0">
                                              <p:val>
                                                <p:strVal val="#ppt_h"/>
                                              </p:val>
                                            </p:tav>
                                            <p:tav tm="100000">
                                              <p:val>
                                                <p:strVal val="#ppt_h"/>
                                              </p:val>
                                            </p:tav>
                                          </p:tavLst>
                                        </p:anim>
                                        <p:animEffect transition="in" filter="fade">
                                          <p:cBhvr>
                                            <p:cTn id="9" dur="700"/>
                                            <p:tgtEl>
                                              <p:spTgt spid="4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700" fill="hold"/>
                                            <p:tgtEl>
                                              <p:spTgt spid="43"/>
                                            </p:tgtEl>
                                            <p:attrNameLst>
                                              <p:attrName>ppt_w</p:attrName>
                                            </p:attrNameLst>
                                          </p:cBhvr>
                                          <p:tavLst>
                                            <p:tav tm="0">
                                              <p:val>
                                                <p:strVal val="#ppt_w+.3"/>
                                              </p:val>
                                            </p:tav>
                                            <p:tav tm="100000">
                                              <p:val>
                                                <p:strVal val="#ppt_w"/>
                                              </p:val>
                                            </p:tav>
                                          </p:tavLst>
                                        </p:anim>
                                        <p:anim calcmode="lin" valueType="num">
                                          <p:cBhvr>
                                            <p:cTn id="13" dur="700" fill="hold"/>
                                            <p:tgtEl>
                                              <p:spTgt spid="43"/>
                                            </p:tgtEl>
                                            <p:attrNameLst>
                                              <p:attrName>ppt_h</p:attrName>
                                            </p:attrNameLst>
                                          </p:cBhvr>
                                          <p:tavLst>
                                            <p:tav tm="0">
                                              <p:val>
                                                <p:strVal val="#ppt_h"/>
                                              </p:val>
                                            </p:tav>
                                            <p:tav tm="100000">
                                              <p:val>
                                                <p:strVal val="#ppt_h"/>
                                              </p:val>
                                            </p:tav>
                                          </p:tavLst>
                                        </p:anim>
                                        <p:animEffect transition="in" filter="fade">
                                          <p:cBhvr>
                                            <p:cTn id="14" dur="700"/>
                                            <p:tgtEl>
                                              <p:spTgt spid="4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700" fill="hold"/>
                                            <p:tgtEl>
                                              <p:spTgt spid="42"/>
                                            </p:tgtEl>
                                            <p:attrNameLst>
                                              <p:attrName>ppt_w</p:attrName>
                                            </p:attrNameLst>
                                          </p:cBhvr>
                                          <p:tavLst>
                                            <p:tav tm="0">
                                              <p:val>
                                                <p:strVal val="#ppt_w+.3"/>
                                              </p:val>
                                            </p:tav>
                                            <p:tav tm="100000">
                                              <p:val>
                                                <p:strVal val="#ppt_w"/>
                                              </p:val>
                                            </p:tav>
                                          </p:tavLst>
                                        </p:anim>
                                        <p:anim calcmode="lin" valueType="num">
                                          <p:cBhvr>
                                            <p:cTn id="18" dur="700" fill="hold"/>
                                            <p:tgtEl>
                                              <p:spTgt spid="42"/>
                                            </p:tgtEl>
                                            <p:attrNameLst>
                                              <p:attrName>ppt_h</p:attrName>
                                            </p:attrNameLst>
                                          </p:cBhvr>
                                          <p:tavLst>
                                            <p:tav tm="0">
                                              <p:val>
                                                <p:strVal val="#ppt_h"/>
                                              </p:val>
                                            </p:tav>
                                            <p:tav tm="100000">
                                              <p:val>
                                                <p:strVal val="#ppt_h"/>
                                              </p:val>
                                            </p:tav>
                                          </p:tavLst>
                                        </p:anim>
                                        <p:animEffect transition="in" filter="fade">
                                          <p:cBhvr>
                                            <p:cTn id="19" dur="700"/>
                                            <p:tgtEl>
                                              <p:spTgt spid="42"/>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5000">
                                          <p:cBhvr additive="base">
                                            <p:cTn id="22" dur="600" fill="hold"/>
                                            <p:tgtEl>
                                              <p:spTgt spid="41"/>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ppt_x</p:attrName>
                                            </p:attrNameLst>
                                          </p:cBhvr>
                                          <p:tavLst>
                                            <p:tav tm="0">
                                              <p:val>
                                                <p:strVal val="#ppt_x-#ppt_w/2"/>
                                              </p:val>
                                            </p:tav>
                                            <p:tav tm="100000">
                                              <p:val>
                                                <p:strVal val="#ppt_x"/>
                                              </p:val>
                                            </p:tav>
                                          </p:tavLst>
                                        </p:anim>
                                        <p:anim calcmode="lin" valueType="num">
                                          <p:cBhvr>
                                            <p:cTn id="28" dur="500" fill="hold"/>
                                            <p:tgtEl>
                                              <p:spTgt spid="37"/>
                                            </p:tgtEl>
                                            <p:attrNameLst>
                                              <p:attrName>ppt_y</p:attrName>
                                            </p:attrNameLst>
                                          </p:cBhvr>
                                          <p:tavLst>
                                            <p:tav tm="0">
                                              <p:val>
                                                <p:strVal val="#ppt_y"/>
                                              </p:val>
                                            </p:tav>
                                            <p:tav tm="100000">
                                              <p:val>
                                                <p:strVal val="#ppt_y"/>
                                              </p:val>
                                            </p:tav>
                                          </p:tavLst>
                                        </p:anim>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ppt_x</p:attrName>
                                            </p:attrNameLst>
                                          </p:cBhvr>
                                          <p:tavLst>
                                            <p:tav tm="0">
                                              <p:val>
                                                <p:strVal val="#ppt_x"/>
                                              </p:val>
                                            </p:tav>
                                            <p:tav tm="100000">
                                              <p:val>
                                                <p:strVal val="#ppt_x"/>
                                              </p:val>
                                            </p:tav>
                                          </p:tavLst>
                                        </p:anim>
                                        <p:anim calcmode="lin" valueType="num">
                                          <p:cBhvr>
                                            <p:cTn id="35" dur="500" fill="hold"/>
                                            <p:tgtEl>
                                              <p:spTgt spid="38"/>
                                            </p:tgtEl>
                                            <p:attrNameLst>
                                              <p:attrName>ppt_y</p:attrName>
                                            </p:attrNameLst>
                                          </p:cBhvr>
                                          <p:tavLst>
                                            <p:tav tm="0">
                                              <p:val>
                                                <p:strVal val="#ppt_y+#ppt_h/2"/>
                                              </p:val>
                                            </p:tav>
                                            <p:tav tm="100000">
                                              <p:val>
                                                <p:strVal val="#ppt_y"/>
                                              </p:val>
                                            </p:tav>
                                          </p:tavLst>
                                        </p:anim>
                                        <p:anim calcmode="lin" valueType="num">
                                          <p:cBhvr>
                                            <p:cTn id="36" dur="500" fill="hold"/>
                                            <p:tgtEl>
                                              <p:spTgt spid="38"/>
                                            </p:tgtEl>
                                            <p:attrNameLst>
                                              <p:attrName>ppt_w</p:attrName>
                                            </p:attrNameLst>
                                          </p:cBhvr>
                                          <p:tavLst>
                                            <p:tav tm="0">
                                              <p:val>
                                                <p:strVal val="#ppt_w"/>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200"/>
                                            <p:tgtEl>
                                              <p:spTgt spid="4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ppt_x</p:attrName>
                                            </p:attrNameLst>
                                          </p:cBhvr>
                                          <p:tavLst>
                                            <p:tav tm="0">
                                              <p:val>
                                                <p:strVal val="#ppt_x"/>
                                              </p:val>
                                            </p:tav>
                                            <p:tav tm="100000">
                                              <p:val>
                                                <p:strVal val="#ppt_x"/>
                                              </p:val>
                                            </p:tav>
                                          </p:tavLst>
                                        </p:anim>
                                        <p:anim calcmode="lin" valueType="num">
                                          <p:cBhvr>
                                            <p:cTn id="46" dur="500" fill="hold"/>
                                            <p:tgtEl>
                                              <p:spTgt spid="39"/>
                                            </p:tgtEl>
                                            <p:attrNameLst>
                                              <p:attrName>ppt_y</p:attrName>
                                            </p:attrNameLst>
                                          </p:cBhvr>
                                          <p:tavLst>
                                            <p:tav tm="0">
                                              <p:val>
                                                <p:strVal val="#ppt_y+#ppt_h/2"/>
                                              </p:val>
                                            </p:tav>
                                            <p:tav tm="100000">
                                              <p:val>
                                                <p:strVal val="#ppt_y"/>
                                              </p:val>
                                            </p:tav>
                                          </p:tavLst>
                                        </p:anim>
                                        <p:anim calcmode="lin" valueType="num">
                                          <p:cBhvr>
                                            <p:cTn id="47" dur="500" fill="hold"/>
                                            <p:tgtEl>
                                              <p:spTgt spid="39"/>
                                            </p:tgtEl>
                                            <p:attrNameLst>
                                              <p:attrName>ppt_w</p:attrName>
                                            </p:attrNameLst>
                                          </p:cBhvr>
                                          <p:tavLst>
                                            <p:tav tm="0">
                                              <p:val>
                                                <p:strVal val="#ppt_w"/>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2700"/>
                                </p:stCondLst>
                                <p:childTnLst>
                                  <p:par>
                                    <p:cTn id="63" presetID="22" presetClass="entr" presetSubtype="1"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childTnLst>
                              </p:cTn>
                            </p:par>
                            <p:par>
                              <p:cTn id="69" fill="hold">
                                <p:stCondLst>
                                  <p:cond delay="3200"/>
                                </p:stCondLst>
                                <p:childTnLst>
                                  <p:par>
                                    <p:cTn id="70" presetID="22" presetClass="entr" presetSubtype="8"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500"/>
                                            <p:tgtEl>
                                              <p:spTgt spid="47"/>
                                            </p:tgtEl>
                                          </p:cBhvr>
                                        </p:animEffect>
                                      </p:childTnLst>
                                    </p:cTn>
                                  </p:par>
                                  <p:par>
                                    <p:cTn id="73" presetID="12" presetClass="entr" presetSubtype="1"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p:tgtEl>
                                              <p:spTgt spid="46"/>
                                            </p:tgtEl>
                                            <p:attrNameLst>
                                              <p:attrName>ppt_y</p:attrName>
                                            </p:attrNameLst>
                                          </p:cBhvr>
                                          <p:tavLst>
                                            <p:tav tm="0">
                                              <p:val>
                                                <p:strVal val="#ppt_y-#ppt_h*1.125000"/>
                                              </p:val>
                                            </p:tav>
                                            <p:tav tm="100000">
                                              <p:val>
                                                <p:strVal val="#ppt_y"/>
                                              </p:val>
                                            </p:tav>
                                          </p:tavLst>
                                        </p:anim>
                                        <p:animEffect transition="in" filter="wipe(down)">
                                          <p:cBhvr>
                                            <p:cTn id="76" dur="500"/>
                                            <p:tgtEl>
                                              <p:spTgt spid="46"/>
                                            </p:tgtEl>
                                          </p:cBhvr>
                                        </p:animEffect>
                                      </p:childTnLst>
                                    </p:cTn>
                                  </p:par>
                                </p:childTnLst>
                              </p:cTn>
                            </p:par>
                            <p:par>
                              <p:cTn id="77" fill="hold">
                                <p:stCondLst>
                                  <p:cond delay="3700"/>
                                </p:stCondLst>
                                <p:childTnLst>
                                  <p:par>
                                    <p:cTn id="78" presetID="12" presetClass="entr" presetSubtype="4"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p:tgtEl>
                                              <p:spTgt spid="30"/>
                                            </p:tgtEl>
                                            <p:attrNameLst>
                                              <p:attrName>ppt_y</p:attrName>
                                            </p:attrNameLst>
                                          </p:cBhvr>
                                          <p:tavLst>
                                            <p:tav tm="0">
                                              <p:val>
                                                <p:strVal val="#ppt_y+#ppt_h*1.125000"/>
                                              </p:val>
                                            </p:tav>
                                            <p:tav tm="100000">
                                              <p:val>
                                                <p:strVal val="#ppt_y"/>
                                              </p:val>
                                            </p:tav>
                                          </p:tavLst>
                                        </p:anim>
                                        <p:animEffect transition="in" filter="wipe(up)">
                                          <p:cBhvr>
                                            <p:cTn id="81" dur="500"/>
                                            <p:tgtEl>
                                              <p:spTgt spid="30"/>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additive="base">
                                            <p:cTn id="84" dur="500"/>
                                            <p:tgtEl>
                                              <p:spTgt spid="48"/>
                                            </p:tgtEl>
                                            <p:attrNameLst>
                                              <p:attrName>ppt_y</p:attrName>
                                            </p:attrNameLst>
                                          </p:cBhvr>
                                          <p:tavLst>
                                            <p:tav tm="0">
                                              <p:val>
                                                <p:strVal val="#ppt_y+#ppt_h*1.125000"/>
                                              </p:val>
                                            </p:tav>
                                            <p:tav tm="100000">
                                              <p:val>
                                                <p:strVal val="#ppt_y"/>
                                              </p:val>
                                            </p:tav>
                                          </p:tavLst>
                                        </p:anim>
                                        <p:animEffect transition="in" filter="wipe(up)">
                                          <p:cBhvr>
                                            <p:cTn id="85" dur="500"/>
                                            <p:tgtEl>
                                              <p:spTgt spid="48"/>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
                                            <p:tgtEl>
                                              <p:spTgt spid="49"/>
                                            </p:tgtEl>
                                            <p:attrNameLst>
                                              <p:attrName>ppt_y</p:attrName>
                                            </p:attrNameLst>
                                          </p:cBhvr>
                                          <p:tavLst>
                                            <p:tav tm="0">
                                              <p:val>
                                                <p:strVal val="#ppt_y+#ppt_h*1.125000"/>
                                              </p:val>
                                            </p:tav>
                                            <p:tav tm="100000">
                                              <p:val>
                                                <p:strVal val="#ppt_y"/>
                                              </p:val>
                                            </p:tav>
                                          </p:tavLst>
                                        </p:anim>
                                        <p:animEffect transition="in" filter="wipe(up)">
                                          <p:cBhvr>
                                            <p:cTn id="89" dur="500"/>
                                            <p:tgtEl>
                                              <p:spTgt spid="49"/>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p:tgtEl>
                                              <p:spTgt spid="50"/>
                                            </p:tgtEl>
                                            <p:attrNameLst>
                                              <p:attrName>ppt_y</p:attrName>
                                            </p:attrNameLst>
                                          </p:cBhvr>
                                          <p:tavLst>
                                            <p:tav tm="0">
                                              <p:val>
                                                <p:strVal val="#ppt_y+#ppt_h*1.125000"/>
                                              </p:val>
                                            </p:tav>
                                            <p:tav tm="100000">
                                              <p:val>
                                                <p:strVal val="#ppt_y"/>
                                              </p:val>
                                            </p:tav>
                                          </p:tavLst>
                                        </p:anim>
                                        <p:animEffect transition="in" filter="wipe(up)">
                                          <p:cBhvr>
                                            <p:cTn id="93" dur="500"/>
                                            <p:tgtEl>
                                              <p:spTgt spid="50"/>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additive="base">
                                            <p:cTn id="96" dur="500"/>
                                            <p:tgtEl>
                                              <p:spTgt spid="51"/>
                                            </p:tgtEl>
                                            <p:attrNameLst>
                                              <p:attrName>ppt_y</p:attrName>
                                            </p:attrNameLst>
                                          </p:cBhvr>
                                          <p:tavLst>
                                            <p:tav tm="0">
                                              <p:val>
                                                <p:strVal val="#ppt_y+#ppt_h*1.125000"/>
                                              </p:val>
                                            </p:tav>
                                            <p:tav tm="100000">
                                              <p:val>
                                                <p:strVal val="#ppt_y"/>
                                              </p:val>
                                            </p:tav>
                                          </p:tavLst>
                                        </p:anim>
                                        <p:animEffect transition="in" filter="wipe(up)">
                                          <p:cBhvr>
                                            <p:cTn id="97" dur="500"/>
                                            <p:tgtEl>
                                              <p:spTgt spid="51"/>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500"/>
                                            <p:tgtEl>
                                              <p:spTgt spid="52"/>
                                            </p:tgtEl>
                                            <p:attrNameLst>
                                              <p:attrName>ppt_y</p:attrName>
                                            </p:attrNameLst>
                                          </p:cBhvr>
                                          <p:tavLst>
                                            <p:tav tm="0">
                                              <p:val>
                                                <p:strVal val="#ppt_y+#ppt_h*1.125000"/>
                                              </p:val>
                                            </p:tav>
                                            <p:tav tm="100000">
                                              <p:val>
                                                <p:strVal val="#ppt_y"/>
                                              </p:val>
                                            </p:tav>
                                          </p:tavLst>
                                        </p:anim>
                                        <p:animEffect transition="in" filter="wipe(up)">
                                          <p:cBhvr>
                                            <p:cTn id="101" dur="500"/>
                                            <p:tgtEl>
                                              <p:spTgt spid="52"/>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53"/>
                                            </p:tgtEl>
                                            <p:attrNameLst>
                                              <p:attrName>style.visibility</p:attrName>
                                            </p:attrNameLst>
                                          </p:cBhvr>
                                          <p:to>
                                            <p:strVal val="visible"/>
                                          </p:to>
                                        </p:set>
                                        <p:anim calcmode="lin" valueType="num">
                                          <p:cBhvr additive="base">
                                            <p:cTn id="104" dur="500"/>
                                            <p:tgtEl>
                                              <p:spTgt spid="53"/>
                                            </p:tgtEl>
                                            <p:attrNameLst>
                                              <p:attrName>ppt_y</p:attrName>
                                            </p:attrNameLst>
                                          </p:cBhvr>
                                          <p:tavLst>
                                            <p:tav tm="0">
                                              <p:val>
                                                <p:strVal val="#ppt_y+#ppt_h*1.125000"/>
                                              </p:val>
                                            </p:tav>
                                            <p:tav tm="100000">
                                              <p:val>
                                                <p:strVal val="#ppt_y"/>
                                              </p:val>
                                            </p:tav>
                                          </p:tavLst>
                                        </p:anim>
                                        <p:animEffect transition="in" filter="wipe(up)">
                                          <p:cBhvr>
                                            <p:cTn id="105" dur="500"/>
                                            <p:tgtEl>
                                              <p:spTgt spid="53"/>
                                            </p:tgtEl>
                                          </p:cBhvr>
                                        </p:animEffect>
                                      </p:childTnLst>
                                    </p:cTn>
                                  </p:par>
                                  <p:par>
                                    <p:cTn id="106" presetID="12" presetClass="entr" presetSubtype="4"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p:tgtEl>
                                              <p:spTgt spid="54"/>
                                            </p:tgtEl>
                                            <p:attrNameLst>
                                              <p:attrName>ppt_y</p:attrName>
                                            </p:attrNameLst>
                                          </p:cBhvr>
                                          <p:tavLst>
                                            <p:tav tm="0">
                                              <p:val>
                                                <p:strVal val="#ppt_y+#ppt_h*1.125000"/>
                                              </p:val>
                                            </p:tav>
                                            <p:tav tm="100000">
                                              <p:val>
                                                <p:strVal val="#ppt_y"/>
                                              </p:val>
                                            </p:tav>
                                          </p:tavLst>
                                        </p:anim>
                                        <p:animEffect transition="in" filter="wipe(up)">
                                          <p:cBhvr>
                                            <p:cTn id="109" dur="500"/>
                                            <p:tgtEl>
                                              <p:spTgt spid="54"/>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55"/>
                                            </p:tgtEl>
                                            <p:attrNameLst>
                                              <p:attrName>style.visibility</p:attrName>
                                            </p:attrNameLst>
                                          </p:cBhvr>
                                          <p:to>
                                            <p:strVal val="visible"/>
                                          </p:to>
                                        </p:set>
                                        <p:anim calcmode="lin" valueType="num">
                                          <p:cBhvr additive="base">
                                            <p:cTn id="112" dur="500"/>
                                            <p:tgtEl>
                                              <p:spTgt spid="55"/>
                                            </p:tgtEl>
                                            <p:attrNameLst>
                                              <p:attrName>ppt_y</p:attrName>
                                            </p:attrNameLst>
                                          </p:cBhvr>
                                          <p:tavLst>
                                            <p:tav tm="0">
                                              <p:val>
                                                <p:strVal val="#ppt_y+#ppt_h*1.125000"/>
                                              </p:val>
                                            </p:tav>
                                            <p:tav tm="100000">
                                              <p:val>
                                                <p:strVal val="#ppt_y"/>
                                              </p:val>
                                            </p:tav>
                                          </p:tavLst>
                                        </p:anim>
                                        <p:animEffect transition="in" filter="wipe(up)">
                                          <p:cBhvr>
                                            <p:cTn id="113" dur="500"/>
                                            <p:tgtEl>
                                              <p:spTgt spid="55"/>
                                            </p:tgtEl>
                                          </p:cBhvr>
                                        </p:animEffect>
                                      </p:childTnLst>
                                    </p:cTn>
                                  </p:par>
                                  <p:par>
                                    <p:cTn id="114" presetID="12" presetClass="entr" presetSubtype="4"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 calcmode="lin" valueType="num">
                                          <p:cBhvr additive="base">
                                            <p:cTn id="116" dur="500"/>
                                            <p:tgtEl>
                                              <p:spTgt spid="56"/>
                                            </p:tgtEl>
                                            <p:attrNameLst>
                                              <p:attrName>ppt_y</p:attrName>
                                            </p:attrNameLst>
                                          </p:cBhvr>
                                          <p:tavLst>
                                            <p:tav tm="0">
                                              <p:val>
                                                <p:strVal val="#ppt_y+#ppt_h*1.125000"/>
                                              </p:val>
                                            </p:tav>
                                            <p:tav tm="100000">
                                              <p:val>
                                                <p:strVal val="#ppt_y"/>
                                              </p:val>
                                            </p:tav>
                                          </p:tavLst>
                                        </p:anim>
                                        <p:animEffect transition="in" filter="wipe(up)">
                                          <p:cBhvr>
                                            <p:cTn id="117" dur="500"/>
                                            <p:tgtEl>
                                              <p:spTgt spid="56"/>
                                            </p:tgtEl>
                                          </p:cBhvr>
                                        </p:animEffect>
                                      </p:childTnLst>
                                    </p:cTn>
                                  </p:par>
                                </p:childTnLst>
                              </p:cTn>
                            </p:par>
                            <p:par>
                              <p:cTn id="118" fill="hold">
                                <p:stCondLst>
                                  <p:cond delay="4200"/>
                                </p:stCondLst>
                                <p:childTnLst>
                                  <p:par>
                                    <p:cTn id="119" presetID="10" presetClass="entr" presetSubtype="0" fill="hold" grpId="0" nodeType="after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200"/>
                                            <p:tgtEl>
                                              <p:spTgt spid="58"/>
                                            </p:tgtEl>
                                          </p:cBhvr>
                                        </p:animEffect>
                                      </p:childTnLst>
                                    </p:cTn>
                                  </p:par>
                                </p:childTnLst>
                              </p:cTn>
                            </p:par>
                            <p:par>
                              <p:cTn id="122" fill="hold">
                                <p:stCondLst>
                                  <p:cond delay="4700"/>
                                </p:stCondLst>
                                <p:childTnLst>
                                  <p:par>
                                    <p:cTn id="123" presetID="10" presetClass="entr" presetSubtype="0" fill="hold" grpId="0" nodeType="after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200"/>
                                            <p:tgtEl>
                                              <p:spTgt spid="59"/>
                                            </p:tgtEl>
                                          </p:cBhvr>
                                        </p:animEffect>
                                      </p:childTnLst>
                                    </p:cTn>
                                  </p:par>
                                </p:childTnLst>
                              </p:cTn>
                            </p:par>
                            <p:par>
                              <p:cTn id="126" fill="hold">
                                <p:stCondLst>
                                  <p:cond delay="5200"/>
                                </p:stCondLst>
                                <p:childTnLst>
                                  <p:par>
                                    <p:cTn id="127" presetID="10" presetClass="entr" presetSubtype="0" fill="hold" grpId="0" nodeType="after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200"/>
                                            <p:tgtEl>
                                              <p:spTgt spid="60"/>
                                            </p:tgtEl>
                                          </p:cBhvr>
                                        </p:animEffect>
                                      </p:childTnLst>
                                    </p:cTn>
                                  </p:par>
                                </p:childTnLst>
                              </p:cTn>
                            </p:par>
                            <p:par>
                              <p:cTn id="130" fill="hold">
                                <p:stCondLst>
                                  <p:cond delay="5700"/>
                                </p:stCondLst>
                                <p:childTnLst>
                                  <p:par>
                                    <p:cTn id="131" presetID="10" presetClass="entr" presetSubtype="0" fill="hold" grpId="0" nodeType="after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fade">
                                          <p:cBhvr>
                                            <p:cTn id="133" dur="200"/>
                                            <p:tgtEl>
                                              <p:spTgt spid="61"/>
                                            </p:tgtEl>
                                          </p:cBhvr>
                                        </p:animEffect>
                                      </p:childTnLst>
                                    </p:cTn>
                                  </p:par>
                                </p:childTnLst>
                              </p:cTn>
                            </p:par>
                            <p:par>
                              <p:cTn id="134" fill="hold">
                                <p:stCondLst>
                                  <p:cond delay="6200"/>
                                </p:stCondLst>
                                <p:childTnLst>
                                  <p:par>
                                    <p:cTn id="135" presetID="10" presetClass="entr" presetSubtype="0" fill="hold" grpId="0" nodeType="after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200"/>
                                            <p:tgtEl>
                                              <p:spTgt spid="62"/>
                                            </p:tgtEl>
                                          </p:cBhvr>
                                        </p:animEffect>
                                      </p:childTnLst>
                                    </p:cTn>
                                  </p:par>
                                </p:childTnLst>
                              </p:cTn>
                            </p:par>
                            <p:par>
                              <p:cTn id="138" fill="hold">
                                <p:stCondLst>
                                  <p:cond delay="6700"/>
                                </p:stCondLst>
                                <p:childTnLst>
                                  <p:par>
                                    <p:cTn id="139" presetID="10" presetClass="entr" presetSubtype="0" fill="hold" grpId="0" nodeType="after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fade">
                                          <p:cBhvr>
                                            <p:cTn id="141" dur="200"/>
                                            <p:tgtEl>
                                              <p:spTgt spid="63"/>
                                            </p:tgtEl>
                                          </p:cBhvr>
                                        </p:animEffect>
                                      </p:childTnLst>
                                    </p:cTn>
                                  </p:par>
                                </p:childTnLst>
                              </p:cTn>
                            </p:par>
                            <p:par>
                              <p:cTn id="142" fill="hold">
                                <p:stCondLst>
                                  <p:cond delay="7200"/>
                                </p:stCondLst>
                                <p:childTnLst>
                                  <p:par>
                                    <p:cTn id="143" presetID="10" presetClass="entr" presetSubtype="0" fill="hold" nodeType="after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fade">
                                          <p:cBhvr>
                                            <p:cTn id="145" dur="500"/>
                                            <p:tgtEl>
                                              <p:spTgt spid="64"/>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wipe(left)">
                                          <p:cBhvr>
                                            <p:cTn id="148" dur="500"/>
                                            <p:tgtEl>
                                              <p:spTgt spid="70"/>
                                            </p:tgtEl>
                                          </p:cBhvr>
                                        </p:animEffect>
                                      </p:childTnLst>
                                    </p:cTn>
                                  </p:par>
                                </p:childTnLst>
                              </p:cTn>
                            </p:par>
                            <p:par>
                              <p:cTn id="149" fill="hold">
                                <p:stCondLst>
                                  <p:cond delay="7700"/>
                                </p:stCondLst>
                                <p:childTnLst>
                                  <p:par>
                                    <p:cTn id="150" presetID="22" presetClass="entr" presetSubtype="8" fill="hold" grpId="0" nodeType="afterEffect">
                                      <p:stCondLst>
                                        <p:cond delay="0"/>
                                      </p:stCondLst>
                                      <p:childTnLst>
                                        <p:set>
                                          <p:cBhvr>
                                            <p:cTn id="151" dur="1" fill="hold">
                                              <p:stCondLst>
                                                <p:cond delay="0"/>
                                              </p:stCondLst>
                                            </p:cTn>
                                            <p:tgtEl>
                                              <p:spTgt spid="71"/>
                                            </p:tgtEl>
                                            <p:attrNameLst>
                                              <p:attrName>style.visibility</p:attrName>
                                            </p:attrNameLst>
                                          </p:cBhvr>
                                          <p:to>
                                            <p:strVal val="visible"/>
                                          </p:to>
                                        </p:set>
                                        <p:animEffect transition="in" filter="wipe(left)">
                                          <p:cBhvr>
                                            <p:cTn id="152" dur="500"/>
                                            <p:tgtEl>
                                              <p:spTgt spid="71"/>
                                            </p:tgtEl>
                                          </p:cBhvr>
                                        </p:animEffect>
                                      </p:childTnLst>
                                    </p:cTn>
                                  </p:par>
                                  <p:par>
                                    <p:cTn id="153" presetID="12" presetClass="entr" presetSubtype="1" fill="hold" grpId="0" nodeType="withEffect">
                                      <p:stCondLst>
                                        <p:cond delay="0"/>
                                      </p:stCondLst>
                                      <p:childTnLst>
                                        <p:set>
                                          <p:cBhvr>
                                            <p:cTn id="154" dur="1" fill="hold">
                                              <p:stCondLst>
                                                <p:cond delay="0"/>
                                              </p:stCondLst>
                                            </p:cTn>
                                            <p:tgtEl>
                                              <p:spTgt spid="72"/>
                                            </p:tgtEl>
                                            <p:attrNameLst>
                                              <p:attrName>style.visibility</p:attrName>
                                            </p:attrNameLst>
                                          </p:cBhvr>
                                          <p:to>
                                            <p:strVal val="visible"/>
                                          </p:to>
                                        </p:set>
                                        <p:anim calcmode="lin" valueType="num">
                                          <p:cBhvr additive="base">
                                            <p:cTn id="155" dur="500"/>
                                            <p:tgtEl>
                                              <p:spTgt spid="72"/>
                                            </p:tgtEl>
                                            <p:attrNameLst>
                                              <p:attrName>ppt_y</p:attrName>
                                            </p:attrNameLst>
                                          </p:cBhvr>
                                          <p:tavLst>
                                            <p:tav tm="0">
                                              <p:val>
                                                <p:strVal val="#ppt_y-#ppt_h*1.125000"/>
                                              </p:val>
                                            </p:tav>
                                            <p:tav tm="100000">
                                              <p:val>
                                                <p:strVal val="#ppt_y"/>
                                              </p:val>
                                            </p:tav>
                                          </p:tavLst>
                                        </p:anim>
                                        <p:animEffect transition="in" filter="wipe(down)">
                                          <p:cBhvr>
                                            <p:cTn id="156" dur="500"/>
                                            <p:tgtEl>
                                              <p:spTgt spid="72"/>
                                            </p:tgtEl>
                                          </p:cBhvr>
                                        </p:animEffect>
                                      </p:childTnLst>
                                    </p:cTn>
                                  </p:par>
                                </p:childTnLst>
                              </p:cTn>
                            </p:par>
                            <p:par>
                              <p:cTn id="157" fill="hold">
                                <p:stCondLst>
                                  <p:cond delay="8200"/>
                                </p:stCondLst>
                                <p:childTnLst>
                                  <p:par>
                                    <p:cTn id="158" presetID="1" presetClass="entr" presetSubtype="0" fill="hold" grpId="0" nodeType="afterEffect">
                                      <p:stCondLst>
                                        <p:cond delay="0"/>
                                      </p:stCondLst>
                                      <p:childTnLst>
                                        <p:set>
                                          <p:cBhvr>
                                            <p:cTn id="159"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P spid="25" grpId="0"/>
          <p:bldP spid="26" grpId="0"/>
          <p:bldP spid="46" grpId="0"/>
          <p:bldP spid="47" grpId="0"/>
          <p:bldP spid="30" grpId="0" animBg="1"/>
          <p:bldP spid="48" grpId="0" animBg="1"/>
          <p:bldP spid="49" grpId="0" animBg="1"/>
          <p:bldP spid="50" grpId="0" animBg="1"/>
          <p:bldP spid="51" grpId="0" animBg="1"/>
          <p:bldP spid="52"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70" grpId="0"/>
          <p:bldGraphic spid="71" grpId="0">
            <p:bldAsOne/>
          </p:bldGraphic>
          <p:bldP spid="72" grpId="0"/>
          <p:bldP spid="37" grpId="0" animBg="1"/>
          <p:bldP spid="38" grpId="0"/>
          <p:bldP spid="39" grpId="0"/>
          <p:bldP spid="41" grpId="0" animBg="1"/>
          <p:bldP spid="42" grpId="0" animBg="1"/>
          <p:bldP spid="43" grpId="0" animBg="1"/>
          <p:bldP spid="44" grpId="0" animBg="1"/>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700" fill="hold"/>
                                            <p:tgtEl>
                                              <p:spTgt spid="44"/>
                                            </p:tgtEl>
                                            <p:attrNameLst>
                                              <p:attrName>ppt_w</p:attrName>
                                            </p:attrNameLst>
                                          </p:cBhvr>
                                          <p:tavLst>
                                            <p:tav tm="0">
                                              <p:val>
                                                <p:strVal val="#ppt_w+.3"/>
                                              </p:val>
                                            </p:tav>
                                            <p:tav tm="100000">
                                              <p:val>
                                                <p:strVal val="#ppt_w"/>
                                              </p:val>
                                            </p:tav>
                                          </p:tavLst>
                                        </p:anim>
                                        <p:anim calcmode="lin" valueType="num">
                                          <p:cBhvr>
                                            <p:cTn id="8" dur="700" fill="hold"/>
                                            <p:tgtEl>
                                              <p:spTgt spid="44"/>
                                            </p:tgtEl>
                                            <p:attrNameLst>
                                              <p:attrName>ppt_h</p:attrName>
                                            </p:attrNameLst>
                                          </p:cBhvr>
                                          <p:tavLst>
                                            <p:tav tm="0">
                                              <p:val>
                                                <p:strVal val="#ppt_h"/>
                                              </p:val>
                                            </p:tav>
                                            <p:tav tm="100000">
                                              <p:val>
                                                <p:strVal val="#ppt_h"/>
                                              </p:val>
                                            </p:tav>
                                          </p:tavLst>
                                        </p:anim>
                                        <p:animEffect transition="in" filter="fade">
                                          <p:cBhvr>
                                            <p:cTn id="9" dur="700"/>
                                            <p:tgtEl>
                                              <p:spTgt spid="4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700" fill="hold"/>
                                            <p:tgtEl>
                                              <p:spTgt spid="43"/>
                                            </p:tgtEl>
                                            <p:attrNameLst>
                                              <p:attrName>ppt_w</p:attrName>
                                            </p:attrNameLst>
                                          </p:cBhvr>
                                          <p:tavLst>
                                            <p:tav tm="0">
                                              <p:val>
                                                <p:strVal val="#ppt_w+.3"/>
                                              </p:val>
                                            </p:tav>
                                            <p:tav tm="100000">
                                              <p:val>
                                                <p:strVal val="#ppt_w"/>
                                              </p:val>
                                            </p:tav>
                                          </p:tavLst>
                                        </p:anim>
                                        <p:anim calcmode="lin" valueType="num">
                                          <p:cBhvr>
                                            <p:cTn id="13" dur="700" fill="hold"/>
                                            <p:tgtEl>
                                              <p:spTgt spid="43"/>
                                            </p:tgtEl>
                                            <p:attrNameLst>
                                              <p:attrName>ppt_h</p:attrName>
                                            </p:attrNameLst>
                                          </p:cBhvr>
                                          <p:tavLst>
                                            <p:tav tm="0">
                                              <p:val>
                                                <p:strVal val="#ppt_h"/>
                                              </p:val>
                                            </p:tav>
                                            <p:tav tm="100000">
                                              <p:val>
                                                <p:strVal val="#ppt_h"/>
                                              </p:val>
                                            </p:tav>
                                          </p:tavLst>
                                        </p:anim>
                                        <p:animEffect transition="in" filter="fade">
                                          <p:cBhvr>
                                            <p:cTn id="14" dur="700"/>
                                            <p:tgtEl>
                                              <p:spTgt spid="4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700" fill="hold"/>
                                            <p:tgtEl>
                                              <p:spTgt spid="42"/>
                                            </p:tgtEl>
                                            <p:attrNameLst>
                                              <p:attrName>ppt_w</p:attrName>
                                            </p:attrNameLst>
                                          </p:cBhvr>
                                          <p:tavLst>
                                            <p:tav tm="0">
                                              <p:val>
                                                <p:strVal val="#ppt_w+.3"/>
                                              </p:val>
                                            </p:tav>
                                            <p:tav tm="100000">
                                              <p:val>
                                                <p:strVal val="#ppt_w"/>
                                              </p:val>
                                            </p:tav>
                                          </p:tavLst>
                                        </p:anim>
                                        <p:anim calcmode="lin" valueType="num">
                                          <p:cBhvr>
                                            <p:cTn id="18" dur="700" fill="hold"/>
                                            <p:tgtEl>
                                              <p:spTgt spid="42"/>
                                            </p:tgtEl>
                                            <p:attrNameLst>
                                              <p:attrName>ppt_h</p:attrName>
                                            </p:attrNameLst>
                                          </p:cBhvr>
                                          <p:tavLst>
                                            <p:tav tm="0">
                                              <p:val>
                                                <p:strVal val="#ppt_h"/>
                                              </p:val>
                                            </p:tav>
                                            <p:tav tm="100000">
                                              <p:val>
                                                <p:strVal val="#ppt_h"/>
                                              </p:val>
                                            </p:tav>
                                          </p:tavLst>
                                        </p:anim>
                                        <p:animEffect transition="in" filter="fade">
                                          <p:cBhvr>
                                            <p:cTn id="19" dur="700"/>
                                            <p:tgtEl>
                                              <p:spTgt spid="42"/>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600" fill="hold"/>
                                            <p:tgtEl>
                                              <p:spTgt spid="41"/>
                                            </p:tgtEl>
                                            <p:attrNameLst>
                                              <p:attrName>ppt_x</p:attrName>
                                            </p:attrNameLst>
                                          </p:cBhvr>
                                          <p:tavLst>
                                            <p:tav tm="0">
                                              <p:val>
                                                <p:strVal val="1+#ppt_w/2"/>
                                              </p:val>
                                            </p:tav>
                                            <p:tav tm="100000">
                                              <p:val>
                                                <p:strVal val="#ppt_x"/>
                                              </p:val>
                                            </p:tav>
                                          </p:tavLst>
                                        </p:anim>
                                        <p:anim calcmode="lin" valueType="num">
                                          <p:cBhvr additive="base">
                                            <p:cTn id="23" dur="6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ppt_x</p:attrName>
                                            </p:attrNameLst>
                                          </p:cBhvr>
                                          <p:tavLst>
                                            <p:tav tm="0">
                                              <p:val>
                                                <p:strVal val="#ppt_x-#ppt_w/2"/>
                                              </p:val>
                                            </p:tav>
                                            <p:tav tm="100000">
                                              <p:val>
                                                <p:strVal val="#ppt_x"/>
                                              </p:val>
                                            </p:tav>
                                          </p:tavLst>
                                        </p:anim>
                                        <p:anim calcmode="lin" valueType="num">
                                          <p:cBhvr>
                                            <p:cTn id="28" dur="500" fill="hold"/>
                                            <p:tgtEl>
                                              <p:spTgt spid="37"/>
                                            </p:tgtEl>
                                            <p:attrNameLst>
                                              <p:attrName>ppt_y</p:attrName>
                                            </p:attrNameLst>
                                          </p:cBhvr>
                                          <p:tavLst>
                                            <p:tav tm="0">
                                              <p:val>
                                                <p:strVal val="#ppt_y"/>
                                              </p:val>
                                            </p:tav>
                                            <p:tav tm="100000">
                                              <p:val>
                                                <p:strVal val="#ppt_y"/>
                                              </p:val>
                                            </p:tav>
                                          </p:tavLst>
                                        </p:anim>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ppt_x</p:attrName>
                                            </p:attrNameLst>
                                          </p:cBhvr>
                                          <p:tavLst>
                                            <p:tav tm="0">
                                              <p:val>
                                                <p:strVal val="#ppt_x"/>
                                              </p:val>
                                            </p:tav>
                                            <p:tav tm="100000">
                                              <p:val>
                                                <p:strVal val="#ppt_x"/>
                                              </p:val>
                                            </p:tav>
                                          </p:tavLst>
                                        </p:anim>
                                        <p:anim calcmode="lin" valueType="num">
                                          <p:cBhvr>
                                            <p:cTn id="35" dur="500" fill="hold"/>
                                            <p:tgtEl>
                                              <p:spTgt spid="38"/>
                                            </p:tgtEl>
                                            <p:attrNameLst>
                                              <p:attrName>ppt_y</p:attrName>
                                            </p:attrNameLst>
                                          </p:cBhvr>
                                          <p:tavLst>
                                            <p:tav tm="0">
                                              <p:val>
                                                <p:strVal val="#ppt_y+#ppt_h/2"/>
                                              </p:val>
                                            </p:tav>
                                            <p:tav tm="100000">
                                              <p:val>
                                                <p:strVal val="#ppt_y"/>
                                              </p:val>
                                            </p:tav>
                                          </p:tavLst>
                                        </p:anim>
                                        <p:anim calcmode="lin" valueType="num">
                                          <p:cBhvr>
                                            <p:cTn id="36" dur="500" fill="hold"/>
                                            <p:tgtEl>
                                              <p:spTgt spid="38"/>
                                            </p:tgtEl>
                                            <p:attrNameLst>
                                              <p:attrName>ppt_w</p:attrName>
                                            </p:attrNameLst>
                                          </p:cBhvr>
                                          <p:tavLst>
                                            <p:tav tm="0">
                                              <p:val>
                                                <p:strVal val="#ppt_w"/>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200"/>
                                            <p:tgtEl>
                                              <p:spTgt spid="40"/>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ppt_x</p:attrName>
                                            </p:attrNameLst>
                                          </p:cBhvr>
                                          <p:tavLst>
                                            <p:tav tm="0">
                                              <p:val>
                                                <p:strVal val="#ppt_x"/>
                                              </p:val>
                                            </p:tav>
                                            <p:tav tm="100000">
                                              <p:val>
                                                <p:strVal val="#ppt_x"/>
                                              </p:val>
                                            </p:tav>
                                          </p:tavLst>
                                        </p:anim>
                                        <p:anim calcmode="lin" valueType="num">
                                          <p:cBhvr>
                                            <p:cTn id="46" dur="500" fill="hold"/>
                                            <p:tgtEl>
                                              <p:spTgt spid="39"/>
                                            </p:tgtEl>
                                            <p:attrNameLst>
                                              <p:attrName>ppt_y</p:attrName>
                                            </p:attrNameLst>
                                          </p:cBhvr>
                                          <p:tavLst>
                                            <p:tav tm="0">
                                              <p:val>
                                                <p:strVal val="#ppt_y+#ppt_h/2"/>
                                              </p:val>
                                            </p:tav>
                                            <p:tav tm="100000">
                                              <p:val>
                                                <p:strVal val="#ppt_y"/>
                                              </p:val>
                                            </p:tav>
                                          </p:tavLst>
                                        </p:anim>
                                        <p:anim calcmode="lin" valueType="num">
                                          <p:cBhvr>
                                            <p:cTn id="47" dur="500" fill="hold"/>
                                            <p:tgtEl>
                                              <p:spTgt spid="39"/>
                                            </p:tgtEl>
                                            <p:attrNameLst>
                                              <p:attrName>ppt_w</p:attrName>
                                            </p:attrNameLst>
                                          </p:cBhvr>
                                          <p:tavLst>
                                            <p:tav tm="0">
                                              <p:val>
                                                <p:strVal val="#ppt_w"/>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2700"/>
                                </p:stCondLst>
                                <p:childTnLst>
                                  <p:par>
                                    <p:cTn id="63" presetID="22" presetClass="entr" presetSubtype="1"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up)">
                                          <p:cBhvr>
                                            <p:cTn id="65" dur="500"/>
                                            <p:tgtEl>
                                              <p:spTgt spid="27"/>
                                            </p:tgtEl>
                                          </p:cBhvr>
                                        </p:animEffect>
                                      </p:childTnLst>
                                    </p:cTn>
                                  </p:par>
                                  <p:par>
                                    <p:cTn id="66" presetID="22"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childTnLst>
                              </p:cTn>
                            </p:par>
                            <p:par>
                              <p:cTn id="69" fill="hold">
                                <p:stCondLst>
                                  <p:cond delay="3200"/>
                                </p:stCondLst>
                                <p:childTnLst>
                                  <p:par>
                                    <p:cTn id="70" presetID="22" presetClass="entr" presetSubtype="8"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500"/>
                                            <p:tgtEl>
                                              <p:spTgt spid="47"/>
                                            </p:tgtEl>
                                          </p:cBhvr>
                                        </p:animEffect>
                                      </p:childTnLst>
                                    </p:cTn>
                                  </p:par>
                                  <p:par>
                                    <p:cTn id="73" presetID="12" presetClass="entr" presetSubtype="1"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p:tgtEl>
                                              <p:spTgt spid="46"/>
                                            </p:tgtEl>
                                            <p:attrNameLst>
                                              <p:attrName>ppt_y</p:attrName>
                                            </p:attrNameLst>
                                          </p:cBhvr>
                                          <p:tavLst>
                                            <p:tav tm="0">
                                              <p:val>
                                                <p:strVal val="#ppt_y-#ppt_h*1.125000"/>
                                              </p:val>
                                            </p:tav>
                                            <p:tav tm="100000">
                                              <p:val>
                                                <p:strVal val="#ppt_y"/>
                                              </p:val>
                                            </p:tav>
                                          </p:tavLst>
                                        </p:anim>
                                        <p:animEffect transition="in" filter="wipe(down)">
                                          <p:cBhvr>
                                            <p:cTn id="76" dur="500"/>
                                            <p:tgtEl>
                                              <p:spTgt spid="46"/>
                                            </p:tgtEl>
                                          </p:cBhvr>
                                        </p:animEffect>
                                      </p:childTnLst>
                                    </p:cTn>
                                  </p:par>
                                </p:childTnLst>
                              </p:cTn>
                            </p:par>
                            <p:par>
                              <p:cTn id="77" fill="hold">
                                <p:stCondLst>
                                  <p:cond delay="3700"/>
                                </p:stCondLst>
                                <p:childTnLst>
                                  <p:par>
                                    <p:cTn id="78" presetID="12" presetClass="entr" presetSubtype="4"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 calcmode="lin" valueType="num">
                                          <p:cBhvr additive="base">
                                            <p:cTn id="80" dur="500"/>
                                            <p:tgtEl>
                                              <p:spTgt spid="30"/>
                                            </p:tgtEl>
                                            <p:attrNameLst>
                                              <p:attrName>ppt_y</p:attrName>
                                            </p:attrNameLst>
                                          </p:cBhvr>
                                          <p:tavLst>
                                            <p:tav tm="0">
                                              <p:val>
                                                <p:strVal val="#ppt_y+#ppt_h*1.125000"/>
                                              </p:val>
                                            </p:tav>
                                            <p:tav tm="100000">
                                              <p:val>
                                                <p:strVal val="#ppt_y"/>
                                              </p:val>
                                            </p:tav>
                                          </p:tavLst>
                                        </p:anim>
                                        <p:animEffect transition="in" filter="wipe(up)">
                                          <p:cBhvr>
                                            <p:cTn id="81" dur="500"/>
                                            <p:tgtEl>
                                              <p:spTgt spid="30"/>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additive="base">
                                            <p:cTn id="84" dur="500"/>
                                            <p:tgtEl>
                                              <p:spTgt spid="48"/>
                                            </p:tgtEl>
                                            <p:attrNameLst>
                                              <p:attrName>ppt_y</p:attrName>
                                            </p:attrNameLst>
                                          </p:cBhvr>
                                          <p:tavLst>
                                            <p:tav tm="0">
                                              <p:val>
                                                <p:strVal val="#ppt_y+#ppt_h*1.125000"/>
                                              </p:val>
                                            </p:tav>
                                            <p:tav tm="100000">
                                              <p:val>
                                                <p:strVal val="#ppt_y"/>
                                              </p:val>
                                            </p:tav>
                                          </p:tavLst>
                                        </p:anim>
                                        <p:animEffect transition="in" filter="wipe(up)">
                                          <p:cBhvr>
                                            <p:cTn id="85" dur="500"/>
                                            <p:tgtEl>
                                              <p:spTgt spid="48"/>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
                                            <p:tgtEl>
                                              <p:spTgt spid="49"/>
                                            </p:tgtEl>
                                            <p:attrNameLst>
                                              <p:attrName>ppt_y</p:attrName>
                                            </p:attrNameLst>
                                          </p:cBhvr>
                                          <p:tavLst>
                                            <p:tav tm="0">
                                              <p:val>
                                                <p:strVal val="#ppt_y+#ppt_h*1.125000"/>
                                              </p:val>
                                            </p:tav>
                                            <p:tav tm="100000">
                                              <p:val>
                                                <p:strVal val="#ppt_y"/>
                                              </p:val>
                                            </p:tav>
                                          </p:tavLst>
                                        </p:anim>
                                        <p:animEffect transition="in" filter="wipe(up)">
                                          <p:cBhvr>
                                            <p:cTn id="89" dur="500"/>
                                            <p:tgtEl>
                                              <p:spTgt spid="49"/>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p:tgtEl>
                                              <p:spTgt spid="50"/>
                                            </p:tgtEl>
                                            <p:attrNameLst>
                                              <p:attrName>ppt_y</p:attrName>
                                            </p:attrNameLst>
                                          </p:cBhvr>
                                          <p:tavLst>
                                            <p:tav tm="0">
                                              <p:val>
                                                <p:strVal val="#ppt_y+#ppt_h*1.125000"/>
                                              </p:val>
                                            </p:tav>
                                            <p:tav tm="100000">
                                              <p:val>
                                                <p:strVal val="#ppt_y"/>
                                              </p:val>
                                            </p:tav>
                                          </p:tavLst>
                                        </p:anim>
                                        <p:animEffect transition="in" filter="wipe(up)">
                                          <p:cBhvr>
                                            <p:cTn id="93" dur="500"/>
                                            <p:tgtEl>
                                              <p:spTgt spid="50"/>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additive="base">
                                            <p:cTn id="96" dur="500"/>
                                            <p:tgtEl>
                                              <p:spTgt spid="51"/>
                                            </p:tgtEl>
                                            <p:attrNameLst>
                                              <p:attrName>ppt_y</p:attrName>
                                            </p:attrNameLst>
                                          </p:cBhvr>
                                          <p:tavLst>
                                            <p:tav tm="0">
                                              <p:val>
                                                <p:strVal val="#ppt_y+#ppt_h*1.125000"/>
                                              </p:val>
                                            </p:tav>
                                            <p:tav tm="100000">
                                              <p:val>
                                                <p:strVal val="#ppt_y"/>
                                              </p:val>
                                            </p:tav>
                                          </p:tavLst>
                                        </p:anim>
                                        <p:animEffect transition="in" filter="wipe(up)">
                                          <p:cBhvr>
                                            <p:cTn id="97" dur="500"/>
                                            <p:tgtEl>
                                              <p:spTgt spid="51"/>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 calcmode="lin" valueType="num">
                                          <p:cBhvr additive="base">
                                            <p:cTn id="100" dur="500"/>
                                            <p:tgtEl>
                                              <p:spTgt spid="52"/>
                                            </p:tgtEl>
                                            <p:attrNameLst>
                                              <p:attrName>ppt_y</p:attrName>
                                            </p:attrNameLst>
                                          </p:cBhvr>
                                          <p:tavLst>
                                            <p:tav tm="0">
                                              <p:val>
                                                <p:strVal val="#ppt_y+#ppt_h*1.125000"/>
                                              </p:val>
                                            </p:tav>
                                            <p:tav tm="100000">
                                              <p:val>
                                                <p:strVal val="#ppt_y"/>
                                              </p:val>
                                            </p:tav>
                                          </p:tavLst>
                                        </p:anim>
                                        <p:animEffect transition="in" filter="wipe(up)">
                                          <p:cBhvr>
                                            <p:cTn id="101" dur="500"/>
                                            <p:tgtEl>
                                              <p:spTgt spid="52"/>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53"/>
                                            </p:tgtEl>
                                            <p:attrNameLst>
                                              <p:attrName>style.visibility</p:attrName>
                                            </p:attrNameLst>
                                          </p:cBhvr>
                                          <p:to>
                                            <p:strVal val="visible"/>
                                          </p:to>
                                        </p:set>
                                        <p:anim calcmode="lin" valueType="num">
                                          <p:cBhvr additive="base">
                                            <p:cTn id="104" dur="500"/>
                                            <p:tgtEl>
                                              <p:spTgt spid="53"/>
                                            </p:tgtEl>
                                            <p:attrNameLst>
                                              <p:attrName>ppt_y</p:attrName>
                                            </p:attrNameLst>
                                          </p:cBhvr>
                                          <p:tavLst>
                                            <p:tav tm="0">
                                              <p:val>
                                                <p:strVal val="#ppt_y+#ppt_h*1.125000"/>
                                              </p:val>
                                            </p:tav>
                                            <p:tav tm="100000">
                                              <p:val>
                                                <p:strVal val="#ppt_y"/>
                                              </p:val>
                                            </p:tav>
                                          </p:tavLst>
                                        </p:anim>
                                        <p:animEffect transition="in" filter="wipe(up)">
                                          <p:cBhvr>
                                            <p:cTn id="105" dur="500"/>
                                            <p:tgtEl>
                                              <p:spTgt spid="53"/>
                                            </p:tgtEl>
                                          </p:cBhvr>
                                        </p:animEffect>
                                      </p:childTnLst>
                                    </p:cTn>
                                  </p:par>
                                  <p:par>
                                    <p:cTn id="106" presetID="12" presetClass="entr" presetSubtype="4"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p:tgtEl>
                                              <p:spTgt spid="54"/>
                                            </p:tgtEl>
                                            <p:attrNameLst>
                                              <p:attrName>ppt_y</p:attrName>
                                            </p:attrNameLst>
                                          </p:cBhvr>
                                          <p:tavLst>
                                            <p:tav tm="0">
                                              <p:val>
                                                <p:strVal val="#ppt_y+#ppt_h*1.125000"/>
                                              </p:val>
                                            </p:tav>
                                            <p:tav tm="100000">
                                              <p:val>
                                                <p:strVal val="#ppt_y"/>
                                              </p:val>
                                            </p:tav>
                                          </p:tavLst>
                                        </p:anim>
                                        <p:animEffect transition="in" filter="wipe(up)">
                                          <p:cBhvr>
                                            <p:cTn id="109" dur="500"/>
                                            <p:tgtEl>
                                              <p:spTgt spid="54"/>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55"/>
                                            </p:tgtEl>
                                            <p:attrNameLst>
                                              <p:attrName>style.visibility</p:attrName>
                                            </p:attrNameLst>
                                          </p:cBhvr>
                                          <p:to>
                                            <p:strVal val="visible"/>
                                          </p:to>
                                        </p:set>
                                        <p:anim calcmode="lin" valueType="num">
                                          <p:cBhvr additive="base">
                                            <p:cTn id="112" dur="500"/>
                                            <p:tgtEl>
                                              <p:spTgt spid="55"/>
                                            </p:tgtEl>
                                            <p:attrNameLst>
                                              <p:attrName>ppt_y</p:attrName>
                                            </p:attrNameLst>
                                          </p:cBhvr>
                                          <p:tavLst>
                                            <p:tav tm="0">
                                              <p:val>
                                                <p:strVal val="#ppt_y+#ppt_h*1.125000"/>
                                              </p:val>
                                            </p:tav>
                                            <p:tav tm="100000">
                                              <p:val>
                                                <p:strVal val="#ppt_y"/>
                                              </p:val>
                                            </p:tav>
                                          </p:tavLst>
                                        </p:anim>
                                        <p:animEffect transition="in" filter="wipe(up)">
                                          <p:cBhvr>
                                            <p:cTn id="113" dur="500"/>
                                            <p:tgtEl>
                                              <p:spTgt spid="55"/>
                                            </p:tgtEl>
                                          </p:cBhvr>
                                        </p:animEffect>
                                      </p:childTnLst>
                                    </p:cTn>
                                  </p:par>
                                  <p:par>
                                    <p:cTn id="114" presetID="12" presetClass="entr" presetSubtype="4"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 calcmode="lin" valueType="num">
                                          <p:cBhvr additive="base">
                                            <p:cTn id="116" dur="500"/>
                                            <p:tgtEl>
                                              <p:spTgt spid="56"/>
                                            </p:tgtEl>
                                            <p:attrNameLst>
                                              <p:attrName>ppt_y</p:attrName>
                                            </p:attrNameLst>
                                          </p:cBhvr>
                                          <p:tavLst>
                                            <p:tav tm="0">
                                              <p:val>
                                                <p:strVal val="#ppt_y+#ppt_h*1.125000"/>
                                              </p:val>
                                            </p:tav>
                                            <p:tav tm="100000">
                                              <p:val>
                                                <p:strVal val="#ppt_y"/>
                                              </p:val>
                                            </p:tav>
                                          </p:tavLst>
                                        </p:anim>
                                        <p:animEffect transition="in" filter="wipe(up)">
                                          <p:cBhvr>
                                            <p:cTn id="117" dur="500"/>
                                            <p:tgtEl>
                                              <p:spTgt spid="56"/>
                                            </p:tgtEl>
                                          </p:cBhvr>
                                        </p:animEffect>
                                      </p:childTnLst>
                                    </p:cTn>
                                  </p:par>
                                </p:childTnLst>
                              </p:cTn>
                            </p:par>
                            <p:par>
                              <p:cTn id="118" fill="hold">
                                <p:stCondLst>
                                  <p:cond delay="4200"/>
                                </p:stCondLst>
                                <p:childTnLst>
                                  <p:par>
                                    <p:cTn id="119" presetID="10" presetClass="entr" presetSubtype="0" fill="hold" grpId="0" nodeType="after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200"/>
                                            <p:tgtEl>
                                              <p:spTgt spid="58"/>
                                            </p:tgtEl>
                                          </p:cBhvr>
                                        </p:animEffect>
                                      </p:childTnLst>
                                    </p:cTn>
                                  </p:par>
                                </p:childTnLst>
                              </p:cTn>
                            </p:par>
                            <p:par>
                              <p:cTn id="122" fill="hold">
                                <p:stCondLst>
                                  <p:cond delay="4700"/>
                                </p:stCondLst>
                                <p:childTnLst>
                                  <p:par>
                                    <p:cTn id="123" presetID="10" presetClass="entr" presetSubtype="0" fill="hold" grpId="0" nodeType="after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200"/>
                                            <p:tgtEl>
                                              <p:spTgt spid="59"/>
                                            </p:tgtEl>
                                          </p:cBhvr>
                                        </p:animEffect>
                                      </p:childTnLst>
                                    </p:cTn>
                                  </p:par>
                                </p:childTnLst>
                              </p:cTn>
                            </p:par>
                            <p:par>
                              <p:cTn id="126" fill="hold">
                                <p:stCondLst>
                                  <p:cond delay="5200"/>
                                </p:stCondLst>
                                <p:childTnLst>
                                  <p:par>
                                    <p:cTn id="127" presetID="10" presetClass="entr" presetSubtype="0" fill="hold" grpId="0" nodeType="after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200"/>
                                            <p:tgtEl>
                                              <p:spTgt spid="60"/>
                                            </p:tgtEl>
                                          </p:cBhvr>
                                        </p:animEffect>
                                      </p:childTnLst>
                                    </p:cTn>
                                  </p:par>
                                </p:childTnLst>
                              </p:cTn>
                            </p:par>
                            <p:par>
                              <p:cTn id="130" fill="hold">
                                <p:stCondLst>
                                  <p:cond delay="5700"/>
                                </p:stCondLst>
                                <p:childTnLst>
                                  <p:par>
                                    <p:cTn id="131" presetID="10" presetClass="entr" presetSubtype="0" fill="hold" grpId="0" nodeType="after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fade">
                                          <p:cBhvr>
                                            <p:cTn id="133" dur="200"/>
                                            <p:tgtEl>
                                              <p:spTgt spid="61"/>
                                            </p:tgtEl>
                                          </p:cBhvr>
                                        </p:animEffect>
                                      </p:childTnLst>
                                    </p:cTn>
                                  </p:par>
                                </p:childTnLst>
                              </p:cTn>
                            </p:par>
                            <p:par>
                              <p:cTn id="134" fill="hold">
                                <p:stCondLst>
                                  <p:cond delay="6200"/>
                                </p:stCondLst>
                                <p:childTnLst>
                                  <p:par>
                                    <p:cTn id="135" presetID="10" presetClass="entr" presetSubtype="0" fill="hold" grpId="0" nodeType="after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200"/>
                                            <p:tgtEl>
                                              <p:spTgt spid="62"/>
                                            </p:tgtEl>
                                          </p:cBhvr>
                                        </p:animEffect>
                                      </p:childTnLst>
                                    </p:cTn>
                                  </p:par>
                                </p:childTnLst>
                              </p:cTn>
                            </p:par>
                            <p:par>
                              <p:cTn id="138" fill="hold">
                                <p:stCondLst>
                                  <p:cond delay="6700"/>
                                </p:stCondLst>
                                <p:childTnLst>
                                  <p:par>
                                    <p:cTn id="139" presetID="10" presetClass="entr" presetSubtype="0" fill="hold" grpId="0" nodeType="afterEffect">
                                      <p:stCondLst>
                                        <p:cond delay="0"/>
                                      </p:stCondLst>
                                      <p:childTnLst>
                                        <p:set>
                                          <p:cBhvr>
                                            <p:cTn id="140" dur="1" fill="hold">
                                              <p:stCondLst>
                                                <p:cond delay="0"/>
                                              </p:stCondLst>
                                            </p:cTn>
                                            <p:tgtEl>
                                              <p:spTgt spid="63"/>
                                            </p:tgtEl>
                                            <p:attrNameLst>
                                              <p:attrName>style.visibility</p:attrName>
                                            </p:attrNameLst>
                                          </p:cBhvr>
                                          <p:to>
                                            <p:strVal val="visible"/>
                                          </p:to>
                                        </p:set>
                                        <p:animEffect transition="in" filter="fade">
                                          <p:cBhvr>
                                            <p:cTn id="141" dur="200"/>
                                            <p:tgtEl>
                                              <p:spTgt spid="63"/>
                                            </p:tgtEl>
                                          </p:cBhvr>
                                        </p:animEffect>
                                      </p:childTnLst>
                                    </p:cTn>
                                  </p:par>
                                </p:childTnLst>
                              </p:cTn>
                            </p:par>
                            <p:par>
                              <p:cTn id="142" fill="hold">
                                <p:stCondLst>
                                  <p:cond delay="7200"/>
                                </p:stCondLst>
                                <p:childTnLst>
                                  <p:par>
                                    <p:cTn id="143" presetID="10" presetClass="entr" presetSubtype="0" fill="hold" nodeType="after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fade">
                                          <p:cBhvr>
                                            <p:cTn id="145" dur="500"/>
                                            <p:tgtEl>
                                              <p:spTgt spid="64"/>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wipe(left)">
                                          <p:cBhvr>
                                            <p:cTn id="148" dur="500"/>
                                            <p:tgtEl>
                                              <p:spTgt spid="70"/>
                                            </p:tgtEl>
                                          </p:cBhvr>
                                        </p:animEffect>
                                      </p:childTnLst>
                                    </p:cTn>
                                  </p:par>
                                </p:childTnLst>
                              </p:cTn>
                            </p:par>
                            <p:par>
                              <p:cTn id="149" fill="hold">
                                <p:stCondLst>
                                  <p:cond delay="7700"/>
                                </p:stCondLst>
                                <p:childTnLst>
                                  <p:par>
                                    <p:cTn id="150" presetID="22" presetClass="entr" presetSubtype="8" fill="hold" grpId="0" nodeType="afterEffect">
                                      <p:stCondLst>
                                        <p:cond delay="0"/>
                                      </p:stCondLst>
                                      <p:childTnLst>
                                        <p:set>
                                          <p:cBhvr>
                                            <p:cTn id="151" dur="1" fill="hold">
                                              <p:stCondLst>
                                                <p:cond delay="0"/>
                                              </p:stCondLst>
                                            </p:cTn>
                                            <p:tgtEl>
                                              <p:spTgt spid="71"/>
                                            </p:tgtEl>
                                            <p:attrNameLst>
                                              <p:attrName>style.visibility</p:attrName>
                                            </p:attrNameLst>
                                          </p:cBhvr>
                                          <p:to>
                                            <p:strVal val="visible"/>
                                          </p:to>
                                        </p:set>
                                        <p:animEffect transition="in" filter="wipe(left)">
                                          <p:cBhvr>
                                            <p:cTn id="152" dur="500"/>
                                            <p:tgtEl>
                                              <p:spTgt spid="71"/>
                                            </p:tgtEl>
                                          </p:cBhvr>
                                        </p:animEffect>
                                      </p:childTnLst>
                                    </p:cTn>
                                  </p:par>
                                  <p:par>
                                    <p:cTn id="153" presetID="12" presetClass="entr" presetSubtype="1" fill="hold" grpId="0" nodeType="withEffect">
                                      <p:stCondLst>
                                        <p:cond delay="0"/>
                                      </p:stCondLst>
                                      <p:childTnLst>
                                        <p:set>
                                          <p:cBhvr>
                                            <p:cTn id="154" dur="1" fill="hold">
                                              <p:stCondLst>
                                                <p:cond delay="0"/>
                                              </p:stCondLst>
                                            </p:cTn>
                                            <p:tgtEl>
                                              <p:spTgt spid="72"/>
                                            </p:tgtEl>
                                            <p:attrNameLst>
                                              <p:attrName>style.visibility</p:attrName>
                                            </p:attrNameLst>
                                          </p:cBhvr>
                                          <p:to>
                                            <p:strVal val="visible"/>
                                          </p:to>
                                        </p:set>
                                        <p:anim calcmode="lin" valueType="num">
                                          <p:cBhvr additive="base">
                                            <p:cTn id="155" dur="500"/>
                                            <p:tgtEl>
                                              <p:spTgt spid="72"/>
                                            </p:tgtEl>
                                            <p:attrNameLst>
                                              <p:attrName>ppt_y</p:attrName>
                                            </p:attrNameLst>
                                          </p:cBhvr>
                                          <p:tavLst>
                                            <p:tav tm="0">
                                              <p:val>
                                                <p:strVal val="#ppt_y-#ppt_h*1.125000"/>
                                              </p:val>
                                            </p:tav>
                                            <p:tav tm="100000">
                                              <p:val>
                                                <p:strVal val="#ppt_y"/>
                                              </p:val>
                                            </p:tav>
                                          </p:tavLst>
                                        </p:anim>
                                        <p:animEffect transition="in" filter="wipe(down)">
                                          <p:cBhvr>
                                            <p:cTn id="156" dur="500"/>
                                            <p:tgtEl>
                                              <p:spTgt spid="72"/>
                                            </p:tgtEl>
                                          </p:cBhvr>
                                        </p:animEffect>
                                      </p:childTnLst>
                                    </p:cTn>
                                  </p:par>
                                </p:childTnLst>
                              </p:cTn>
                            </p:par>
                            <p:par>
                              <p:cTn id="157" fill="hold">
                                <p:stCondLst>
                                  <p:cond delay="8200"/>
                                </p:stCondLst>
                                <p:childTnLst>
                                  <p:par>
                                    <p:cTn id="158" presetID="1" presetClass="entr" presetSubtype="0" fill="hold" grpId="0" nodeType="afterEffect">
                                      <p:stCondLst>
                                        <p:cond delay="0"/>
                                      </p:stCondLst>
                                      <p:childTnLst>
                                        <p:set>
                                          <p:cBhvr>
                                            <p:cTn id="159"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P spid="25" grpId="0"/>
          <p:bldP spid="26" grpId="0"/>
          <p:bldP spid="46" grpId="0"/>
          <p:bldP spid="47" grpId="0"/>
          <p:bldP spid="30" grpId="0" animBg="1"/>
          <p:bldP spid="48" grpId="0" animBg="1"/>
          <p:bldP spid="49" grpId="0" animBg="1"/>
          <p:bldP spid="50" grpId="0" animBg="1"/>
          <p:bldP spid="51" grpId="0" animBg="1"/>
          <p:bldP spid="52"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70" grpId="0"/>
          <p:bldGraphic spid="71" grpId="0">
            <p:bldAsOne/>
          </p:bldGraphic>
          <p:bldP spid="72" grpId="0"/>
          <p:bldP spid="37" grpId="0" animBg="1"/>
          <p:bldP spid="38" grpId="0"/>
          <p:bldP spid="39" grpId="0"/>
          <p:bldP spid="41" grpId="0" animBg="1"/>
          <p:bldP spid="42" grpId="0" animBg="1"/>
          <p:bldP spid="43" grpId="0" animBg="1"/>
          <p:bldP spid="44" grpId="0" animBg="1"/>
          <p:bldP spid="4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bwMode="auto">
          <a:xfrm>
            <a:off x="1414686" y="1916832"/>
            <a:ext cx="1354112" cy="1351403"/>
          </a:xfrm>
          <a:custGeom>
            <a:avLst/>
            <a:gdLst>
              <a:gd name="T0" fmla="*/ 635 w 635"/>
              <a:gd name="T1" fmla="*/ 345 h 634"/>
              <a:gd name="T2" fmla="*/ 600 w 635"/>
              <a:gd name="T3" fmla="*/ 283 h 634"/>
              <a:gd name="T4" fmla="*/ 553 w 635"/>
              <a:gd name="T5" fmla="*/ 220 h 634"/>
              <a:gd name="T6" fmla="*/ 606 w 635"/>
              <a:gd name="T7" fmla="*/ 184 h 634"/>
              <a:gd name="T8" fmla="*/ 544 w 635"/>
              <a:gd name="T9" fmla="*/ 146 h 634"/>
              <a:gd name="T10" fmla="*/ 473 w 635"/>
              <a:gd name="T11" fmla="*/ 116 h 634"/>
              <a:gd name="T12" fmla="*/ 501 w 635"/>
              <a:gd name="T13" fmla="*/ 57 h 634"/>
              <a:gd name="T14" fmla="*/ 430 w 635"/>
              <a:gd name="T15" fmla="*/ 56 h 634"/>
              <a:gd name="T16" fmla="*/ 351 w 635"/>
              <a:gd name="T17" fmla="*/ 65 h 634"/>
              <a:gd name="T18" fmla="*/ 345 w 635"/>
              <a:gd name="T19" fmla="*/ 0 h 634"/>
              <a:gd name="T20" fmla="*/ 284 w 635"/>
              <a:gd name="T21" fmla="*/ 35 h 634"/>
              <a:gd name="T22" fmla="*/ 220 w 635"/>
              <a:gd name="T23" fmla="*/ 82 h 634"/>
              <a:gd name="T24" fmla="*/ 184 w 635"/>
              <a:gd name="T25" fmla="*/ 29 h 634"/>
              <a:gd name="T26" fmla="*/ 148 w 635"/>
              <a:gd name="T27" fmla="*/ 91 h 634"/>
              <a:gd name="T28" fmla="*/ 116 w 635"/>
              <a:gd name="T29" fmla="*/ 161 h 634"/>
              <a:gd name="T30" fmla="*/ 58 w 635"/>
              <a:gd name="T31" fmla="*/ 134 h 634"/>
              <a:gd name="T32" fmla="*/ 56 w 635"/>
              <a:gd name="T33" fmla="*/ 205 h 634"/>
              <a:gd name="T34" fmla="*/ 65 w 635"/>
              <a:gd name="T35" fmla="*/ 283 h 634"/>
              <a:gd name="T36" fmla="*/ 0 w 635"/>
              <a:gd name="T37" fmla="*/ 289 h 634"/>
              <a:gd name="T38" fmla="*/ 36 w 635"/>
              <a:gd name="T39" fmla="*/ 351 h 634"/>
              <a:gd name="T40" fmla="*/ 82 w 635"/>
              <a:gd name="T41" fmla="*/ 413 h 634"/>
              <a:gd name="T42" fmla="*/ 29 w 635"/>
              <a:gd name="T43" fmla="*/ 450 h 634"/>
              <a:gd name="T44" fmla="*/ 91 w 635"/>
              <a:gd name="T45" fmla="*/ 487 h 634"/>
              <a:gd name="T46" fmla="*/ 162 w 635"/>
              <a:gd name="T47" fmla="*/ 518 h 634"/>
              <a:gd name="T48" fmla="*/ 134 w 635"/>
              <a:gd name="T49" fmla="*/ 577 h 634"/>
              <a:gd name="T50" fmla="*/ 207 w 635"/>
              <a:gd name="T51" fmla="*/ 578 h 634"/>
              <a:gd name="T52" fmla="*/ 284 w 635"/>
              <a:gd name="T53" fmla="*/ 569 h 634"/>
              <a:gd name="T54" fmla="*/ 290 w 635"/>
              <a:gd name="T55" fmla="*/ 634 h 634"/>
              <a:gd name="T56" fmla="*/ 351 w 635"/>
              <a:gd name="T57" fmla="*/ 598 h 634"/>
              <a:gd name="T58" fmla="*/ 415 w 635"/>
              <a:gd name="T59" fmla="*/ 553 h 634"/>
              <a:gd name="T60" fmla="*/ 451 w 635"/>
              <a:gd name="T61" fmla="*/ 605 h 634"/>
              <a:gd name="T62" fmla="*/ 489 w 635"/>
              <a:gd name="T63" fmla="*/ 544 h 634"/>
              <a:gd name="T64" fmla="*/ 519 w 635"/>
              <a:gd name="T65" fmla="*/ 473 h 634"/>
              <a:gd name="T66" fmla="*/ 577 w 635"/>
              <a:gd name="T67" fmla="*/ 500 h 634"/>
              <a:gd name="T68" fmla="*/ 579 w 635"/>
              <a:gd name="T69" fmla="*/ 428 h 634"/>
              <a:gd name="T70" fmla="*/ 570 w 635"/>
              <a:gd name="T71" fmla="*/ 351 h 634"/>
              <a:gd name="T72" fmla="*/ 600 w 635"/>
              <a:gd name="T73" fmla="*/ 35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5" h="634">
                <a:moveTo>
                  <a:pt x="600" y="351"/>
                </a:moveTo>
                <a:cubicBezTo>
                  <a:pt x="635" y="345"/>
                  <a:pt x="635" y="345"/>
                  <a:pt x="635" y="345"/>
                </a:cubicBezTo>
                <a:cubicBezTo>
                  <a:pt x="635" y="289"/>
                  <a:pt x="635" y="289"/>
                  <a:pt x="635" y="289"/>
                </a:cubicBezTo>
                <a:cubicBezTo>
                  <a:pt x="600" y="283"/>
                  <a:pt x="600" y="283"/>
                  <a:pt x="600" y="283"/>
                </a:cubicBezTo>
                <a:cubicBezTo>
                  <a:pt x="570" y="283"/>
                  <a:pt x="570" y="283"/>
                  <a:pt x="570" y="283"/>
                </a:cubicBezTo>
                <a:cubicBezTo>
                  <a:pt x="567" y="261"/>
                  <a:pt x="561" y="240"/>
                  <a:pt x="553" y="220"/>
                </a:cubicBezTo>
                <a:cubicBezTo>
                  <a:pt x="579" y="205"/>
                  <a:pt x="579" y="205"/>
                  <a:pt x="579" y="205"/>
                </a:cubicBezTo>
                <a:cubicBezTo>
                  <a:pt x="606" y="184"/>
                  <a:pt x="606" y="184"/>
                  <a:pt x="606" y="184"/>
                </a:cubicBezTo>
                <a:cubicBezTo>
                  <a:pt x="577" y="134"/>
                  <a:pt x="577" y="134"/>
                  <a:pt x="577" y="134"/>
                </a:cubicBezTo>
                <a:cubicBezTo>
                  <a:pt x="544" y="146"/>
                  <a:pt x="544" y="146"/>
                  <a:pt x="544" y="146"/>
                </a:cubicBezTo>
                <a:cubicBezTo>
                  <a:pt x="519" y="161"/>
                  <a:pt x="519" y="161"/>
                  <a:pt x="519" y="161"/>
                </a:cubicBezTo>
                <a:cubicBezTo>
                  <a:pt x="507" y="145"/>
                  <a:pt x="490" y="128"/>
                  <a:pt x="473" y="116"/>
                </a:cubicBezTo>
                <a:cubicBezTo>
                  <a:pt x="489" y="91"/>
                  <a:pt x="489" y="91"/>
                  <a:pt x="489" y="91"/>
                </a:cubicBezTo>
                <a:cubicBezTo>
                  <a:pt x="501" y="57"/>
                  <a:pt x="501" y="57"/>
                  <a:pt x="501" y="57"/>
                </a:cubicBezTo>
                <a:cubicBezTo>
                  <a:pt x="451" y="29"/>
                  <a:pt x="451" y="29"/>
                  <a:pt x="451" y="29"/>
                </a:cubicBezTo>
                <a:cubicBezTo>
                  <a:pt x="430" y="56"/>
                  <a:pt x="430" y="56"/>
                  <a:pt x="430" y="56"/>
                </a:cubicBezTo>
                <a:cubicBezTo>
                  <a:pt x="415" y="82"/>
                  <a:pt x="415" y="82"/>
                  <a:pt x="415" y="82"/>
                </a:cubicBezTo>
                <a:cubicBezTo>
                  <a:pt x="395" y="74"/>
                  <a:pt x="374" y="68"/>
                  <a:pt x="351" y="65"/>
                </a:cubicBezTo>
                <a:cubicBezTo>
                  <a:pt x="351" y="35"/>
                  <a:pt x="351" y="35"/>
                  <a:pt x="351" y="35"/>
                </a:cubicBezTo>
                <a:cubicBezTo>
                  <a:pt x="345" y="0"/>
                  <a:pt x="345" y="0"/>
                  <a:pt x="345" y="0"/>
                </a:cubicBezTo>
                <a:cubicBezTo>
                  <a:pt x="290" y="0"/>
                  <a:pt x="290" y="0"/>
                  <a:pt x="290" y="0"/>
                </a:cubicBezTo>
                <a:cubicBezTo>
                  <a:pt x="284" y="35"/>
                  <a:pt x="284" y="35"/>
                  <a:pt x="284" y="35"/>
                </a:cubicBezTo>
                <a:cubicBezTo>
                  <a:pt x="284" y="65"/>
                  <a:pt x="284" y="65"/>
                  <a:pt x="284" y="65"/>
                </a:cubicBezTo>
                <a:cubicBezTo>
                  <a:pt x="261" y="68"/>
                  <a:pt x="241" y="74"/>
                  <a:pt x="220" y="82"/>
                </a:cubicBezTo>
                <a:cubicBezTo>
                  <a:pt x="207" y="56"/>
                  <a:pt x="207" y="56"/>
                  <a:pt x="207" y="56"/>
                </a:cubicBezTo>
                <a:cubicBezTo>
                  <a:pt x="184" y="29"/>
                  <a:pt x="184" y="29"/>
                  <a:pt x="184" y="29"/>
                </a:cubicBezTo>
                <a:cubicBezTo>
                  <a:pt x="134" y="57"/>
                  <a:pt x="134" y="57"/>
                  <a:pt x="134" y="57"/>
                </a:cubicBezTo>
                <a:cubicBezTo>
                  <a:pt x="148" y="91"/>
                  <a:pt x="148" y="91"/>
                  <a:pt x="148" y="91"/>
                </a:cubicBezTo>
                <a:cubicBezTo>
                  <a:pt x="162" y="116"/>
                  <a:pt x="162" y="116"/>
                  <a:pt x="162" y="116"/>
                </a:cubicBezTo>
                <a:cubicBezTo>
                  <a:pt x="145" y="128"/>
                  <a:pt x="130" y="145"/>
                  <a:pt x="116" y="161"/>
                </a:cubicBezTo>
                <a:cubicBezTo>
                  <a:pt x="91" y="146"/>
                  <a:pt x="91" y="146"/>
                  <a:pt x="91" y="146"/>
                </a:cubicBezTo>
                <a:cubicBezTo>
                  <a:pt x="58" y="134"/>
                  <a:pt x="58" y="134"/>
                  <a:pt x="58" y="134"/>
                </a:cubicBezTo>
                <a:cubicBezTo>
                  <a:pt x="29" y="184"/>
                  <a:pt x="29" y="184"/>
                  <a:pt x="29" y="184"/>
                </a:cubicBezTo>
                <a:cubicBezTo>
                  <a:pt x="56" y="205"/>
                  <a:pt x="56" y="205"/>
                  <a:pt x="56" y="205"/>
                </a:cubicBezTo>
                <a:cubicBezTo>
                  <a:pt x="82" y="220"/>
                  <a:pt x="82" y="220"/>
                  <a:pt x="82" y="220"/>
                </a:cubicBezTo>
                <a:cubicBezTo>
                  <a:pt x="74" y="240"/>
                  <a:pt x="68" y="261"/>
                  <a:pt x="65" y="283"/>
                </a:cubicBezTo>
                <a:cubicBezTo>
                  <a:pt x="36" y="283"/>
                  <a:pt x="36" y="283"/>
                  <a:pt x="36" y="283"/>
                </a:cubicBezTo>
                <a:cubicBezTo>
                  <a:pt x="0" y="289"/>
                  <a:pt x="0" y="289"/>
                  <a:pt x="0" y="289"/>
                </a:cubicBezTo>
                <a:cubicBezTo>
                  <a:pt x="0" y="345"/>
                  <a:pt x="0" y="345"/>
                  <a:pt x="0" y="345"/>
                </a:cubicBezTo>
                <a:cubicBezTo>
                  <a:pt x="36" y="351"/>
                  <a:pt x="36" y="351"/>
                  <a:pt x="36" y="351"/>
                </a:cubicBezTo>
                <a:cubicBezTo>
                  <a:pt x="65" y="351"/>
                  <a:pt x="65" y="351"/>
                  <a:pt x="65" y="351"/>
                </a:cubicBezTo>
                <a:cubicBezTo>
                  <a:pt x="68" y="372"/>
                  <a:pt x="74" y="393"/>
                  <a:pt x="82" y="413"/>
                </a:cubicBezTo>
                <a:cubicBezTo>
                  <a:pt x="56" y="428"/>
                  <a:pt x="56" y="428"/>
                  <a:pt x="56" y="428"/>
                </a:cubicBezTo>
                <a:cubicBezTo>
                  <a:pt x="29" y="450"/>
                  <a:pt x="29" y="450"/>
                  <a:pt x="29" y="450"/>
                </a:cubicBezTo>
                <a:cubicBezTo>
                  <a:pt x="58" y="500"/>
                  <a:pt x="58" y="500"/>
                  <a:pt x="58" y="500"/>
                </a:cubicBezTo>
                <a:cubicBezTo>
                  <a:pt x="91" y="487"/>
                  <a:pt x="91" y="487"/>
                  <a:pt x="91" y="487"/>
                </a:cubicBezTo>
                <a:cubicBezTo>
                  <a:pt x="116" y="473"/>
                  <a:pt x="116" y="473"/>
                  <a:pt x="116" y="473"/>
                </a:cubicBezTo>
                <a:cubicBezTo>
                  <a:pt x="130" y="490"/>
                  <a:pt x="145" y="505"/>
                  <a:pt x="162" y="518"/>
                </a:cubicBezTo>
                <a:cubicBezTo>
                  <a:pt x="148" y="544"/>
                  <a:pt x="148" y="544"/>
                  <a:pt x="148" y="544"/>
                </a:cubicBezTo>
                <a:cubicBezTo>
                  <a:pt x="134" y="577"/>
                  <a:pt x="134" y="577"/>
                  <a:pt x="134" y="577"/>
                </a:cubicBezTo>
                <a:cubicBezTo>
                  <a:pt x="184" y="605"/>
                  <a:pt x="184" y="605"/>
                  <a:pt x="184" y="605"/>
                </a:cubicBezTo>
                <a:cubicBezTo>
                  <a:pt x="207" y="578"/>
                  <a:pt x="207" y="578"/>
                  <a:pt x="207" y="578"/>
                </a:cubicBezTo>
                <a:cubicBezTo>
                  <a:pt x="220" y="553"/>
                  <a:pt x="220" y="553"/>
                  <a:pt x="220" y="553"/>
                </a:cubicBezTo>
                <a:cubicBezTo>
                  <a:pt x="241" y="560"/>
                  <a:pt x="261" y="566"/>
                  <a:pt x="284" y="569"/>
                </a:cubicBezTo>
                <a:cubicBezTo>
                  <a:pt x="284" y="598"/>
                  <a:pt x="284" y="598"/>
                  <a:pt x="284" y="598"/>
                </a:cubicBezTo>
                <a:cubicBezTo>
                  <a:pt x="290" y="634"/>
                  <a:pt x="290" y="634"/>
                  <a:pt x="290" y="634"/>
                </a:cubicBezTo>
                <a:cubicBezTo>
                  <a:pt x="345" y="634"/>
                  <a:pt x="345" y="634"/>
                  <a:pt x="345" y="634"/>
                </a:cubicBezTo>
                <a:cubicBezTo>
                  <a:pt x="351" y="598"/>
                  <a:pt x="351" y="598"/>
                  <a:pt x="351" y="598"/>
                </a:cubicBezTo>
                <a:cubicBezTo>
                  <a:pt x="351" y="569"/>
                  <a:pt x="351" y="569"/>
                  <a:pt x="351" y="569"/>
                </a:cubicBezTo>
                <a:cubicBezTo>
                  <a:pt x="374" y="566"/>
                  <a:pt x="395" y="560"/>
                  <a:pt x="415" y="553"/>
                </a:cubicBezTo>
                <a:cubicBezTo>
                  <a:pt x="430" y="578"/>
                  <a:pt x="430" y="578"/>
                  <a:pt x="430" y="578"/>
                </a:cubicBezTo>
                <a:cubicBezTo>
                  <a:pt x="451" y="605"/>
                  <a:pt x="451" y="605"/>
                  <a:pt x="451" y="605"/>
                </a:cubicBezTo>
                <a:cubicBezTo>
                  <a:pt x="501" y="577"/>
                  <a:pt x="501" y="577"/>
                  <a:pt x="501" y="577"/>
                </a:cubicBezTo>
                <a:cubicBezTo>
                  <a:pt x="489" y="544"/>
                  <a:pt x="489" y="544"/>
                  <a:pt x="489" y="544"/>
                </a:cubicBezTo>
                <a:cubicBezTo>
                  <a:pt x="473" y="518"/>
                  <a:pt x="473" y="518"/>
                  <a:pt x="473" y="518"/>
                </a:cubicBezTo>
                <a:cubicBezTo>
                  <a:pt x="490" y="505"/>
                  <a:pt x="507" y="490"/>
                  <a:pt x="519" y="473"/>
                </a:cubicBezTo>
                <a:cubicBezTo>
                  <a:pt x="544" y="487"/>
                  <a:pt x="544" y="487"/>
                  <a:pt x="544" y="487"/>
                </a:cubicBezTo>
                <a:cubicBezTo>
                  <a:pt x="577" y="500"/>
                  <a:pt x="577" y="500"/>
                  <a:pt x="577" y="500"/>
                </a:cubicBezTo>
                <a:cubicBezTo>
                  <a:pt x="606" y="450"/>
                  <a:pt x="606" y="450"/>
                  <a:pt x="606" y="450"/>
                </a:cubicBezTo>
                <a:cubicBezTo>
                  <a:pt x="579" y="428"/>
                  <a:pt x="579" y="428"/>
                  <a:pt x="579" y="428"/>
                </a:cubicBezTo>
                <a:cubicBezTo>
                  <a:pt x="553" y="413"/>
                  <a:pt x="553" y="413"/>
                  <a:pt x="553" y="413"/>
                </a:cubicBezTo>
                <a:cubicBezTo>
                  <a:pt x="561" y="393"/>
                  <a:pt x="567" y="372"/>
                  <a:pt x="570" y="351"/>
                </a:cubicBezTo>
                <a:cubicBezTo>
                  <a:pt x="600" y="351"/>
                  <a:pt x="600" y="351"/>
                  <a:pt x="600" y="351"/>
                </a:cubicBezTo>
                <a:cubicBezTo>
                  <a:pt x="600" y="351"/>
                  <a:pt x="600" y="351"/>
                  <a:pt x="600" y="351"/>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5" name="Freeform 7"/>
          <p:cNvSpPr/>
          <p:nvPr/>
        </p:nvSpPr>
        <p:spPr bwMode="auto">
          <a:xfrm>
            <a:off x="2235277" y="2737423"/>
            <a:ext cx="1699861" cy="1695348"/>
          </a:xfrm>
          <a:custGeom>
            <a:avLst/>
            <a:gdLst>
              <a:gd name="T0" fmla="*/ 797 w 797"/>
              <a:gd name="T1" fmla="*/ 426 h 795"/>
              <a:gd name="T2" fmla="*/ 762 w 797"/>
              <a:gd name="T3" fmla="*/ 363 h 795"/>
              <a:gd name="T4" fmla="*/ 721 w 797"/>
              <a:gd name="T5" fmla="*/ 301 h 795"/>
              <a:gd name="T6" fmla="*/ 777 w 797"/>
              <a:gd name="T7" fmla="*/ 271 h 795"/>
              <a:gd name="T8" fmla="*/ 721 w 797"/>
              <a:gd name="T9" fmla="*/ 227 h 795"/>
              <a:gd name="T10" fmla="*/ 660 w 797"/>
              <a:gd name="T11" fmla="*/ 185 h 795"/>
              <a:gd name="T12" fmla="*/ 700 w 797"/>
              <a:gd name="T13" fmla="*/ 135 h 795"/>
              <a:gd name="T14" fmla="*/ 633 w 797"/>
              <a:gd name="T15" fmla="*/ 116 h 795"/>
              <a:gd name="T16" fmla="*/ 559 w 797"/>
              <a:gd name="T17" fmla="*/ 100 h 795"/>
              <a:gd name="T18" fmla="*/ 577 w 797"/>
              <a:gd name="T19" fmla="*/ 40 h 795"/>
              <a:gd name="T20" fmla="*/ 506 w 797"/>
              <a:gd name="T21" fmla="*/ 48 h 795"/>
              <a:gd name="T22" fmla="*/ 434 w 797"/>
              <a:gd name="T23" fmla="*/ 63 h 795"/>
              <a:gd name="T24" fmla="*/ 428 w 797"/>
              <a:gd name="T25" fmla="*/ 0 h 795"/>
              <a:gd name="T26" fmla="*/ 365 w 797"/>
              <a:gd name="T27" fmla="*/ 34 h 795"/>
              <a:gd name="T28" fmla="*/ 303 w 797"/>
              <a:gd name="T29" fmla="*/ 75 h 795"/>
              <a:gd name="T30" fmla="*/ 273 w 797"/>
              <a:gd name="T31" fmla="*/ 19 h 795"/>
              <a:gd name="T32" fmla="*/ 229 w 797"/>
              <a:gd name="T33" fmla="*/ 75 h 795"/>
              <a:gd name="T34" fmla="*/ 187 w 797"/>
              <a:gd name="T35" fmla="*/ 137 h 795"/>
              <a:gd name="T36" fmla="*/ 137 w 797"/>
              <a:gd name="T37" fmla="*/ 96 h 795"/>
              <a:gd name="T38" fmla="*/ 118 w 797"/>
              <a:gd name="T39" fmla="*/ 164 h 795"/>
              <a:gd name="T40" fmla="*/ 103 w 797"/>
              <a:gd name="T41" fmla="*/ 238 h 795"/>
              <a:gd name="T42" fmla="*/ 42 w 797"/>
              <a:gd name="T43" fmla="*/ 218 h 795"/>
              <a:gd name="T44" fmla="*/ 50 w 797"/>
              <a:gd name="T45" fmla="*/ 290 h 795"/>
              <a:gd name="T46" fmla="*/ 63 w 797"/>
              <a:gd name="T47" fmla="*/ 363 h 795"/>
              <a:gd name="T48" fmla="*/ 0 w 797"/>
              <a:gd name="T49" fmla="*/ 369 h 795"/>
              <a:gd name="T50" fmla="*/ 36 w 797"/>
              <a:gd name="T51" fmla="*/ 432 h 795"/>
              <a:gd name="T52" fmla="*/ 77 w 797"/>
              <a:gd name="T53" fmla="*/ 494 h 795"/>
              <a:gd name="T54" fmla="*/ 20 w 797"/>
              <a:gd name="T55" fmla="*/ 524 h 795"/>
              <a:gd name="T56" fmla="*/ 77 w 797"/>
              <a:gd name="T57" fmla="*/ 567 h 795"/>
              <a:gd name="T58" fmla="*/ 139 w 797"/>
              <a:gd name="T59" fmla="*/ 610 h 795"/>
              <a:gd name="T60" fmla="*/ 98 w 797"/>
              <a:gd name="T61" fmla="*/ 659 h 795"/>
              <a:gd name="T62" fmla="*/ 166 w 797"/>
              <a:gd name="T63" fmla="*/ 679 h 795"/>
              <a:gd name="T64" fmla="*/ 240 w 797"/>
              <a:gd name="T65" fmla="*/ 694 h 795"/>
              <a:gd name="T66" fmla="*/ 220 w 797"/>
              <a:gd name="T67" fmla="*/ 754 h 795"/>
              <a:gd name="T68" fmla="*/ 291 w 797"/>
              <a:gd name="T69" fmla="*/ 747 h 795"/>
              <a:gd name="T70" fmla="*/ 365 w 797"/>
              <a:gd name="T71" fmla="*/ 731 h 795"/>
              <a:gd name="T72" fmla="*/ 371 w 797"/>
              <a:gd name="T73" fmla="*/ 795 h 795"/>
              <a:gd name="T74" fmla="*/ 434 w 797"/>
              <a:gd name="T75" fmla="*/ 760 h 795"/>
              <a:gd name="T76" fmla="*/ 495 w 797"/>
              <a:gd name="T77" fmla="*/ 719 h 795"/>
              <a:gd name="T78" fmla="*/ 526 w 797"/>
              <a:gd name="T79" fmla="*/ 777 h 795"/>
              <a:gd name="T80" fmla="*/ 569 w 797"/>
              <a:gd name="T81" fmla="*/ 719 h 795"/>
              <a:gd name="T82" fmla="*/ 611 w 797"/>
              <a:gd name="T83" fmla="*/ 658 h 795"/>
              <a:gd name="T84" fmla="*/ 661 w 797"/>
              <a:gd name="T85" fmla="*/ 698 h 795"/>
              <a:gd name="T86" fmla="*/ 681 w 797"/>
              <a:gd name="T87" fmla="*/ 631 h 795"/>
              <a:gd name="T88" fmla="*/ 696 w 797"/>
              <a:gd name="T89" fmla="*/ 557 h 795"/>
              <a:gd name="T90" fmla="*/ 756 w 797"/>
              <a:gd name="T91" fmla="*/ 576 h 795"/>
              <a:gd name="T92" fmla="*/ 747 w 797"/>
              <a:gd name="T93" fmla="*/ 504 h 795"/>
              <a:gd name="T94" fmla="*/ 733 w 797"/>
              <a:gd name="T95" fmla="*/ 432 h 795"/>
              <a:gd name="T96" fmla="*/ 762 w 797"/>
              <a:gd name="T97" fmla="*/ 43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7" h="795">
                <a:moveTo>
                  <a:pt x="762" y="432"/>
                </a:moveTo>
                <a:cubicBezTo>
                  <a:pt x="797" y="426"/>
                  <a:pt x="797" y="426"/>
                  <a:pt x="797" y="426"/>
                </a:cubicBezTo>
                <a:cubicBezTo>
                  <a:pt x="797" y="369"/>
                  <a:pt x="797" y="369"/>
                  <a:pt x="797" y="369"/>
                </a:cubicBezTo>
                <a:cubicBezTo>
                  <a:pt x="762" y="363"/>
                  <a:pt x="762" y="363"/>
                  <a:pt x="762" y="363"/>
                </a:cubicBezTo>
                <a:cubicBezTo>
                  <a:pt x="733" y="363"/>
                  <a:pt x="733" y="363"/>
                  <a:pt x="733" y="363"/>
                </a:cubicBezTo>
                <a:cubicBezTo>
                  <a:pt x="732" y="341"/>
                  <a:pt x="727" y="320"/>
                  <a:pt x="721" y="301"/>
                </a:cubicBezTo>
                <a:cubicBezTo>
                  <a:pt x="747" y="290"/>
                  <a:pt x="747" y="290"/>
                  <a:pt x="747" y="290"/>
                </a:cubicBezTo>
                <a:cubicBezTo>
                  <a:pt x="777" y="271"/>
                  <a:pt x="777" y="271"/>
                  <a:pt x="777" y="271"/>
                </a:cubicBezTo>
                <a:cubicBezTo>
                  <a:pt x="756" y="218"/>
                  <a:pt x="756" y="218"/>
                  <a:pt x="756" y="218"/>
                </a:cubicBezTo>
                <a:cubicBezTo>
                  <a:pt x="721" y="227"/>
                  <a:pt x="721" y="227"/>
                  <a:pt x="721" y="227"/>
                </a:cubicBezTo>
                <a:cubicBezTo>
                  <a:pt x="696" y="238"/>
                  <a:pt x="696" y="238"/>
                  <a:pt x="696" y="238"/>
                </a:cubicBezTo>
                <a:cubicBezTo>
                  <a:pt x="685" y="218"/>
                  <a:pt x="673" y="201"/>
                  <a:pt x="660" y="185"/>
                </a:cubicBezTo>
                <a:cubicBezTo>
                  <a:pt x="681" y="164"/>
                  <a:pt x="681" y="164"/>
                  <a:pt x="681" y="164"/>
                </a:cubicBezTo>
                <a:cubicBezTo>
                  <a:pt x="700" y="135"/>
                  <a:pt x="700" y="135"/>
                  <a:pt x="700" y="135"/>
                </a:cubicBezTo>
                <a:cubicBezTo>
                  <a:pt x="661" y="96"/>
                  <a:pt x="661" y="96"/>
                  <a:pt x="661" y="96"/>
                </a:cubicBezTo>
                <a:cubicBezTo>
                  <a:pt x="633" y="116"/>
                  <a:pt x="633" y="116"/>
                  <a:pt x="633" y="116"/>
                </a:cubicBezTo>
                <a:cubicBezTo>
                  <a:pt x="611" y="137"/>
                  <a:pt x="611" y="137"/>
                  <a:pt x="611" y="137"/>
                </a:cubicBezTo>
                <a:cubicBezTo>
                  <a:pt x="595" y="123"/>
                  <a:pt x="577" y="111"/>
                  <a:pt x="559" y="100"/>
                </a:cubicBezTo>
                <a:cubicBezTo>
                  <a:pt x="569" y="75"/>
                  <a:pt x="569" y="75"/>
                  <a:pt x="569" y="75"/>
                </a:cubicBezTo>
                <a:cubicBezTo>
                  <a:pt x="577" y="40"/>
                  <a:pt x="577" y="40"/>
                  <a:pt x="577" y="40"/>
                </a:cubicBezTo>
                <a:cubicBezTo>
                  <a:pt x="526" y="19"/>
                  <a:pt x="526" y="19"/>
                  <a:pt x="526" y="19"/>
                </a:cubicBezTo>
                <a:cubicBezTo>
                  <a:pt x="506" y="48"/>
                  <a:pt x="506" y="48"/>
                  <a:pt x="506" y="48"/>
                </a:cubicBezTo>
                <a:cubicBezTo>
                  <a:pt x="495" y="75"/>
                  <a:pt x="495" y="75"/>
                  <a:pt x="495" y="75"/>
                </a:cubicBezTo>
                <a:cubicBezTo>
                  <a:pt x="476" y="69"/>
                  <a:pt x="455" y="64"/>
                  <a:pt x="434" y="63"/>
                </a:cubicBezTo>
                <a:cubicBezTo>
                  <a:pt x="434" y="34"/>
                  <a:pt x="434" y="34"/>
                  <a:pt x="434" y="34"/>
                </a:cubicBezTo>
                <a:cubicBezTo>
                  <a:pt x="428" y="0"/>
                  <a:pt x="428" y="0"/>
                  <a:pt x="428" y="0"/>
                </a:cubicBezTo>
                <a:cubicBezTo>
                  <a:pt x="371" y="0"/>
                  <a:pt x="371" y="0"/>
                  <a:pt x="371" y="0"/>
                </a:cubicBezTo>
                <a:cubicBezTo>
                  <a:pt x="365" y="34"/>
                  <a:pt x="365" y="34"/>
                  <a:pt x="365" y="34"/>
                </a:cubicBezTo>
                <a:cubicBezTo>
                  <a:pt x="365" y="63"/>
                  <a:pt x="365" y="63"/>
                  <a:pt x="365" y="63"/>
                </a:cubicBezTo>
                <a:cubicBezTo>
                  <a:pt x="343" y="64"/>
                  <a:pt x="322" y="69"/>
                  <a:pt x="303" y="75"/>
                </a:cubicBezTo>
                <a:cubicBezTo>
                  <a:pt x="291" y="48"/>
                  <a:pt x="291" y="48"/>
                  <a:pt x="291" y="48"/>
                </a:cubicBezTo>
                <a:cubicBezTo>
                  <a:pt x="273" y="19"/>
                  <a:pt x="273" y="19"/>
                  <a:pt x="273" y="19"/>
                </a:cubicBezTo>
                <a:cubicBezTo>
                  <a:pt x="220" y="40"/>
                  <a:pt x="220" y="40"/>
                  <a:pt x="220" y="40"/>
                </a:cubicBezTo>
                <a:cubicBezTo>
                  <a:pt x="229" y="75"/>
                  <a:pt x="229" y="75"/>
                  <a:pt x="229" y="75"/>
                </a:cubicBezTo>
                <a:cubicBezTo>
                  <a:pt x="240" y="100"/>
                  <a:pt x="240" y="100"/>
                  <a:pt x="240" y="100"/>
                </a:cubicBezTo>
                <a:cubicBezTo>
                  <a:pt x="220" y="111"/>
                  <a:pt x="203" y="123"/>
                  <a:pt x="187" y="137"/>
                </a:cubicBezTo>
                <a:cubicBezTo>
                  <a:pt x="166" y="116"/>
                  <a:pt x="166" y="116"/>
                  <a:pt x="166" y="116"/>
                </a:cubicBezTo>
                <a:cubicBezTo>
                  <a:pt x="137" y="96"/>
                  <a:pt x="137" y="96"/>
                  <a:pt x="137" y="96"/>
                </a:cubicBezTo>
                <a:cubicBezTo>
                  <a:pt x="98" y="135"/>
                  <a:pt x="98" y="135"/>
                  <a:pt x="98" y="135"/>
                </a:cubicBezTo>
                <a:cubicBezTo>
                  <a:pt x="118" y="164"/>
                  <a:pt x="118" y="164"/>
                  <a:pt x="118" y="164"/>
                </a:cubicBezTo>
                <a:cubicBezTo>
                  <a:pt x="139" y="185"/>
                  <a:pt x="139" y="185"/>
                  <a:pt x="139" y="185"/>
                </a:cubicBezTo>
                <a:cubicBezTo>
                  <a:pt x="125" y="201"/>
                  <a:pt x="113" y="218"/>
                  <a:pt x="103" y="238"/>
                </a:cubicBezTo>
                <a:cubicBezTo>
                  <a:pt x="77" y="227"/>
                  <a:pt x="77" y="227"/>
                  <a:pt x="77" y="227"/>
                </a:cubicBezTo>
                <a:cubicBezTo>
                  <a:pt x="42" y="218"/>
                  <a:pt x="42" y="218"/>
                  <a:pt x="42" y="218"/>
                </a:cubicBezTo>
                <a:cubicBezTo>
                  <a:pt x="20" y="271"/>
                  <a:pt x="20" y="271"/>
                  <a:pt x="20" y="271"/>
                </a:cubicBezTo>
                <a:cubicBezTo>
                  <a:pt x="50" y="290"/>
                  <a:pt x="50" y="290"/>
                  <a:pt x="50" y="290"/>
                </a:cubicBezTo>
                <a:cubicBezTo>
                  <a:pt x="77" y="301"/>
                  <a:pt x="77" y="301"/>
                  <a:pt x="77" y="301"/>
                </a:cubicBezTo>
                <a:cubicBezTo>
                  <a:pt x="71" y="320"/>
                  <a:pt x="66" y="341"/>
                  <a:pt x="63" y="363"/>
                </a:cubicBezTo>
                <a:cubicBezTo>
                  <a:pt x="36" y="363"/>
                  <a:pt x="36" y="363"/>
                  <a:pt x="36" y="363"/>
                </a:cubicBezTo>
                <a:cubicBezTo>
                  <a:pt x="0" y="369"/>
                  <a:pt x="0" y="369"/>
                  <a:pt x="0" y="369"/>
                </a:cubicBezTo>
                <a:cubicBezTo>
                  <a:pt x="0" y="426"/>
                  <a:pt x="0" y="426"/>
                  <a:pt x="0" y="426"/>
                </a:cubicBezTo>
                <a:cubicBezTo>
                  <a:pt x="36" y="432"/>
                  <a:pt x="36" y="432"/>
                  <a:pt x="36" y="432"/>
                </a:cubicBezTo>
                <a:cubicBezTo>
                  <a:pt x="63" y="432"/>
                  <a:pt x="63" y="432"/>
                  <a:pt x="63" y="432"/>
                </a:cubicBezTo>
                <a:cubicBezTo>
                  <a:pt x="66" y="453"/>
                  <a:pt x="71" y="474"/>
                  <a:pt x="77" y="494"/>
                </a:cubicBezTo>
                <a:cubicBezTo>
                  <a:pt x="50" y="504"/>
                  <a:pt x="50" y="504"/>
                  <a:pt x="50" y="504"/>
                </a:cubicBezTo>
                <a:cubicBezTo>
                  <a:pt x="20" y="524"/>
                  <a:pt x="20" y="524"/>
                  <a:pt x="20" y="524"/>
                </a:cubicBezTo>
                <a:cubicBezTo>
                  <a:pt x="42" y="576"/>
                  <a:pt x="42" y="576"/>
                  <a:pt x="42" y="576"/>
                </a:cubicBezTo>
                <a:cubicBezTo>
                  <a:pt x="77" y="567"/>
                  <a:pt x="77" y="567"/>
                  <a:pt x="77" y="567"/>
                </a:cubicBezTo>
                <a:cubicBezTo>
                  <a:pt x="103" y="557"/>
                  <a:pt x="103" y="557"/>
                  <a:pt x="103" y="557"/>
                </a:cubicBezTo>
                <a:cubicBezTo>
                  <a:pt x="113" y="576"/>
                  <a:pt x="125" y="593"/>
                  <a:pt x="139" y="610"/>
                </a:cubicBezTo>
                <a:cubicBezTo>
                  <a:pt x="118" y="631"/>
                  <a:pt x="118" y="631"/>
                  <a:pt x="118" y="631"/>
                </a:cubicBezTo>
                <a:cubicBezTo>
                  <a:pt x="98" y="659"/>
                  <a:pt x="98" y="659"/>
                  <a:pt x="98" y="659"/>
                </a:cubicBezTo>
                <a:cubicBezTo>
                  <a:pt x="137" y="698"/>
                  <a:pt x="137" y="698"/>
                  <a:pt x="137" y="698"/>
                </a:cubicBezTo>
                <a:cubicBezTo>
                  <a:pt x="166" y="679"/>
                  <a:pt x="166" y="679"/>
                  <a:pt x="166" y="679"/>
                </a:cubicBezTo>
                <a:cubicBezTo>
                  <a:pt x="187" y="658"/>
                  <a:pt x="187" y="658"/>
                  <a:pt x="187" y="658"/>
                </a:cubicBezTo>
                <a:cubicBezTo>
                  <a:pt x="203" y="671"/>
                  <a:pt x="220" y="683"/>
                  <a:pt x="240" y="694"/>
                </a:cubicBezTo>
                <a:cubicBezTo>
                  <a:pt x="229" y="719"/>
                  <a:pt x="229" y="719"/>
                  <a:pt x="229" y="719"/>
                </a:cubicBezTo>
                <a:cubicBezTo>
                  <a:pt x="220" y="754"/>
                  <a:pt x="220" y="754"/>
                  <a:pt x="220" y="754"/>
                </a:cubicBezTo>
                <a:cubicBezTo>
                  <a:pt x="273" y="777"/>
                  <a:pt x="273" y="777"/>
                  <a:pt x="273" y="777"/>
                </a:cubicBezTo>
                <a:cubicBezTo>
                  <a:pt x="291" y="747"/>
                  <a:pt x="291" y="747"/>
                  <a:pt x="291" y="747"/>
                </a:cubicBezTo>
                <a:cubicBezTo>
                  <a:pt x="303" y="719"/>
                  <a:pt x="303" y="719"/>
                  <a:pt x="303" y="719"/>
                </a:cubicBezTo>
                <a:cubicBezTo>
                  <a:pt x="322" y="725"/>
                  <a:pt x="343" y="730"/>
                  <a:pt x="365" y="731"/>
                </a:cubicBezTo>
                <a:cubicBezTo>
                  <a:pt x="365" y="760"/>
                  <a:pt x="365" y="760"/>
                  <a:pt x="365" y="760"/>
                </a:cubicBezTo>
                <a:cubicBezTo>
                  <a:pt x="371" y="795"/>
                  <a:pt x="371" y="795"/>
                  <a:pt x="371" y="795"/>
                </a:cubicBezTo>
                <a:cubicBezTo>
                  <a:pt x="428" y="795"/>
                  <a:pt x="428" y="795"/>
                  <a:pt x="428" y="795"/>
                </a:cubicBezTo>
                <a:cubicBezTo>
                  <a:pt x="434" y="760"/>
                  <a:pt x="434" y="760"/>
                  <a:pt x="434" y="760"/>
                </a:cubicBezTo>
                <a:cubicBezTo>
                  <a:pt x="434" y="731"/>
                  <a:pt x="434" y="731"/>
                  <a:pt x="434" y="731"/>
                </a:cubicBezTo>
                <a:cubicBezTo>
                  <a:pt x="455" y="730"/>
                  <a:pt x="476" y="725"/>
                  <a:pt x="495" y="719"/>
                </a:cubicBezTo>
                <a:cubicBezTo>
                  <a:pt x="506" y="747"/>
                  <a:pt x="506" y="747"/>
                  <a:pt x="506" y="747"/>
                </a:cubicBezTo>
                <a:cubicBezTo>
                  <a:pt x="526" y="777"/>
                  <a:pt x="526" y="777"/>
                  <a:pt x="526" y="777"/>
                </a:cubicBezTo>
                <a:cubicBezTo>
                  <a:pt x="577" y="754"/>
                  <a:pt x="577" y="754"/>
                  <a:pt x="577" y="754"/>
                </a:cubicBezTo>
                <a:cubicBezTo>
                  <a:pt x="569" y="719"/>
                  <a:pt x="569" y="719"/>
                  <a:pt x="569" y="719"/>
                </a:cubicBezTo>
                <a:cubicBezTo>
                  <a:pt x="559" y="694"/>
                  <a:pt x="559" y="694"/>
                  <a:pt x="559" y="694"/>
                </a:cubicBezTo>
                <a:cubicBezTo>
                  <a:pt x="577" y="683"/>
                  <a:pt x="595" y="671"/>
                  <a:pt x="611" y="658"/>
                </a:cubicBezTo>
                <a:cubicBezTo>
                  <a:pt x="633" y="679"/>
                  <a:pt x="633" y="679"/>
                  <a:pt x="633" y="679"/>
                </a:cubicBezTo>
                <a:cubicBezTo>
                  <a:pt x="661" y="698"/>
                  <a:pt x="661" y="698"/>
                  <a:pt x="661" y="698"/>
                </a:cubicBezTo>
                <a:cubicBezTo>
                  <a:pt x="700" y="659"/>
                  <a:pt x="700" y="659"/>
                  <a:pt x="700" y="659"/>
                </a:cubicBezTo>
                <a:cubicBezTo>
                  <a:pt x="681" y="631"/>
                  <a:pt x="681" y="631"/>
                  <a:pt x="681" y="631"/>
                </a:cubicBezTo>
                <a:cubicBezTo>
                  <a:pt x="660" y="610"/>
                  <a:pt x="660" y="610"/>
                  <a:pt x="660" y="610"/>
                </a:cubicBezTo>
                <a:cubicBezTo>
                  <a:pt x="673" y="593"/>
                  <a:pt x="685" y="576"/>
                  <a:pt x="696" y="557"/>
                </a:cubicBezTo>
                <a:cubicBezTo>
                  <a:pt x="721" y="567"/>
                  <a:pt x="721" y="567"/>
                  <a:pt x="721" y="567"/>
                </a:cubicBezTo>
                <a:cubicBezTo>
                  <a:pt x="756" y="576"/>
                  <a:pt x="756" y="576"/>
                  <a:pt x="756" y="576"/>
                </a:cubicBezTo>
                <a:cubicBezTo>
                  <a:pt x="777" y="524"/>
                  <a:pt x="777" y="524"/>
                  <a:pt x="777" y="524"/>
                </a:cubicBezTo>
                <a:cubicBezTo>
                  <a:pt x="747" y="504"/>
                  <a:pt x="747" y="504"/>
                  <a:pt x="747" y="504"/>
                </a:cubicBezTo>
                <a:cubicBezTo>
                  <a:pt x="721" y="494"/>
                  <a:pt x="721" y="494"/>
                  <a:pt x="721" y="494"/>
                </a:cubicBezTo>
                <a:cubicBezTo>
                  <a:pt x="727" y="474"/>
                  <a:pt x="732" y="453"/>
                  <a:pt x="733" y="432"/>
                </a:cubicBezTo>
                <a:cubicBezTo>
                  <a:pt x="762" y="432"/>
                  <a:pt x="762" y="432"/>
                  <a:pt x="762" y="432"/>
                </a:cubicBezTo>
                <a:cubicBezTo>
                  <a:pt x="762" y="432"/>
                  <a:pt x="762" y="432"/>
                  <a:pt x="762" y="432"/>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6" name="Freeform 8"/>
          <p:cNvSpPr/>
          <p:nvPr/>
        </p:nvSpPr>
        <p:spPr bwMode="auto">
          <a:xfrm>
            <a:off x="3685983" y="2417853"/>
            <a:ext cx="1113079" cy="1130232"/>
          </a:xfrm>
          <a:custGeom>
            <a:avLst/>
            <a:gdLst>
              <a:gd name="T0" fmla="*/ 465 w 522"/>
              <a:gd name="T1" fmla="*/ 265 h 530"/>
              <a:gd name="T2" fmla="*/ 491 w 522"/>
              <a:gd name="T3" fmla="*/ 226 h 530"/>
              <a:gd name="T4" fmla="*/ 504 w 522"/>
              <a:gd name="T5" fmla="*/ 155 h 530"/>
              <a:gd name="T6" fmla="*/ 442 w 522"/>
              <a:gd name="T7" fmla="*/ 170 h 530"/>
              <a:gd name="T8" fmla="*/ 424 w 522"/>
              <a:gd name="T9" fmla="*/ 98 h 530"/>
              <a:gd name="T10" fmla="*/ 394 w 522"/>
              <a:gd name="T11" fmla="*/ 33 h 530"/>
              <a:gd name="T12" fmla="*/ 352 w 522"/>
              <a:gd name="T13" fmla="*/ 81 h 530"/>
              <a:gd name="T14" fmla="*/ 295 w 522"/>
              <a:gd name="T15" fmla="*/ 35 h 530"/>
              <a:gd name="T16" fmla="*/ 233 w 522"/>
              <a:gd name="T17" fmla="*/ 0 h 530"/>
              <a:gd name="T18" fmla="*/ 227 w 522"/>
              <a:gd name="T19" fmla="*/ 63 h 530"/>
              <a:gd name="T20" fmla="*/ 153 w 522"/>
              <a:gd name="T21" fmla="*/ 59 h 530"/>
              <a:gd name="T22" fmla="*/ 83 w 522"/>
              <a:gd name="T23" fmla="*/ 66 h 530"/>
              <a:gd name="T24" fmla="*/ 116 w 522"/>
              <a:gd name="T25" fmla="*/ 122 h 530"/>
              <a:gd name="T26" fmla="*/ 53 w 522"/>
              <a:gd name="T27" fmla="*/ 161 h 530"/>
              <a:gd name="T28" fmla="*/ 0 w 522"/>
              <a:gd name="T29" fmla="*/ 209 h 530"/>
              <a:gd name="T30" fmla="*/ 59 w 522"/>
              <a:gd name="T31" fmla="*/ 235 h 530"/>
              <a:gd name="T32" fmla="*/ 59 w 522"/>
              <a:gd name="T33" fmla="*/ 294 h 530"/>
              <a:gd name="T34" fmla="*/ 0 w 522"/>
              <a:gd name="T35" fmla="*/ 319 h 530"/>
              <a:gd name="T36" fmla="*/ 53 w 522"/>
              <a:gd name="T37" fmla="*/ 367 h 530"/>
              <a:gd name="T38" fmla="*/ 116 w 522"/>
              <a:gd name="T39" fmla="*/ 408 h 530"/>
              <a:gd name="T40" fmla="*/ 83 w 522"/>
              <a:gd name="T41" fmla="*/ 462 h 530"/>
              <a:gd name="T42" fmla="*/ 153 w 522"/>
              <a:gd name="T43" fmla="*/ 471 h 530"/>
              <a:gd name="T44" fmla="*/ 227 w 522"/>
              <a:gd name="T45" fmla="*/ 465 h 530"/>
              <a:gd name="T46" fmla="*/ 233 w 522"/>
              <a:gd name="T47" fmla="*/ 530 h 530"/>
              <a:gd name="T48" fmla="*/ 295 w 522"/>
              <a:gd name="T49" fmla="*/ 495 h 530"/>
              <a:gd name="T50" fmla="*/ 352 w 522"/>
              <a:gd name="T51" fmla="*/ 447 h 530"/>
              <a:gd name="T52" fmla="*/ 394 w 522"/>
              <a:gd name="T53" fmla="*/ 495 h 530"/>
              <a:gd name="T54" fmla="*/ 424 w 522"/>
              <a:gd name="T55" fmla="*/ 431 h 530"/>
              <a:gd name="T56" fmla="*/ 442 w 522"/>
              <a:gd name="T57" fmla="*/ 360 h 530"/>
              <a:gd name="T58" fmla="*/ 504 w 522"/>
              <a:gd name="T59" fmla="*/ 373 h 530"/>
              <a:gd name="T60" fmla="*/ 491 w 522"/>
              <a:gd name="T61" fmla="*/ 303 h 530"/>
              <a:gd name="T62" fmla="*/ 463 w 522"/>
              <a:gd name="T63" fmla="*/ 294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30">
                <a:moveTo>
                  <a:pt x="463" y="294"/>
                </a:moveTo>
                <a:cubicBezTo>
                  <a:pt x="465" y="285"/>
                  <a:pt x="465" y="274"/>
                  <a:pt x="465" y="265"/>
                </a:cubicBezTo>
                <a:cubicBezTo>
                  <a:pt x="465" y="254"/>
                  <a:pt x="465" y="244"/>
                  <a:pt x="463" y="235"/>
                </a:cubicBezTo>
                <a:cubicBezTo>
                  <a:pt x="491" y="226"/>
                  <a:pt x="491" y="226"/>
                  <a:pt x="491" y="226"/>
                </a:cubicBezTo>
                <a:cubicBezTo>
                  <a:pt x="522" y="209"/>
                  <a:pt x="522" y="209"/>
                  <a:pt x="522" y="209"/>
                </a:cubicBezTo>
                <a:cubicBezTo>
                  <a:pt x="504" y="155"/>
                  <a:pt x="504" y="155"/>
                  <a:pt x="504" y="155"/>
                </a:cubicBezTo>
                <a:cubicBezTo>
                  <a:pt x="470" y="161"/>
                  <a:pt x="470" y="161"/>
                  <a:pt x="470" y="161"/>
                </a:cubicBezTo>
                <a:cubicBezTo>
                  <a:pt x="442" y="170"/>
                  <a:pt x="442" y="170"/>
                  <a:pt x="442" y="170"/>
                </a:cubicBezTo>
                <a:cubicBezTo>
                  <a:pt x="433" y="152"/>
                  <a:pt x="421" y="136"/>
                  <a:pt x="408" y="122"/>
                </a:cubicBezTo>
                <a:cubicBezTo>
                  <a:pt x="424" y="98"/>
                  <a:pt x="424" y="98"/>
                  <a:pt x="424" y="98"/>
                </a:cubicBezTo>
                <a:cubicBezTo>
                  <a:pt x="439" y="66"/>
                  <a:pt x="439" y="66"/>
                  <a:pt x="439" y="66"/>
                </a:cubicBezTo>
                <a:cubicBezTo>
                  <a:pt x="394" y="33"/>
                  <a:pt x="394" y="33"/>
                  <a:pt x="394" y="33"/>
                </a:cubicBezTo>
                <a:cubicBezTo>
                  <a:pt x="369" y="59"/>
                  <a:pt x="369" y="59"/>
                  <a:pt x="369" y="59"/>
                </a:cubicBezTo>
                <a:cubicBezTo>
                  <a:pt x="352" y="81"/>
                  <a:pt x="352" y="81"/>
                  <a:pt x="352" y="81"/>
                </a:cubicBezTo>
                <a:cubicBezTo>
                  <a:pt x="334" y="72"/>
                  <a:pt x="316" y="66"/>
                  <a:pt x="295" y="63"/>
                </a:cubicBezTo>
                <a:cubicBezTo>
                  <a:pt x="295" y="35"/>
                  <a:pt x="295" y="35"/>
                  <a:pt x="295" y="35"/>
                </a:cubicBezTo>
                <a:cubicBezTo>
                  <a:pt x="289" y="0"/>
                  <a:pt x="289" y="0"/>
                  <a:pt x="289" y="0"/>
                </a:cubicBezTo>
                <a:cubicBezTo>
                  <a:pt x="233" y="0"/>
                  <a:pt x="233" y="0"/>
                  <a:pt x="233" y="0"/>
                </a:cubicBezTo>
                <a:cubicBezTo>
                  <a:pt x="227" y="35"/>
                  <a:pt x="227" y="35"/>
                  <a:pt x="227" y="35"/>
                </a:cubicBezTo>
                <a:cubicBezTo>
                  <a:pt x="227" y="63"/>
                  <a:pt x="227" y="63"/>
                  <a:pt x="227" y="63"/>
                </a:cubicBezTo>
                <a:cubicBezTo>
                  <a:pt x="208" y="66"/>
                  <a:pt x="188" y="72"/>
                  <a:pt x="170" y="81"/>
                </a:cubicBezTo>
                <a:cubicBezTo>
                  <a:pt x="153" y="59"/>
                  <a:pt x="153" y="59"/>
                  <a:pt x="153" y="59"/>
                </a:cubicBezTo>
                <a:cubicBezTo>
                  <a:pt x="128" y="33"/>
                  <a:pt x="128" y="33"/>
                  <a:pt x="128" y="33"/>
                </a:cubicBezTo>
                <a:cubicBezTo>
                  <a:pt x="83" y="66"/>
                  <a:pt x="83" y="66"/>
                  <a:pt x="83" y="66"/>
                </a:cubicBezTo>
                <a:cubicBezTo>
                  <a:pt x="98" y="98"/>
                  <a:pt x="98" y="98"/>
                  <a:pt x="98" y="98"/>
                </a:cubicBezTo>
                <a:cubicBezTo>
                  <a:pt x="116" y="122"/>
                  <a:pt x="116" y="122"/>
                  <a:pt x="116" y="122"/>
                </a:cubicBezTo>
                <a:cubicBezTo>
                  <a:pt x="101" y="136"/>
                  <a:pt x="90" y="152"/>
                  <a:pt x="80" y="170"/>
                </a:cubicBezTo>
                <a:cubicBezTo>
                  <a:pt x="53" y="161"/>
                  <a:pt x="53" y="161"/>
                  <a:pt x="53" y="161"/>
                </a:cubicBezTo>
                <a:cubicBezTo>
                  <a:pt x="18" y="155"/>
                  <a:pt x="18" y="155"/>
                  <a:pt x="18" y="155"/>
                </a:cubicBezTo>
                <a:cubicBezTo>
                  <a:pt x="0" y="209"/>
                  <a:pt x="0" y="209"/>
                  <a:pt x="0" y="209"/>
                </a:cubicBezTo>
                <a:cubicBezTo>
                  <a:pt x="32" y="226"/>
                  <a:pt x="32" y="226"/>
                  <a:pt x="32" y="226"/>
                </a:cubicBezTo>
                <a:cubicBezTo>
                  <a:pt x="59" y="235"/>
                  <a:pt x="59" y="235"/>
                  <a:pt x="59" y="235"/>
                </a:cubicBezTo>
                <a:cubicBezTo>
                  <a:pt x="57" y="244"/>
                  <a:pt x="57" y="254"/>
                  <a:pt x="57" y="265"/>
                </a:cubicBezTo>
                <a:cubicBezTo>
                  <a:pt x="57" y="274"/>
                  <a:pt x="57" y="285"/>
                  <a:pt x="59" y="294"/>
                </a:cubicBezTo>
                <a:cubicBezTo>
                  <a:pt x="32" y="303"/>
                  <a:pt x="32" y="303"/>
                  <a:pt x="32" y="303"/>
                </a:cubicBezTo>
                <a:cubicBezTo>
                  <a:pt x="0" y="319"/>
                  <a:pt x="0" y="319"/>
                  <a:pt x="0" y="319"/>
                </a:cubicBezTo>
                <a:cubicBezTo>
                  <a:pt x="18" y="373"/>
                  <a:pt x="18" y="373"/>
                  <a:pt x="18" y="373"/>
                </a:cubicBezTo>
                <a:cubicBezTo>
                  <a:pt x="53" y="367"/>
                  <a:pt x="53" y="367"/>
                  <a:pt x="53" y="367"/>
                </a:cubicBezTo>
                <a:cubicBezTo>
                  <a:pt x="80" y="360"/>
                  <a:pt x="80" y="360"/>
                  <a:pt x="80" y="360"/>
                </a:cubicBezTo>
                <a:cubicBezTo>
                  <a:pt x="90" y="376"/>
                  <a:pt x="101" y="393"/>
                  <a:pt x="116" y="408"/>
                </a:cubicBezTo>
                <a:cubicBezTo>
                  <a:pt x="98" y="431"/>
                  <a:pt x="98" y="431"/>
                  <a:pt x="98" y="431"/>
                </a:cubicBezTo>
                <a:cubicBezTo>
                  <a:pt x="83" y="462"/>
                  <a:pt x="83" y="462"/>
                  <a:pt x="83" y="462"/>
                </a:cubicBezTo>
                <a:cubicBezTo>
                  <a:pt x="128" y="495"/>
                  <a:pt x="128" y="495"/>
                  <a:pt x="128" y="495"/>
                </a:cubicBezTo>
                <a:cubicBezTo>
                  <a:pt x="153" y="471"/>
                  <a:pt x="153" y="471"/>
                  <a:pt x="153" y="471"/>
                </a:cubicBezTo>
                <a:cubicBezTo>
                  <a:pt x="170" y="447"/>
                  <a:pt x="170" y="447"/>
                  <a:pt x="170" y="447"/>
                </a:cubicBezTo>
                <a:cubicBezTo>
                  <a:pt x="188" y="456"/>
                  <a:pt x="208" y="462"/>
                  <a:pt x="227" y="465"/>
                </a:cubicBezTo>
                <a:cubicBezTo>
                  <a:pt x="227" y="495"/>
                  <a:pt x="227" y="495"/>
                  <a:pt x="227" y="495"/>
                </a:cubicBezTo>
                <a:cubicBezTo>
                  <a:pt x="233" y="530"/>
                  <a:pt x="233" y="530"/>
                  <a:pt x="233" y="530"/>
                </a:cubicBezTo>
                <a:cubicBezTo>
                  <a:pt x="289" y="530"/>
                  <a:pt x="289" y="530"/>
                  <a:pt x="289" y="530"/>
                </a:cubicBezTo>
                <a:cubicBezTo>
                  <a:pt x="295" y="495"/>
                  <a:pt x="295" y="495"/>
                  <a:pt x="295" y="495"/>
                </a:cubicBezTo>
                <a:cubicBezTo>
                  <a:pt x="295" y="465"/>
                  <a:pt x="295" y="465"/>
                  <a:pt x="295" y="465"/>
                </a:cubicBezTo>
                <a:cubicBezTo>
                  <a:pt x="316" y="462"/>
                  <a:pt x="334" y="456"/>
                  <a:pt x="352" y="447"/>
                </a:cubicBezTo>
                <a:cubicBezTo>
                  <a:pt x="369" y="471"/>
                  <a:pt x="369" y="471"/>
                  <a:pt x="369" y="471"/>
                </a:cubicBezTo>
                <a:cubicBezTo>
                  <a:pt x="394" y="495"/>
                  <a:pt x="394" y="495"/>
                  <a:pt x="394" y="495"/>
                </a:cubicBezTo>
                <a:cubicBezTo>
                  <a:pt x="439" y="462"/>
                  <a:pt x="439" y="462"/>
                  <a:pt x="439" y="462"/>
                </a:cubicBezTo>
                <a:cubicBezTo>
                  <a:pt x="424" y="431"/>
                  <a:pt x="424" y="431"/>
                  <a:pt x="424" y="431"/>
                </a:cubicBezTo>
                <a:cubicBezTo>
                  <a:pt x="408" y="408"/>
                  <a:pt x="408" y="408"/>
                  <a:pt x="408" y="408"/>
                </a:cubicBezTo>
                <a:cubicBezTo>
                  <a:pt x="421" y="393"/>
                  <a:pt x="433" y="376"/>
                  <a:pt x="442" y="360"/>
                </a:cubicBezTo>
                <a:cubicBezTo>
                  <a:pt x="470" y="367"/>
                  <a:pt x="470" y="367"/>
                  <a:pt x="470" y="367"/>
                </a:cubicBezTo>
                <a:cubicBezTo>
                  <a:pt x="504" y="373"/>
                  <a:pt x="504" y="373"/>
                  <a:pt x="504" y="373"/>
                </a:cubicBezTo>
                <a:cubicBezTo>
                  <a:pt x="522" y="319"/>
                  <a:pt x="522" y="319"/>
                  <a:pt x="522" y="319"/>
                </a:cubicBezTo>
                <a:cubicBezTo>
                  <a:pt x="491" y="303"/>
                  <a:pt x="491" y="303"/>
                  <a:pt x="491" y="303"/>
                </a:cubicBezTo>
                <a:cubicBezTo>
                  <a:pt x="463" y="294"/>
                  <a:pt x="463" y="294"/>
                  <a:pt x="463" y="294"/>
                </a:cubicBezTo>
                <a:cubicBezTo>
                  <a:pt x="463" y="294"/>
                  <a:pt x="463" y="294"/>
                  <a:pt x="463" y="294"/>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62" name="TextBox 61"/>
          <p:cNvSpPr txBox="1"/>
          <p:nvPr/>
        </p:nvSpPr>
        <p:spPr>
          <a:xfrm>
            <a:off x="1691633" y="2438645"/>
            <a:ext cx="800219" cy="276999"/>
          </a:xfrm>
          <a:prstGeom prst="rect">
            <a:avLst/>
          </a:prstGeom>
          <a:noFill/>
        </p:spPr>
        <p:txBody>
          <a:bodyPr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添加标题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633802" y="3431209"/>
            <a:ext cx="902811" cy="307777"/>
          </a:xfrm>
          <a:prstGeom prst="rect">
            <a:avLst/>
          </a:prstGeom>
          <a:noFill/>
        </p:spPr>
        <p:txBody>
          <a:bodyPr wrap="non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添加标题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3842413" y="2844470"/>
            <a:ext cx="800219" cy="276999"/>
          </a:xfrm>
          <a:prstGeom prst="rect">
            <a:avLst/>
          </a:prstGeom>
          <a:noFill/>
        </p:spPr>
        <p:txBody>
          <a:bodyPr wrap="none"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添加标题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414686" y="4941168"/>
            <a:ext cx="3249341"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1414686" y="4585914"/>
            <a:ext cx="1751147"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cxnSp>
        <p:nvCxnSpPr>
          <p:cNvPr id="67" name="直接连接符 66"/>
          <p:cNvCxnSpPr/>
          <p:nvPr/>
        </p:nvCxnSpPr>
        <p:spPr>
          <a:xfrm>
            <a:off x="5303117" y="1916832"/>
            <a:ext cx="0" cy="369734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807173" y="2327118"/>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5807172" y="1921094"/>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2011</a:t>
            </a:r>
            <a:endParaRPr lang="zh-CN" altLang="en-US" sz="2400" dirty="0">
              <a:solidFill>
                <a:srgbClr val="F6A94D"/>
              </a:solidFill>
              <a:latin typeface="HelveticaNeueLT Pro 55 Roman" pitchFamily="34" charset="0"/>
            </a:endParaRPr>
          </a:p>
        </p:txBody>
      </p:sp>
      <p:sp>
        <p:nvSpPr>
          <p:cNvPr id="75" name="TextBox 74"/>
          <p:cNvSpPr txBox="1"/>
          <p:nvPr/>
        </p:nvSpPr>
        <p:spPr>
          <a:xfrm>
            <a:off x="5807173" y="3623459"/>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5807171" y="3217435"/>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2012</a:t>
            </a:r>
            <a:endParaRPr lang="zh-CN" altLang="en-US" sz="2400" dirty="0">
              <a:solidFill>
                <a:srgbClr val="F6A94D"/>
              </a:solidFill>
              <a:latin typeface="HelveticaNeueLT Pro 55 Roman" pitchFamily="34" charset="0"/>
            </a:endParaRPr>
          </a:p>
        </p:txBody>
      </p:sp>
      <p:sp>
        <p:nvSpPr>
          <p:cNvPr id="77" name="TextBox 76"/>
          <p:cNvSpPr txBox="1"/>
          <p:nvPr/>
        </p:nvSpPr>
        <p:spPr>
          <a:xfrm>
            <a:off x="5807173" y="4922687"/>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5807172" y="4516663"/>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2013</a:t>
            </a:r>
            <a:endParaRPr lang="zh-CN" altLang="en-US" sz="2400" dirty="0">
              <a:solidFill>
                <a:srgbClr val="F6A94D"/>
              </a:solidFill>
              <a:latin typeface="HelveticaNeueLT Pro 55 Roman" pitchFamily="34" charset="0"/>
            </a:endParaRPr>
          </a:p>
        </p:txBody>
      </p:sp>
      <p:sp>
        <p:nvSpPr>
          <p:cNvPr id="79" name="TextBox 78"/>
          <p:cNvSpPr txBox="1"/>
          <p:nvPr/>
        </p:nvSpPr>
        <p:spPr>
          <a:xfrm>
            <a:off x="8471470" y="2327118"/>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8471469" y="1921094"/>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2014</a:t>
            </a:r>
            <a:endParaRPr lang="zh-CN" altLang="en-US" sz="2400" dirty="0">
              <a:solidFill>
                <a:srgbClr val="F6A94D"/>
              </a:solidFill>
              <a:latin typeface="HelveticaNeueLT Pro 55 Roman" pitchFamily="34" charset="0"/>
            </a:endParaRPr>
          </a:p>
        </p:txBody>
      </p:sp>
      <p:sp>
        <p:nvSpPr>
          <p:cNvPr id="81" name="TextBox 80"/>
          <p:cNvSpPr txBox="1"/>
          <p:nvPr/>
        </p:nvSpPr>
        <p:spPr>
          <a:xfrm>
            <a:off x="8471470" y="3623459"/>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8471468" y="3217435"/>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2017</a:t>
            </a:r>
            <a:endParaRPr lang="zh-CN" altLang="en-US" sz="2400" dirty="0">
              <a:solidFill>
                <a:srgbClr val="F6A94D"/>
              </a:solidFill>
              <a:latin typeface="HelveticaNeueLT Pro 55 Roman" pitchFamily="34" charset="0"/>
            </a:endParaRPr>
          </a:p>
        </p:txBody>
      </p:sp>
      <p:sp>
        <p:nvSpPr>
          <p:cNvPr id="83" name="TextBox 82"/>
          <p:cNvSpPr txBox="1"/>
          <p:nvPr/>
        </p:nvSpPr>
        <p:spPr>
          <a:xfrm>
            <a:off x="8471470" y="4922687"/>
            <a:ext cx="2304256"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8471469" y="4516663"/>
            <a:ext cx="870751" cy="461665"/>
          </a:xfrm>
          <a:prstGeom prst="rect">
            <a:avLst/>
          </a:prstGeom>
          <a:noFill/>
        </p:spPr>
        <p:txBody>
          <a:bodyPr wrap="none" rtlCol="0">
            <a:spAutoFit/>
          </a:bodyPr>
          <a:lstStyle/>
          <a:p>
            <a:r>
              <a:rPr lang="en-US" altLang="zh-CN" sz="2400" dirty="0" smtClean="0">
                <a:solidFill>
                  <a:srgbClr val="F6A94D"/>
                </a:solidFill>
                <a:latin typeface="HelveticaNeueLT Pro 55 Roman" pitchFamily="34" charset="0"/>
              </a:rPr>
              <a:t>2017</a:t>
            </a:r>
            <a:endParaRPr lang="zh-CN" altLang="en-US" sz="2400" dirty="0">
              <a:solidFill>
                <a:srgbClr val="F6A94D"/>
              </a:solidFill>
              <a:latin typeface="HelveticaNeueLT Pro 55 Roman" pitchFamily="34" charset="0"/>
            </a:endParaRPr>
          </a:p>
        </p:txBody>
      </p:sp>
      <p:sp>
        <p:nvSpPr>
          <p:cNvPr id="25" name="文本框 24"/>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6" name="文本框 25"/>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7" name="文本框 26"/>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28" name="直接连接符 27"/>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Rectangle 4"/>
          <p:cNvSpPr/>
          <p:nvPr/>
        </p:nvSpPr>
        <p:spPr>
          <a:xfrm>
            <a:off x="-159" y="0"/>
            <a:ext cx="1849645"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2" name="Rectangle 4"/>
          <p:cNvSpPr/>
          <p:nvPr/>
        </p:nvSpPr>
        <p:spPr>
          <a:xfrm>
            <a:off x="6127064" y="0"/>
            <a:ext cx="171350"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3" name="文本框 32"/>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00" fill="hold"/>
                                            <p:tgtEl>
                                              <p:spTgt spid="32"/>
                                            </p:tgtEl>
                                            <p:attrNameLst>
                                              <p:attrName>ppt_w</p:attrName>
                                            </p:attrNameLst>
                                          </p:cBhvr>
                                          <p:tavLst>
                                            <p:tav tm="0">
                                              <p:val>
                                                <p:strVal val="#ppt_w+.3"/>
                                              </p:val>
                                            </p:tav>
                                            <p:tav tm="100000">
                                              <p:val>
                                                <p:strVal val="#ppt_w"/>
                                              </p:val>
                                            </p:tav>
                                          </p:tavLst>
                                        </p:anim>
                                        <p:anim calcmode="lin" valueType="num">
                                          <p:cBhvr>
                                            <p:cTn id="8" dur="700" fill="hold"/>
                                            <p:tgtEl>
                                              <p:spTgt spid="32"/>
                                            </p:tgtEl>
                                            <p:attrNameLst>
                                              <p:attrName>ppt_h</p:attrName>
                                            </p:attrNameLst>
                                          </p:cBhvr>
                                          <p:tavLst>
                                            <p:tav tm="0">
                                              <p:val>
                                                <p:strVal val="#ppt_h"/>
                                              </p:val>
                                            </p:tav>
                                            <p:tav tm="100000">
                                              <p:val>
                                                <p:strVal val="#ppt_h"/>
                                              </p:val>
                                            </p:tav>
                                          </p:tavLst>
                                        </p:anim>
                                        <p:animEffect transition="in" filter="fade">
                                          <p:cBhvr>
                                            <p:cTn id="9" dur="700"/>
                                            <p:tgtEl>
                                              <p:spTgt spid="3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700" fill="hold"/>
                                            <p:tgtEl>
                                              <p:spTgt spid="31"/>
                                            </p:tgtEl>
                                            <p:attrNameLst>
                                              <p:attrName>ppt_w</p:attrName>
                                            </p:attrNameLst>
                                          </p:cBhvr>
                                          <p:tavLst>
                                            <p:tav tm="0">
                                              <p:val>
                                                <p:strVal val="#ppt_w+.3"/>
                                              </p:val>
                                            </p:tav>
                                            <p:tav tm="100000">
                                              <p:val>
                                                <p:strVal val="#ppt_w"/>
                                              </p:val>
                                            </p:tav>
                                          </p:tavLst>
                                        </p:anim>
                                        <p:anim calcmode="lin" valueType="num">
                                          <p:cBhvr>
                                            <p:cTn id="13" dur="700" fill="hold"/>
                                            <p:tgtEl>
                                              <p:spTgt spid="31"/>
                                            </p:tgtEl>
                                            <p:attrNameLst>
                                              <p:attrName>ppt_h</p:attrName>
                                            </p:attrNameLst>
                                          </p:cBhvr>
                                          <p:tavLst>
                                            <p:tav tm="0">
                                              <p:val>
                                                <p:strVal val="#ppt_h"/>
                                              </p:val>
                                            </p:tav>
                                            <p:tav tm="100000">
                                              <p:val>
                                                <p:strVal val="#ppt_h"/>
                                              </p:val>
                                            </p:tav>
                                          </p:tavLst>
                                        </p:anim>
                                        <p:animEffect transition="in" filter="fade">
                                          <p:cBhvr>
                                            <p:cTn id="14" dur="700"/>
                                            <p:tgtEl>
                                              <p:spTgt spid="3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700" fill="hold"/>
                                            <p:tgtEl>
                                              <p:spTgt spid="30"/>
                                            </p:tgtEl>
                                            <p:attrNameLst>
                                              <p:attrName>ppt_w</p:attrName>
                                            </p:attrNameLst>
                                          </p:cBhvr>
                                          <p:tavLst>
                                            <p:tav tm="0">
                                              <p:val>
                                                <p:strVal val="#ppt_w+.3"/>
                                              </p:val>
                                            </p:tav>
                                            <p:tav tm="100000">
                                              <p:val>
                                                <p:strVal val="#ppt_w"/>
                                              </p:val>
                                            </p:tav>
                                          </p:tavLst>
                                        </p:anim>
                                        <p:anim calcmode="lin" valueType="num">
                                          <p:cBhvr>
                                            <p:cTn id="18" dur="700" fill="hold"/>
                                            <p:tgtEl>
                                              <p:spTgt spid="30"/>
                                            </p:tgtEl>
                                            <p:attrNameLst>
                                              <p:attrName>ppt_h</p:attrName>
                                            </p:attrNameLst>
                                          </p:cBhvr>
                                          <p:tavLst>
                                            <p:tav tm="0">
                                              <p:val>
                                                <p:strVal val="#ppt_h"/>
                                              </p:val>
                                            </p:tav>
                                            <p:tav tm="100000">
                                              <p:val>
                                                <p:strVal val="#ppt_h"/>
                                              </p:val>
                                            </p:tav>
                                          </p:tavLst>
                                        </p:anim>
                                        <p:animEffect transition="in" filter="fade">
                                          <p:cBhvr>
                                            <p:cTn id="19" dur="700"/>
                                            <p:tgtEl>
                                              <p:spTgt spid="3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14:bounceEnd="25000">
                                          <p:cBhvr additive="base">
                                            <p:cTn id="22" dur="600" fill="hold"/>
                                            <p:tgtEl>
                                              <p:spTgt spid="2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ppt_x</p:attrName>
                                            </p:attrNameLst>
                                          </p:cBhvr>
                                          <p:tavLst>
                                            <p:tav tm="0">
                                              <p:val>
                                                <p:strVal val="#ppt_x-#ppt_w/2"/>
                                              </p:val>
                                            </p:tav>
                                            <p:tav tm="100000">
                                              <p:val>
                                                <p:strVal val="#ppt_x"/>
                                              </p:val>
                                            </p:tav>
                                          </p:tavLst>
                                        </p:anim>
                                        <p:anim calcmode="lin" valueType="num">
                                          <p:cBhvr>
                                            <p:cTn id="28" dur="500" fill="hold"/>
                                            <p:tgtEl>
                                              <p:spTgt spid="25"/>
                                            </p:tgtEl>
                                            <p:attrNameLst>
                                              <p:attrName>ppt_y</p:attrName>
                                            </p:attrNameLst>
                                          </p:cBhvr>
                                          <p:tavLst>
                                            <p:tav tm="0">
                                              <p:val>
                                                <p:strVal val="#ppt_y"/>
                                              </p:val>
                                            </p:tav>
                                            <p:tav tm="100000">
                                              <p:val>
                                                <p:strVal val="#ppt_y"/>
                                              </p:val>
                                            </p:tav>
                                          </p:tavLst>
                                        </p:anim>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ppt_x</p:attrName>
                                            </p:attrNameLst>
                                          </p:cBhvr>
                                          <p:tavLst>
                                            <p:tav tm="0">
                                              <p:val>
                                                <p:strVal val="#ppt_x"/>
                                              </p:val>
                                            </p:tav>
                                            <p:tav tm="100000">
                                              <p:val>
                                                <p:strVal val="#ppt_x"/>
                                              </p:val>
                                            </p:tav>
                                          </p:tavLst>
                                        </p:anim>
                                        <p:anim calcmode="lin" valueType="num">
                                          <p:cBhvr>
                                            <p:cTn id="35" dur="500" fill="hold"/>
                                            <p:tgtEl>
                                              <p:spTgt spid="26"/>
                                            </p:tgtEl>
                                            <p:attrNameLst>
                                              <p:attrName>ppt_y</p:attrName>
                                            </p:attrNameLst>
                                          </p:cBhvr>
                                          <p:tavLst>
                                            <p:tav tm="0">
                                              <p:val>
                                                <p:strVal val="#ppt_y+#ppt_h/2"/>
                                              </p:val>
                                            </p:tav>
                                            <p:tav tm="100000">
                                              <p:val>
                                                <p:strVal val="#ppt_y"/>
                                              </p:val>
                                            </p:tav>
                                          </p:tavLst>
                                        </p:anim>
                                        <p:anim calcmode="lin" valueType="num">
                                          <p:cBhvr>
                                            <p:cTn id="36" dur="500" fill="hold"/>
                                            <p:tgtEl>
                                              <p:spTgt spid="26"/>
                                            </p:tgtEl>
                                            <p:attrNameLst>
                                              <p:attrName>ppt_w</p:attrName>
                                            </p:attrNameLst>
                                          </p:cBhvr>
                                          <p:tavLst>
                                            <p:tav tm="0">
                                              <p:val>
                                                <p:strVal val="#ppt_w"/>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200"/>
                                            <p:tgtEl>
                                              <p:spTgt spid="2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ppt_h/2"/>
                                              </p:val>
                                            </p:tav>
                                            <p:tav tm="100000">
                                              <p:val>
                                                <p:strVal val="#ppt_y"/>
                                              </p:val>
                                            </p:tav>
                                          </p:tavLst>
                                        </p:anim>
                                        <p:anim calcmode="lin" valueType="num">
                                          <p:cBhvr>
                                            <p:cTn id="47" dur="500" fill="hold"/>
                                            <p:tgtEl>
                                              <p:spTgt spid="27"/>
                                            </p:tgtEl>
                                            <p:attrNameLst>
                                              <p:attrName>ppt_w</p:attrName>
                                            </p:attrNameLst>
                                          </p:cBhvr>
                                          <p:tavLst>
                                            <p:tav tm="0">
                                              <p:val>
                                                <p:strVal val="#ppt_w"/>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8" presetClass="emph" presetSubtype="0" repeatCount="indefinite" fill="hold" grpId="1" nodeType="withEffect">
                                      <p:stCondLst>
                                        <p:cond delay="0"/>
                                      </p:stCondLst>
                                      <p:childTnLst>
                                        <p:animRot by="-96000000">
                                          <p:cBhvr>
                                            <p:cTn id="60" dur="8000" fill="hold"/>
                                            <p:tgtEl>
                                              <p:spTgt spid="4"/>
                                            </p:tgtEl>
                                            <p:attrNameLst>
                                              <p:attrName>r</p:attrName>
                                            </p:attrNameLst>
                                          </p:cBhvr>
                                        </p:animRot>
                                      </p:childTnLst>
                                    </p:cTn>
                                  </p:par>
                                  <p:par>
                                    <p:cTn id="61" presetID="8" presetClass="emph" presetSubtype="0" repeatCount="indefinite" fill="hold" grpId="1" nodeType="withEffect">
                                      <p:stCondLst>
                                        <p:cond delay="0"/>
                                      </p:stCondLst>
                                      <p:childTnLst>
                                        <p:animRot by="72000000">
                                          <p:cBhvr>
                                            <p:cTn id="62" dur="8000" fill="hold"/>
                                            <p:tgtEl>
                                              <p:spTgt spid="5"/>
                                            </p:tgtEl>
                                            <p:attrNameLst>
                                              <p:attrName>r</p:attrName>
                                            </p:attrNameLst>
                                          </p:cBhvr>
                                        </p:animRot>
                                      </p:childTnLst>
                                    </p:cTn>
                                  </p:par>
                                  <p:par>
                                    <p:cTn id="63" presetID="8" presetClass="emph" presetSubtype="0" repeatCount="indefinite" fill="hold" grpId="1" nodeType="withEffect">
                                      <p:stCondLst>
                                        <p:cond delay="0"/>
                                      </p:stCondLst>
                                      <p:childTnLst>
                                        <p:animRot by="-115200000">
                                          <p:cBhvr>
                                            <p:cTn id="64" dur="8000" fill="hold"/>
                                            <p:tgtEl>
                                              <p:spTgt spid="6"/>
                                            </p:tgtEl>
                                            <p:attrNameLst>
                                              <p:attrName>r</p:attrName>
                                            </p:attrNameLst>
                                          </p:cBhvr>
                                        </p:animRot>
                                      </p:childTnLst>
                                    </p:cTn>
                                  </p:par>
                                  <p:par>
                                    <p:cTn id="65" presetID="10"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22" presetClass="entr" presetSubtype="8" fill="hold" grpId="0" nodeType="withEffect">
                                      <p:stCondLst>
                                        <p:cond delay="500"/>
                                      </p:stCondLst>
                                      <p:childTnLst>
                                        <p:set>
                                          <p:cBhvr>
                                            <p:cTn id="75" dur="1" fill="hold">
                                              <p:stCondLst>
                                                <p:cond delay="0"/>
                                              </p:stCondLst>
                                            </p:cTn>
                                            <p:tgtEl>
                                              <p:spTgt spid="66"/>
                                            </p:tgtEl>
                                            <p:attrNameLst>
                                              <p:attrName>style.visibility</p:attrName>
                                            </p:attrNameLst>
                                          </p:cBhvr>
                                          <p:to>
                                            <p:strVal val="visible"/>
                                          </p:to>
                                        </p:set>
                                        <p:animEffect transition="in" filter="wipe(left)">
                                          <p:cBhvr>
                                            <p:cTn id="76" dur="500"/>
                                            <p:tgtEl>
                                              <p:spTgt spid="66"/>
                                            </p:tgtEl>
                                          </p:cBhvr>
                                        </p:animEffect>
                                      </p:childTnLst>
                                    </p:cTn>
                                  </p:par>
                                  <p:par>
                                    <p:cTn id="77" presetID="12" presetClass="entr" presetSubtype="1" fill="hold" grpId="0" nodeType="withEffect">
                                      <p:stCondLst>
                                        <p:cond delay="100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p:tgtEl>
                                              <p:spTgt spid="65"/>
                                            </p:tgtEl>
                                            <p:attrNameLst>
                                              <p:attrName>ppt_y</p:attrName>
                                            </p:attrNameLst>
                                          </p:cBhvr>
                                          <p:tavLst>
                                            <p:tav tm="0">
                                              <p:val>
                                                <p:strVal val="#ppt_y-#ppt_h*1.125000"/>
                                              </p:val>
                                            </p:tav>
                                            <p:tav tm="100000">
                                              <p:val>
                                                <p:strVal val="#ppt_y"/>
                                              </p:val>
                                            </p:tav>
                                          </p:tavLst>
                                        </p:anim>
                                        <p:animEffect transition="in" filter="wipe(down)">
                                          <p:cBhvr>
                                            <p:cTn id="80" dur="500"/>
                                            <p:tgtEl>
                                              <p:spTgt spid="65"/>
                                            </p:tgtEl>
                                          </p:cBhvr>
                                        </p:animEffect>
                                      </p:childTnLst>
                                    </p:cTn>
                                  </p:par>
                                  <p:par>
                                    <p:cTn id="81" presetID="22" presetClass="entr" presetSubtype="1" fill="hold" nodeType="withEffect">
                                      <p:stCondLst>
                                        <p:cond delay="1500"/>
                                      </p:stCondLst>
                                      <p:childTnLst>
                                        <p:set>
                                          <p:cBhvr>
                                            <p:cTn id="82" dur="1" fill="hold">
                                              <p:stCondLst>
                                                <p:cond delay="0"/>
                                              </p:stCondLst>
                                            </p:cTn>
                                            <p:tgtEl>
                                              <p:spTgt spid="67"/>
                                            </p:tgtEl>
                                            <p:attrNameLst>
                                              <p:attrName>style.visibility</p:attrName>
                                            </p:attrNameLst>
                                          </p:cBhvr>
                                          <p:to>
                                            <p:strVal val="visible"/>
                                          </p:to>
                                        </p:set>
                                        <p:animEffect transition="in" filter="wipe(up)">
                                          <p:cBhvr>
                                            <p:cTn id="83" dur="500"/>
                                            <p:tgtEl>
                                              <p:spTgt spid="67"/>
                                            </p:tgtEl>
                                          </p:cBhvr>
                                        </p:animEffect>
                                      </p:childTnLst>
                                    </p:cTn>
                                  </p:par>
                                  <p:par>
                                    <p:cTn id="84" presetID="14" presetClass="entr" presetSubtype="5" fill="hold" grpId="0" nodeType="withEffect">
                                      <p:stCondLst>
                                        <p:cond delay="2000"/>
                                      </p:stCondLst>
                                      <p:iterate type="lt">
                                        <p:tmPct val="50000"/>
                                      </p:iterate>
                                      <p:childTnLst>
                                        <p:set>
                                          <p:cBhvr>
                                            <p:cTn id="85" dur="1" fill="hold">
                                              <p:stCondLst>
                                                <p:cond delay="0"/>
                                              </p:stCondLst>
                                            </p:cTn>
                                            <p:tgtEl>
                                              <p:spTgt spid="70"/>
                                            </p:tgtEl>
                                            <p:attrNameLst>
                                              <p:attrName>style.visibility</p:attrName>
                                            </p:attrNameLst>
                                          </p:cBhvr>
                                          <p:to>
                                            <p:strVal val="visible"/>
                                          </p:to>
                                        </p:set>
                                        <p:animEffect transition="in" filter="randombar(vertical)">
                                          <p:cBhvr>
                                            <p:cTn id="86" dur="500"/>
                                            <p:tgtEl>
                                              <p:spTgt spid="70"/>
                                            </p:tgtEl>
                                          </p:cBhvr>
                                        </p:animEffect>
                                      </p:childTnLst>
                                    </p:cTn>
                                  </p:par>
                                  <p:par>
                                    <p:cTn id="87" presetID="12" presetClass="entr" presetSubtype="8" fill="hold" grpId="0" nodeType="withEffect">
                                      <p:stCondLst>
                                        <p:cond delay="200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ppt_x</p:attrName>
                                            </p:attrNameLst>
                                          </p:cBhvr>
                                          <p:tavLst>
                                            <p:tav tm="0">
                                              <p:val>
                                                <p:strVal val="#ppt_x-#ppt_w*1.125000"/>
                                              </p:val>
                                            </p:tav>
                                            <p:tav tm="100000">
                                              <p:val>
                                                <p:strVal val="#ppt_x"/>
                                              </p:val>
                                            </p:tav>
                                          </p:tavLst>
                                        </p:anim>
                                        <p:animEffect transition="in" filter="wipe(right)">
                                          <p:cBhvr>
                                            <p:cTn id="90" dur="500"/>
                                            <p:tgtEl>
                                              <p:spTgt spid="69"/>
                                            </p:tgtEl>
                                          </p:cBhvr>
                                        </p:animEffect>
                                      </p:childTnLst>
                                    </p:cTn>
                                  </p:par>
                                  <p:par>
                                    <p:cTn id="91" presetID="14" presetClass="entr" presetSubtype="5" fill="hold" grpId="0" nodeType="withEffect">
                                      <p:stCondLst>
                                        <p:cond delay="3000"/>
                                      </p:stCondLst>
                                      <p:iterate type="lt">
                                        <p:tmPct val="50000"/>
                                      </p:iterate>
                                      <p:childTnLst>
                                        <p:set>
                                          <p:cBhvr>
                                            <p:cTn id="92" dur="1" fill="hold">
                                              <p:stCondLst>
                                                <p:cond delay="0"/>
                                              </p:stCondLst>
                                            </p:cTn>
                                            <p:tgtEl>
                                              <p:spTgt spid="76"/>
                                            </p:tgtEl>
                                            <p:attrNameLst>
                                              <p:attrName>style.visibility</p:attrName>
                                            </p:attrNameLst>
                                          </p:cBhvr>
                                          <p:to>
                                            <p:strVal val="visible"/>
                                          </p:to>
                                        </p:set>
                                        <p:animEffect transition="in" filter="randombar(vertical)">
                                          <p:cBhvr>
                                            <p:cTn id="93" dur="500"/>
                                            <p:tgtEl>
                                              <p:spTgt spid="76"/>
                                            </p:tgtEl>
                                          </p:cBhvr>
                                        </p:animEffect>
                                      </p:childTnLst>
                                    </p:cTn>
                                  </p:par>
                                  <p:par>
                                    <p:cTn id="94" presetID="12" presetClass="entr" presetSubtype="8" fill="hold" grpId="0" nodeType="withEffect">
                                      <p:stCondLst>
                                        <p:cond delay="3000"/>
                                      </p:stCondLst>
                                      <p:childTnLst>
                                        <p:set>
                                          <p:cBhvr>
                                            <p:cTn id="95" dur="1" fill="hold">
                                              <p:stCondLst>
                                                <p:cond delay="0"/>
                                              </p:stCondLst>
                                            </p:cTn>
                                            <p:tgtEl>
                                              <p:spTgt spid="75"/>
                                            </p:tgtEl>
                                            <p:attrNameLst>
                                              <p:attrName>style.visibility</p:attrName>
                                            </p:attrNameLst>
                                          </p:cBhvr>
                                          <p:to>
                                            <p:strVal val="visible"/>
                                          </p:to>
                                        </p:set>
                                        <p:anim calcmode="lin" valueType="num">
                                          <p:cBhvr additive="base">
                                            <p:cTn id="96" dur="500"/>
                                            <p:tgtEl>
                                              <p:spTgt spid="75"/>
                                            </p:tgtEl>
                                            <p:attrNameLst>
                                              <p:attrName>ppt_x</p:attrName>
                                            </p:attrNameLst>
                                          </p:cBhvr>
                                          <p:tavLst>
                                            <p:tav tm="0">
                                              <p:val>
                                                <p:strVal val="#ppt_x-#ppt_w*1.125000"/>
                                              </p:val>
                                            </p:tav>
                                            <p:tav tm="100000">
                                              <p:val>
                                                <p:strVal val="#ppt_x"/>
                                              </p:val>
                                            </p:tav>
                                          </p:tavLst>
                                        </p:anim>
                                        <p:animEffect transition="in" filter="wipe(right)">
                                          <p:cBhvr>
                                            <p:cTn id="97" dur="500"/>
                                            <p:tgtEl>
                                              <p:spTgt spid="75"/>
                                            </p:tgtEl>
                                          </p:cBhvr>
                                        </p:animEffect>
                                      </p:childTnLst>
                                    </p:cTn>
                                  </p:par>
                                  <p:par>
                                    <p:cTn id="98" presetID="14" presetClass="entr" presetSubtype="5" fill="hold" grpId="0" nodeType="withEffect">
                                      <p:stCondLst>
                                        <p:cond delay="4000"/>
                                      </p:stCondLst>
                                      <p:iterate type="lt">
                                        <p:tmPct val="50000"/>
                                      </p:iterate>
                                      <p:childTnLst>
                                        <p:set>
                                          <p:cBhvr>
                                            <p:cTn id="99" dur="1" fill="hold">
                                              <p:stCondLst>
                                                <p:cond delay="0"/>
                                              </p:stCondLst>
                                            </p:cTn>
                                            <p:tgtEl>
                                              <p:spTgt spid="78"/>
                                            </p:tgtEl>
                                            <p:attrNameLst>
                                              <p:attrName>style.visibility</p:attrName>
                                            </p:attrNameLst>
                                          </p:cBhvr>
                                          <p:to>
                                            <p:strVal val="visible"/>
                                          </p:to>
                                        </p:set>
                                        <p:animEffect transition="in" filter="randombar(vertical)">
                                          <p:cBhvr>
                                            <p:cTn id="100" dur="500"/>
                                            <p:tgtEl>
                                              <p:spTgt spid="78"/>
                                            </p:tgtEl>
                                          </p:cBhvr>
                                        </p:animEffect>
                                      </p:childTnLst>
                                    </p:cTn>
                                  </p:par>
                                  <p:par>
                                    <p:cTn id="101" presetID="12" presetClass="entr" presetSubtype="8" fill="hold" grpId="0" nodeType="withEffect">
                                      <p:stCondLst>
                                        <p:cond delay="4000"/>
                                      </p:stCondLst>
                                      <p:childTnLst>
                                        <p:set>
                                          <p:cBhvr>
                                            <p:cTn id="102" dur="1" fill="hold">
                                              <p:stCondLst>
                                                <p:cond delay="0"/>
                                              </p:stCondLst>
                                            </p:cTn>
                                            <p:tgtEl>
                                              <p:spTgt spid="77"/>
                                            </p:tgtEl>
                                            <p:attrNameLst>
                                              <p:attrName>style.visibility</p:attrName>
                                            </p:attrNameLst>
                                          </p:cBhvr>
                                          <p:to>
                                            <p:strVal val="visible"/>
                                          </p:to>
                                        </p:set>
                                        <p:anim calcmode="lin" valueType="num">
                                          <p:cBhvr additive="base">
                                            <p:cTn id="103" dur="500"/>
                                            <p:tgtEl>
                                              <p:spTgt spid="77"/>
                                            </p:tgtEl>
                                            <p:attrNameLst>
                                              <p:attrName>ppt_x</p:attrName>
                                            </p:attrNameLst>
                                          </p:cBhvr>
                                          <p:tavLst>
                                            <p:tav tm="0">
                                              <p:val>
                                                <p:strVal val="#ppt_x-#ppt_w*1.125000"/>
                                              </p:val>
                                            </p:tav>
                                            <p:tav tm="100000">
                                              <p:val>
                                                <p:strVal val="#ppt_x"/>
                                              </p:val>
                                            </p:tav>
                                          </p:tavLst>
                                        </p:anim>
                                        <p:animEffect transition="in" filter="wipe(right)">
                                          <p:cBhvr>
                                            <p:cTn id="104" dur="500"/>
                                            <p:tgtEl>
                                              <p:spTgt spid="77"/>
                                            </p:tgtEl>
                                          </p:cBhvr>
                                        </p:animEffect>
                                      </p:childTnLst>
                                    </p:cTn>
                                  </p:par>
                                  <p:par>
                                    <p:cTn id="105" presetID="14" presetClass="entr" presetSubtype="5" fill="hold" grpId="0" nodeType="withEffect">
                                      <p:stCondLst>
                                        <p:cond delay="5000"/>
                                      </p:stCondLst>
                                      <p:iterate type="lt">
                                        <p:tmPct val="50000"/>
                                      </p:iterate>
                                      <p:childTnLst>
                                        <p:set>
                                          <p:cBhvr>
                                            <p:cTn id="106" dur="1" fill="hold">
                                              <p:stCondLst>
                                                <p:cond delay="0"/>
                                              </p:stCondLst>
                                            </p:cTn>
                                            <p:tgtEl>
                                              <p:spTgt spid="80"/>
                                            </p:tgtEl>
                                            <p:attrNameLst>
                                              <p:attrName>style.visibility</p:attrName>
                                            </p:attrNameLst>
                                          </p:cBhvr>
                                          <p:to>
                                            <p:strVal val="visible"/>
                                          </p:to>
                                        </p:set>
                                        <p:animEffect transition="in" filter="randombar(vertical)">
                                          <p:cBhvr>
                                            <p:cTn id="107" dur="500"/>
                                            <p:tgtEl>
                                              <p:spTgt spid="80"/>
                                            </p:tgtEl>
                                          </p:cBhvr>
                                        </p:animEffect>
                                      </p:childTnLst>
                                    </p:cTn>
                                  </p:par>
                                  <p:par>
                                    <p:cTn id="108" presetID="12" presetClass="entr" presetSubtype="8" fill="hold" grpId="0" nodeType="withEffect">
                                      <p:stCondLst>
                                        <p:cond delay="5000"/>
                                      </p:stCondLst>
                                      <p:childTnLst>
                                        <p:set>
                                          <p:cBhvr>
                                            <p:cTn id="109" dur="1" fill="hold">
                                              <p:stCondLst>
                                                <p:cond delay="0"/>
                                              </p:stCondLst>
                                            </p:cTn>
                                            <p:tgtEl>
                                              <p:spTgt spid="79"/>
                                            </p:tgtEl>
                                            <p:attrNameLst>
                                              <p:attrName>style.visibility</p:attrName>
                                            </p:attrNameLst>
                                          </p:cBhvr>
                                          <p:to>
                                            <p:strVal val="visible"/>
                                          </p:to>
                                        </p:set>
                                        <p:anim calcmode="lin" valueType="num">
                                          <p:cBhvr additive="base">
                                            <p:cTn id="110" dur="500"/>
                                            <p:tgtEl>
                                              <p:spTgt spid="79"/>
                                            </p:tgtEl>
                                            <p:attrNameLst>
                                              <p:attrName>ppt_x</p:attrName>
                                            </p:attrNameLst>
                                          </p:cBhvr>
                                          <p:tavLst>
                                            <p:tav tm="0">
                                              <p:val>
                                                <p:strVal val="#ppt_x-#ppt_w*1.125000"/>
                                              </p:val>
                                            </p:tav>
                                            <p:tav tm="100000">
                                              <p:val>
                                                <p:strVal val="#ppt_x"/>
                                              </p:val>
                                            </p:tav>
                                          </p:tavLst>
                                        </p:anim>
                                        <p:animEffect transition="in" filter="wipe(right)">
                                          <p:cBhvr>
                                            <p:cTn id="111" dur="500"/>
                                            <p:tgtEl>
                                              <p:spTgt spid="79"/>
                                            </p:tgtEl>
                                          </p:cBhvr>
                                        </p:animEffect>
                                      </p:childTnLst>
                                    </p:cTn>
                                  </p:par>
                                  <p:par>
                                    <p:cTn id="112" presetID="14" presetClass="entr" presetSubtype="5" fill="hold" grpId="0" nodeType="withEffect">
                                      <p:stCondLst>
                                        <p:cond delay="6000"/>
                                      </p:stCondLst>
                                      <p:iterate type="lt">
                                        <p:tmPct val="50000"/>
                                      </p:iterate>
                                      <p:childTnLst>
                                        <p:set>
                                          <p:cBhvr>
                                            <p:cTn id="113" dur="1" fill="hold">
                                              <p:stCondLst>
                                                <p:cond delay="0"/>
                                              </p:stCondLst>
                                            </p:cTn>
                                            <p:tgtEl>
                                              <p:spTgt spid="82"/>
                                            </p:tgtEl>
                                            <p:attrNameLst>
                                              <p:attrName>style.visibility</p:attrName>
                                            </p:attrNameLst>
                                          </p:cBhvr>
                                          <p:to>
                                            <p:strVal val="visible"/>
                                          </p:to>
                                        </p:set>
                                        <p:animEffect transition="in" filter="randombar(vertical)">
                                          <p:cBhvr>
                                            <p:cTn id="114" dur="500"/>
                                            <p:tgtEl>
                                              <p:spTgt spid="82"/>
                                            </p:tgtEl>
                                          </p:cBhvr>
                                        </p:animEffect>
                                      </p:childTnLst>
                                    </p:cTn>
                                  </p:par>
                                  <p:par>
                                    <p:cTn id="115" presetID="12" presetClass="entr" presetSubtype="8" fill="hold" grpId="0" nodeType="withEffect">
                                      <p:stCondLst>
                                        <p:cond delay="6000"/>
                                      </p:stCondLst>
                                      <p:childTnLst>
                                        <p:set>
                                          <p:cBhvr>
                                            <p:cTn id="116" dur="1" fill="hold">
                                              <p:stCondLst>
                                                <p:cond delay="0"/>
                                              </p:stCondLst>
                                            </p:cTn>
                                            <p:tgtEl>
                                              <p:spTgt spid="81"/>
                                            </p:tgtEl>
                                            <p:attrNameLst>
                                              <p:attrName>style.visibility</p:attrName>
                                            </p:attrNameLst>
                                          </p:cBhvr>
                                          <p:to>
                                            <p:strVal val="visible"/>
                                          </p:to>
                                        </p:set>
                                        <p:anim calcmode="lin" valueType="num">
                                          <p:cBhvr additive="base">
                                            <p:cTn id="117" dur="500"/>
                                            <p:tgtEl>
                                              <p:spTgt spid="81"/>
                                            </p:tgtEl>
                                            <p:attrNameLst>
                                              <p:attrName>ppt_x</p:attrName>
                                            </p:attrNameLst>
                                          </p:cBhvr>
                                          <p:tavLst>
                                            <p:tav tm="0">
                                              <p:val>
                                                <p:strVal val="#ppt_x-#ppt_w*1.125000"/>
                                              </p:val>
                                            </p:tav>
                                            <p:tav tm="100000">
                                              <p:val>
                                                <p:strVal val="#ppt_x"/>
                                              </p:val>
                                            </p:tav>
                                          </p:tavLst>
                                        </p:anim>
                                        <p:animEffect transition="in" filter="wipe(right)">
                                          <p:cBhvr>
                                            <p:cTn id="118" dur="500"/>
                                            <p:tgtEl>
                                              <p:spTgt spid="81"/>
                                            </p:tgtEl>
                                          </p:cBhvr>
                                        </p:animEffect>
                                      </p:childTnLst>
                                    </p:cTn>
                                  </p:par>
                                  <p:par>
                                    <p:cTn id="119" presetID="14" presetClass="entr" presetSubtype="5" fill="hold" grpId="0" nodeType="withEffect">
                                      <p:stCondLst>
                                        <p:cond delay="7000"/>
                                      </p:stCondLst>
                                      <p:iterate type="lt">
                                        <p:tmPct val="50000"/>
                                      </p:iterate>
                                      <p:childTnLst>
                                        <p:set>
                                          <p:cBhvr>
                                            <p:cTn id="120" dur="1" fill="hold">
                                              <p:stCondLst>
                                                <p:cond delay="0"/>
                                              </p:stCondLst>
                                            </p:cTn>
                                            <p:tgtEl>
                                              <p:spTgt spid="84"/>
                                            </p:tgtEl>
                                            <p:attrNameLst>
                                              <p:attrName>style.visibility</p:attrName>
                                            </p:attrNameLst>
                                          </p:cBhvr>
                                          <p:to>
                                            <p:strVal val="visible"/>
                                          </p:to>
                                        </p:set>
                                        <p:animEffect transition="in" filter="randombar(vertical)">
                                          <p:cBhvr>
                                            <p:cTn id="121" dur="500"/>
                                            <p:tgtEl>
                                              <p:spTgt spid="84"/>
                                            </p:tgtEl>
                                          </p:cBhvr>
                                        </p:animEffect>
                                      </p:childTnLst>
                                    </p:cTn>
                                  </p:par>
                                  <p:par>
                                    <p:cTn id="122" presetID="12" presetClass="entr" presetSubtype="8" fill="hold" grpId="0" nodeType="withEffect">
                                      <p:stCondLst>
                                        <p:cond delay="7000"/>
                                      </p:stCondLst>
                                      <p:childTnLst>
                                        <p:set>
                                          <p:cBhvr>
                                            <p:cTn id="123" dur="1" fill="hold">
                                              <p:stCondLst>
                                                <p:cond delay="0"/>
                                              </p:stCondLst>
                                            </p:cTn>
                                            <p:tgtEl>
                                              <p:spTgt spid="83"/>
                                            </p:tgtEl>
                                            <p:attrNameLst>
                                              <p:attrName>style.visibility</p:attrName>
                                            </p:attrNameLst>
                                          </p:cBhvr>
                                          <p:to>
                                            <p:strVal val="visible"/>
                                          </p:to>
                                        </p:set>
                                        <p:anim calcmode="lin" valueType="num">
                                          <p:cBhvr additive="base">
                                            <p:cTn id="124" dur="500"/>
                                            <p:tgtEl>
                                              <p:spTgt spid="83"/>
                                            </p:tgtEl>
                                            <p:attrNameLst>
                                              <p:attrName>ppt_x</p:attrName>
                                            </p:attrNameLst>
                                          </p:cBhvr>
                                          <p:tavLst>
                                            <p:tav tm="0">
                                              <p:val>
                                                <p:strVal val="#ppt_x-#ppt_w*1.125000"/>
                                              </p:val>
                                            </p:tav>
                                            <p:tav tm="100000">
                                              <p:val>
                                                <p:strVal val="#ppt_x"/>
                                              </p:val>
                                            </p:tav>
                                          </p:tavLst>
                                        </p:anim>
                                        <p:animEffect transition="in" filter="wipe(right)">
                                          <p:cBhvr>
                                            <p:cTn id="125" dur="500"/>
                                            <p:tgtEl>
                                              <p:spTgt spid="83"/>
                                            </p:tgtEl>
                                          </p:cBhvr>
                                        </p:animEffect>
                                      </p:childTnLst>
                                    </p:cTn>
                                  </p:par>
                                </p:childTnLst>
                              </p:cTn>
                            </p:par>
                            <p:par>
                              <p:cTn id="126" fill="hold">
                                <p:stCondLst>
                                  <p:cond delay="10449"/>
                                </p:stCondLst>
                                <p:childTnLst>
                                  <p:par>
                                    <p:cTn id="127" presetID="1" presetClass="entr" presetSubtype="0" fill="hold" grpId="0" nodeType="afterEffect">
                                      <p:stCondLst>
                                        <p:cond delay="0"/>
                                      </p:stCondLst>
                                      <p:childTnLst>
                                        <p:set>
                                          <p:cBhvr>
                                            <p:cTn id="12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62" grpId="0"/>
          <p:bldP spid="63" grpId="0"/>
          <p:bldP spid="64" grpId="0"/>
          <p:bldP spid="65" grpId="0"/>
          <p:bldP spid="66" grpId="0"/>
          <p:bldP spid="69" grpId="0"/>
          <p:bldP spid="70" grpId="0"/>
          <p:bldP spid="75" grpId="0"/>
          <p:bldP spid="76" grpId="0"/>
          <p:bldP spid="77" grpId="0"/>
          <p:bldP spid="78" grpId="0"/>
          <p:bldP spid="79" grpId="0"/>
          <p:bldP spid="80" grpId="0"/>
          <p:bldP spid="81" grpId="0"/>
          <p:bldP spid="82" grpId="0"/>
          <p:bldP spid="83" grpId="0"/>
          <p:bldP spid="84" grpId="0"/>
          <p:bldP spid="25" grpId="0" animBg="1"/>
          <p:bldP spid="26" grpId="0"/>
          <p:bldP spid="27" grpId="0"/>
          <p:bldP spid="29" grpId="0" animBg="1"/>
          <p:bldP spid="30" grpId="0" animBg="1"/>
          <p:bldP spid="31" grpId="0" animBg="1"/>
          <p:bldP spid="32" grpId="0" animBg="1"/>
          <p:bldP spid="3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00" fill="hold"/>
                                            <p:tgtEl>
                                              <p:spTgt spid="32"/>
                                            </p:tgtEl>
                                            <p:attrNameLst>
                                              <p:attrName>ppt_w</p:attrName>
                                            </p:attrNameLst>
                                          </p:cBhvr>
                                          <p:tavLst>
                                            <p:tav tm="0">
                                              <p:val>
                                                <p:strVal val="#ppt_w+.3"/>
                                              </p:val>
                                            </p:tav>
                                            <p:tav tm="100000">
                                              <p:val>
                                                <p:strVal val="#ppt_w"/>
                                              </p:val>
                                            </p:tav>
                                          </p:tavLst>
                                        </p:anim>
                                        <p:anim calcmode="lin" valueType="num">
                                          <p:cBhvr>
                                            <p:cTn id="8" dur="700" fill="hold"/>
                                            <p:tgtEl>
                                              <p:spTgt spid="32"/>
                                            </p:tgtEl>
                                            <p:attrNameLst>
                                              <p:attrName>ppt_h</p:attrName>
                                            </p:attrNameLst>
                                          </p:cBhvr>
                                          <p:tavLst>
                                            <p:tav tm="0">
                                              <p:val>
                                                <p:strVal val="#ppt_h"/>
                                              </p:val>
                                            </p:tav>
                                            <p:tav tm="100000">
                                              <p:val>
                                                <p:strVal val="#ppt_h"/>
                                              </p:val>
                                            </p:tav>
                                          </p:tavLst>
                                        </p:anim>
                                        <p:animEffect transition="in" filter="fade">
                                          <p:cBhvr>
                                            <p:cTn id="9" dur="700"/>
                                            <p:tgtEl>
                                              <p:spTgt spid="3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700" fill="hold"/>
                                            <p:tgtEl>
                                              <p:spTgt spid="31"/>
                                            </p:tgtEl>
                                            <p:attrNameLst>
                                              <p:attrName>ppt_w</p:attrName>
                                            </p:attrNameLst>
                                          </p:cBhvr>
                                          <p:tavLst>
                                            <p:tav tm="0">
                                              <p:val>
                                                <p:strVal val="#ppt_w+.3"/>
                                              </p:val>
                                            </p:tav>
                                            <p:tav tm="100000">
                                              <p:val>
                                                <p:strVal val="#ppt_w"/>
                                              </p:val>
                                            </p:tav>
                                          </p:tavLst>
                                        </p:anim>
                                        <p:anim calcmode="lin" valueType="num">
                                          <p:cBhvr>
                                            <p:cTn id="13" dur="700" fill="hold"/>
                                            <p:tgtEl>
                                              <p:spTgt spid="31"/>
                                            </p:tgtEl>
                                            <p:attrNameLst>
                                              <p:attrName>ppt_h</p:attrName>
                                            </p:attrNameLst>
                                          </p:cBhvr>
                                          <p:tavLst>
                                            <p:tav tm="0">
                                              <p:val>
                                                <p:strVal val="#ppt_h"/>
                                              </p:val>
                                            </p:tav>
                                            <p:tav tm="100000">
                                              <p:val>
                                                <p:strVal val="#ppt_h"/>
                                              </p:val>
                                            </p:tav>
                                          </p:tavLst>
                                        </p:anim>
                                        <p:animEffect transition="in" filter="fade">
                                          <p:cBhvr>
                                            <p:cTn id="14" dur="700"/>
                                            <p:tgtEl>
                                              <p:spTgt spid="3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700" fill="hold"/>
                                            <p:tgtEl>
                                              <p:spTgt spid="30"/>
                                            </p:tgtEl>
                                            <p:attrNameLst>
                                              <p:attrName>ppt_w</p:attrName>
                                            </p:attrNameLst>
                                          </p:cBhvr>
                                          <p:tavLst>
                                            <p:tav tm="0">
                                              <p:val>
                                                <p:strVal val="#ppt_w+.3"/>
                                              </p:val>
                                            </p:tav>
                                            <p:tav tm="100000">
                                              <p:val>
                                                <p:strVal val="#ppt_w"/>
                                              </p:val>
                                            </p:tav>
                                          </p:tavLst>
                                        </p:anim>
                                        <p:anim calcmode="lin" valueType="num">
                                          <p:cBhvr>
                                            <p:cTn id="18" dur="700" fill="hold"/>
                                            <p:tgtEl>
                                              <p:spTgt spid="30"/>
                                            </p:tgtEl>
                                            <p:attrNameLst>
                                              <p:attrName>ppt_h</p:attrName>
                                            </p:attrNameLst>
                                          </p:cBhvr>
                                          <p:tavLst>
                                            <p:tav tm="0">
                                              <p:val>
                                                <p:strVal val="#ppt_h"/>
                                              </p:val>
                                            </p:tav>
                                            <p:tav tm="100000">
                                              <p:val>
                                                <p:strVal val="#ppt_h"/>
                                              </p:val>
                                            </p:tav>
                                          </p:tavLst>
                                        </p:anim>
                                        <p:animEffect transition="in" filter="fade">
                                          <p:cBhvr>
                                            <p:cTn id="19" dur="700"/>
                                            <p:tgtEl>
                                              <p:spTgt spid="3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600" fill="hold"/>
                                            <p:tgtEl>
                                              <p:spTgt spid="29"/>
                                            </p:tgtEl>
                                            <p:attrNameLst>
                                              <p:attrName>ppt_x</p:attrName>
                                            </p:attrNameLst>
                                          </p:cBhvr>
                                          <p:tavLst>
                                            <p:tav tm="0">
                                              <p:val>
                                                <p:strVal val="1+#ppt_w/2"/>
                                              </p:val>
                                            </p:tav>
                                            <p:tav tm="100000">
                                              <p:val>
                                                <p:strVal val="#ppt_x"/>
                                              </p:val>
                                            </p:tav>
                                          </p:tavLst>
                                        </p:anim>
                                        <p:anim calcmode="lin" valueType="num">
                                          <p:cBhvr additive="base">
                                            <p:cTn id="23" dur="6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ppt_x</p:attrName>
                                            </p:attrNameLst>
                                          </p:cBhvr>
                                          <p:tavLst>
                                            <p:tav tm="0">
                                              <p:val>
                                                <p:strVal val="#ppt_x-#ppt_w/2"/>
                                              </p:val>
                                            </p:tav>
                                            <p:tav tm="100000">
                                              <p:val>
                                                <p:strVal val="#ppt_x"/>
                                              </p:val>
                                            </p:tav>
                                          </p:tavLst>
                                        </p:anim>
                                        <p:anim calcmode="lin" valueType="num">
                                          <p:cBhvr>
                                            <p:cTn id="28" dur="500" fill="hold"/>
                                            <p:tgtEl>
                                              <p:spTgt spid="25"/>
                                            </p:tgtEl>
                                            <p:attrNameLst>
                                              <p:attrName>ppt_y</p:attrName>
                                            </p:attrNameLst>
                                          </p:cBhvr>
                                          <p:tavLst>
                                            <p:tav tm="0">
                                              <p:val>
                                                <p:strVal val="#ppt_y"/>
                                              </p:val>
                                            </p:tav>
                                            <p:tav tm="100000">
                                              <p:val>
                                                <p:strVal val="#ppt_y"/>
                                              </p:val>
                                            </p:tav>
                                          </p:tavLst>
                                        </p:anim>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ppt_x</p:attrName>
                                            </p:attrNameLst>
                                          </p:cBhvr>
                                          <p:tavLst>
                                            <p:tav tm="0">
                                              <p:val>
                                                <p:strVal val="#ppt_x"/>
                                              </p:val>
                                            </p:tav>
                                            <p:tav tm="100000">
                                              <p:val>
                                                <p:strVal val="#ppt_x"/>
                                              </p:val>
                                            </p:tav>
                                          </p:tavLst>
                                        </p:anim>
                                        <p:anim calcmode="lin" valueType="num">
                                          <p:cBhvr>
                                            <p:cTn id="35" dur="500" fill="hold"/>
                                            <p:tgtEl>
                                              <p:spTgt spid="26"/>
                                            </p:tgtEl>
                                            <p:attrNameLst>
                                              <p:attrName>ppt_y</p:attrName>
                                            </p:attrNameLst>
                                          </p:cBhvr>
                                          <p:tavLst>
                                            <p:tav tm="0">
                                              <p:val>
                                                <p:strVal val="#ppt_y+#ppt_h/2"/>
                                              </p:val>
                                            </p:tav>
                                            <p:tav tm="100000">
                                              <p:val>
                                                <p:strVal val="#ppt_y"/>
                                              </p:val>
                                            </p:tav>
                                          </p:tavLst>
                                        </p:anim>
                                        <p:anim calcmode="lin" valueType="num">
                                          <p:cBhvr>
                                            <p:cTn id="36" dur="500" fill="hold"/>
                                            <p:tgtEl>
                                              <p:spTgt spid="26"/>
                                            </p:tgtEl>
                                            <p:attrNameLst>
                                              <p:attrName>ppt_w</p:attrName>
                                            </p:attrNameLst>
                                          </p:cBhvr>
                                          <p:tavLst>
                                            <p:tav tm="0">
                                              <p:val>
                                                <p:strVal val="#ppt_w"/>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200"/>
                                            <p:tgtEl>
                                              <p:spTgt spid="2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ppt_h/2"/>
                                              </p:val>
                                            </p:tav>
                                            <p:tav tm="100000">
                                              <p:val>
                                                <p:strVal val="#ppt_y"/>
                                              </p:val>
                                            </p:tav>
                                          </p:tavLst>
                                        </p:anim>
                                        <p:anim calcmode="lin" valueType="num">
                                          <p:cBhvr>
                                            <p:cTn id="47" dur="500" fill="hold"/>
                                            <p:tgtEl>
                                              <p:spTgt spid="27"/>
                                            </p:tgtEl>
                                            <p:attrNameLst>
                                              <p:attrName>ppt_w</p:attrName>
                                            </p:attrNameLst>
                                          </p:cBhvr>
                                          <p:tavLst>
                                            <p:tav tm="0">
                                              <p:val>
                                                <p:strVal val="#ppt_w"/>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8" presetClass="emph" presetSubtype="0" repeatCount="indefinite" fill="hold" grpId="1" nodeType="withEffect">
                                      <p:stCondLst>
                                        <p:cond delay="0"/>
                                      </p:stCondLst>
                                      <p:childTnLst>
                                        <p:animRot by="-96000000">
                                          <p:cBhvr>
                                            <p:cTn id="60" dur="8000" fill="hold"/>
                                            <p:tgtEl>
                                              <p:spTgt spid="4"/>
                                            </p:tgtEl>
                                            <p:attrNameLst>
                                              <p:attrName>r</p:attrName>
                                            </p:attrNameLst>
                                          </p:cBhvr>
                                        </p:animRot>
                                      </p:childTnLst>
                                    </p:cTn>
                                  </p:par>
                                  <p:par>
                                    <p:cTn id="61" presetID="8" presetClass="emph" presetSubtype="0" repeatCount="indefinite" fill="hold" grpId="1" nodeType="withEffect">
                                      <p:stCondLst>
                                        <p:cond delay="0"/>
                                      </p:stCondLst>
                                      <p:childTnLst>
                                        <p:animRot by="72000000">
                                          <p:cBhvr>
                                            <p:cTn id="62" dur="8000" fill="hold"/>
                                            <p:tgtEl>
                                              <p:spTgt spid="5"/>
                                            </p:tgtEl>
                                            <p:attrNameLst>
                                              <p:attrName>r</p:attrName>
                                            </p:attrNameLst>
                                          </p:cBhvr>
                                        </p:animRot>
                                      </p:childTnLst>
                                    </p:cTn>
                                  </p:par>
                                  <p:par>
                                    <p:cTn id="63" presetID="8" presetClass="emph" presetSubtype="0" repeatCount="indefinite" fill="hold" grpId="1" nodeType="withEffect">
                                      <p:stCondLst>
                                        <p:cond delay="0"/>
                                      </p:stCondLst>
                                      <p:childTnLst>
                                        <p:animRot by="-115200000">
                                          <p:cBhvr>
                                            <p:cTn id="64" dur="8000" fill="hold"/>
                                            <p:tgtEl>
                                              <p:spTgt spid="6"/>
                                            </p:tgtEl>
                                            <p:attrNameLst>
                                              <p:attrName>r</p:attrName>
                                            </p:attrNameLst>
                                          </p:cBhvr>
                                        </p:animRot>
                                      </p:childTnLst>
                                    </p:cTn>
                                  </p:par>
                                  <p:par>
                                    <p:cTn id="65" presetID="10"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22" presetClass="entr" presetSubtype="8" fill="hold" grpId="0" nodeType="withEffect">
                                      <p:stCondLst>
                                        <p:cond delay="500"/>
                                      </p:stCondLst>
                                      <p:childTnLst>
                                        <p:set>
                                          <p:cBhvr>
                                            <p:cTn id="75" dur="1" fill="hold">
                                              <p:stCondLst>
                                                <p:cond delay="0"/>
                                              </p:stCondLst>
                                            </p:cTn>
                                            <p:tgtEl>
                                              <p:spTgt spid="66"/>
                                            </p:tgtEl>
                                            <p:attrNameLst>
                                              <p:attrName>style.visibility</p:attrName>
                                            </p:attrNameLst>
                                          </p:cBhvr>
                                          <p:to>
                                            <p:strVal val="visible"/>
                                          </p:to>
                                        </p:set>
                                        <p:animEffect transition="in" filter="wipe(left)">
                                          <p:cBhvr>
                                            <p:cTn id="76" dur="500"/>
                                            <p:tgtEl>
                                              <p:spTgt spid="66"/>
                                            </p:tgtEl>
                                          </p:cBhvr>
                                        </p:animEffect>
                                      </p:childTnLst>
                                    </p:cTn>
                                  </p:par>
                                  <p:par>
                                    <p:cTn id="77" presetID="12" presetClass="entr" presetSubtype="1" fill="hold" grpId="0" nodeType="withEffect">
                                      <p:stCondLst>
                                        <p:cond delay="100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p:tgtEl>
                                              <p:spTgt spid="65"/>
                                            </p:tgtEl>
                                            <p:attrNameLst>
                                              <p:attrName>ppt_y</p:attrName>
                                            </p:attrNameLst>
                                          </p:cBhvr>
                                          <p:tavLst>
                                            <p:tav tm="0">
                                              <p:val>
                                                <p:strVal val="#ppt_y-#ppt_h*1.125000"/>
                                              </p:val>
                                            </p:tav>
                                            <p:tav tm="100000">
                                              <p:val>
                                                <p:strVal val="#ppt_y"/>
                                              </p:val>
                                            </p:tav>
                                          </p:tavLst>
                                        </p:anim>
                                        <p:animEffect transition="in" filter="wipe(down)">
                                          <p:cBhvr>
                                            <p:cTn id="80" dur="500"/>
                                            <p:tgtEl>
                                              <p:spTgt spid="65"/>
                                            </p:tgtEl>
                                          </p:cBhvr>
                                        </p:animEffect>
                                      </p:childTnLst>
                                    </p:cTn>
                                  </p:par>
                                  <p:par>
                                    <p:cTn id="81" presetID="22" presetClass="entr" presetSubtype="1" fill="hold" nodeType="withEffect">
                                      <p:stCondLst>
                                        <p:cond delay="1500"/>
                                      </p:stCondLst>
                                      <p:childTnLst>
                                        <p:set>
                                          <p:cBhvr>
                                            <p:cTn id="82" dur="1" fill="hold">
                                              <p:stCondLst>
                                                <p:cond delay="0"/>
                                              </p:stCondLst>
                                            </p:cTn>
                                            <p:tgtEl>
                                              <p:spTgt spid="67"/>
                                            </p:tgtEl>
                                            <p:attrNameLst>
                                              <p:attrName>style.visibility</p:attrName>
                                            </p:attrNameLst>
                                          </p:cBhvr>
                                          <p:to>
                                            <p:strVal val="visible"/>
                                          </p:to>
                                        </p:set>
                                        <p:animEffect transition="in" filter="wipe(up)">
                                          <p:cBhvr>
                                            <p:cTn id="83" dur="500"/>
                                            <p:tgtEl>
                                              <p:spTgt spid="67"/>
                                            </p:tgtEl>
                                          </p:cBhvr>
                                        </p:animEffect>
                                      </p:childTnLst>
                                    </p:cTn>
                                  </p:par>
                                  <p:par>
                                    <p:cTn id="84" presetID="14" presetClass="entr" presetSubtype="5" fill="hold" grpId="0" nodeType="withEffect">
                                      <p:stCondLst>
                                        <p:cond delay="2000"/>
                                      </p:stCondLst>
                                      <p:iterate type="lt">
                                        <p:tmPct val="50000"/>
                                      </p:iterate>
                                      <p:childTnLst>
                                        <p:set>
                                          <p:cBhvr>
                                            <p:cTn id="85" dur="1" fill="hold">
                                              <p:stCondLst>
                                                <p:cond delay="0"/>
                                              </p:stCondLst>
                                            </p:cTn>
                                            <p:tgtEl>
                                              <p:spTgt spid="70"/>
                                            </p:tgtEl>
                                            <p:attrNameLst>
                                              <p:attrName>style.visibility</p:attrName>
                                            </p:attrNameLst>
                                          </p:cBhvr>
                                          <p:to>
                                            <p:strVal val="visible"/>
                                          </p:to>
                                        </p:set>
                                        <p:animEffect transition="in" filter="randombar(vertical)">
                                          <p:cBhvr>
                                            <p:cTn id="86" dur="500"/>
                                            <p:tgtEl>
                                              <p:spTgt spid="70"/>
                                            </p:tgtEl>
                                          </p:cBhvr>
                                        </p:animEffect>
                                      </p:childTnLst>
                                    </p:cTn>
                                  </p:par>
                                  <p:par>
                                    <p:cTn id="87" presetID="12" presetClass="entr" presetSubtype="8" fill="hold" grpId="0" nodeType="withEffect">
                                      <p:stCondLst>
                                        <p:cond delay="200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p:tgtEl>
                                              <p:spTgt spid="69"/>
                                            </p:tgtEl>
                                            <p:attrNameLst>
                                              <p:attrName>ppt_x</p:attrName>
                                            </p:attrNameLst>
                                          </p:cBhvr>
                                          <p:tavLst>
                                            <p:tav tm="0">
                                              <p:val>
                                                <p:strVal val="#ppt_x-#ppt_w*1.125000"/>
                                              </p:val>
                                            </p:tav>
                                            <p:tav tm="100000">
                                              <p:val>
                                                <p:strVal val="#ppt_x"/>
                                              </p:val>
                                            </p:tav>
                                          </p:tavLst>
                                        </p:anim>
                                        <p:animEffect transition="in" filter="wipe(right)">
                                          <p:cBhvr>
                                            <p:cTn id="90" dur="500"/>
                                            <p:tgtEl>
                                              <p:spTgt spid="69"/>
                                            </p:tgtEl>
                                          </p:cBhvr>
                                        </p:animEffect>
                                      </p:childTnLst>
                                    </p:cTn>
                                  </p:par>
                                  <p:par>
                                    <p:cTn id="91" presetID="14" presetClass="entr" presetSubtype="5" fill="hold" grpId="0" nodeType="withEffect">
                                      <p:stCondLst>
                                        <p:cond delay="3000"/>
                                      </p:stCondLst>
                                      <p:iterate type="lt">
                                        <p:tmPct val="50000"/>
                                      </p:iterate>
                                      <p:childTnLst>
                                        <p:set>
                                          <p:cBhvr>
                                            <p:cTn id="92" dur="1" fill="hold">
                                              <p:stCondLst>
                                                <p:cond delay="0"/>
                                              </p:stCondLst>
                                            </p:cTn>
                                            <p:tgtEl>
                                              <p:spTgt spid="76"/>
                                            </p:tgtEl>
                                            <p:attrNameLst>
                                              <p:attrName>style.visibility</p:attrName>
                                            </p:attrNameLst>
                                          </p:cBhvr>
                                          <p:to>
                                            <p:strVal val="visible"/>
                                          </p:to>
                                        </p:set>
                                        <p:animEffect transition="in" filter="randombar(vertical)">
                                          <p:cBhvr>
                                            <p:cTn id="93" dur="500"/>
                                            <p:tgtEl>
                                              <p:spTgt spid="76"/>
                                            </p:tgtEl>
                                          </p:cBhvr>
                                        </p:animEffect>
                                      </p:childTnLst>
                                    </p:cTn>
                                  </p:par>
                                  <p:par>
                                    <p:cTn id="94" presetID="12" presetClass="entr" presetSubtype="8" fill="hold" grpId="0" nodeType="withEffect">
                                      <p:stCondLst>
                                        <p:cond delay="3000"/>
                                      </p:stCondLst>
                                      <p:childTnLst>
                                        <p:set>
                                          <p:cBhvr>
                                            <p:cTn id="95" dur="1" fill="hold">
                                              <p:stCondLst>
                                                <p:cond delay="0"/>
                                              </p:stCondLst>
                                            </p:cTn>
                                            <p:tgtEl>
                                              <p:spTgt spid="75"/>
                                            </p:tgtEl>
                                            <p:attrNameLst>
                                              <p:attrName>style.visibility</p:attrName>
                                            </p:attrNameLst>
                                          </p:cBhvr>
                                          <p:to>
                                            <p:strVal val="visible"/>
                                          </p:to>
                                        </p:set>
                                        <p:anim calcmode="lin" valueType="num">
                                          <p:cBhvr additive="base">
                                            <p:cTn id="96" dur="500"/>
                                            <p:tgtEl>
                                              <p:spTgt spid="75"/>
                                            </p:tgtEl>
                                            <p:attrNameLst>
                                              <p:attrName>ppt_x</p:attrName>
                                            </p:attrNameLst>
                                          </p:cBhvr>
                                          <p:tavLst>
                                            <p:tav tm="0">
                                              <p:val>
                                                <p:strVal val="#ppt_x-#ppt_w*1.125000"/>
                                              </p:val>
                                            </p:tav>
                                            <p:tav tm="100000">
                                              <p:val>
                                                <p:strVal val="#ppt_x"/>
                                              </p:val>
                                            </p:tav>
                                          </p:tavLst>
                                        </p:anim>
                                        <p:animEffect transition="in" filter="wipe(right)">
                                          <p:cBhvr>
                                            <p:cTn id="97" dur="500"/>
                                            <p:tgtEl>
                                              <p:spTgt spid="75"/>
                                            </p:tgtEl>
                                          </p:cBhvr>
                                        </p:animEffect>
                                      </p:childTnLst>
                                    </p:cTn>
                                  </p:par>
                                  <p:par>
                                    <p:cTn id="98" presetID="14" presetClass="entr" presetSubtype="5" fill="hold" grpId="0" nodeType="withEffect">
                                      <p:stCondLst>
                                        <p:cond delay="4000"/>
                                      </p:stCondLst>
                                      <p:iterate type="lt">
                                        <p:tmPct val="50000"/>
                                      </p:iterate>
                                      <p:childTnLst>
                                        <p:set>
                                          <p:cBhvr>
                                            <p:cTn id="99" dur="1" fill="hold">
                                              <p:stCondLst>
                                                <p:cond delay="0"/>
                                              </p:stCondLst>
                                            </p:cTn>
                                            <p:tgtEl>
                                              <p:spTgt spid="78"/>
                                            </p:tgtEl>
                                            <p:attrNameLst>
                                              <p:attrName>style.visibility</p:attrName>
                                            </p:attrNameLst>
                                          </p:cBhvr>
                                          <p:to>
                                            <p:strVal val="visible"/>
                                          </p:to>
                                        </p:set>
                                        <p:animEffect transition="in" filter="randombar(vertical)">
                                          <p:cBhvr>
                                            <p:cTn id="100" dur="500"/>
                                            <p:tgtEl>
                                              <p:spTgt spid="78"/>
                                            </p:tgtEl>
                                          </p:cBhvr>
                                        </p:animEffect>
                                      </p:childTnLst>
                                    </p:cTn>
                                  </p:par>
                                  <p:par>
                                    <p:cTn id="101" presetID="12" presetClass="entr" presetSubtype="8" fill="hold" grpId="0" nodeType="withEffect">
                                      <p:stCondLst>
                                        <p:cond delay="4000"/>
                                      </p:stCondLst>
                                      <p:childTnLst>
                                        <p:set>
                                          <p:cBhvr>
                                            <p:cTn id="102" dur="1" fill="hold">
                                              <p:stCondLst>
                                                <p:cond delay="0"/>
                                              </p:stCondLst>
                                            </p:cTn>
                                            <p:tgtEl>
                                              <p:spTgt spid="77"/>
                                            </p:tgtEl>
                                            <p:attrNameLst>
                                              <p:attrName>style.visibility</p:attrName>
                                            </p:attrNameLst>
                                          </p:cBhvr>
                                          <p:to>
                                            <p:strVal val="visible"/>
                                          </p:to>
                                        </p:set>
                                        <p:anim calcmode="lin" valueType="num">
                                          <p:cBhvr additive="base">
                                            <p:cTn id="103" dur="500"/>
                                            <p:tgtEl>
                                              <p:spTgt spid="77"/>
                                            </p:tgtEl>
                                            <p:attrNameLst>
                                              <p:attrName>ppt_x</p:attrName>
                                            </p:attrNameLst>
                                          </p:cBhvr>
                                          <p:tavLst>
                                            <p:tav tm="0">
                                              <p:val>
                                                <p:strVal val="#ppt_x-#ppt_w*1.125000"/>
                                              </p:val>
                                            </p:tav>
                                            <p:tav tm="100000">
                                              <p:val>
                                                <p:strVal val="#ppt_x"/>
                                              </p:val>
                                            </p:tav>
                                          </p:tavLst>
                                        </p:anim>
                                        <p:animEffect transition="in" filter="wipe(right)">
                                          <p:cBhvr>
                                            <p:cTn id="104" dur="500"/>
                                            <p:tgtEl>
                                              <p:spTgt spid="77"/>
                                            </p:tgtEl>
                                          </p:cBhvr>
                                        </p:animEffect>
                                      </p:childTnLst>
                                    </p:cTn>
                                  </p:par>
                                  <p:par>
                                    <p:cTn id="105" presetID="14" presetClass="entr" presetSubtype="5" fill="hold" grpId="0" nodeType="withEffect">
                                      <p:stCondLst>
                                        <p:cond delay="5000"/>
                                      </p:stCondLst>
                                      <p:iterate type="lt">
                                        <p:tmPct val="50000"/>
                                      </p:iterate>
                                      <p:childTnLst>
                                        <p:set>
                                          <p:cBhvr>
                                            <p:cTn id="106" dur="1" fill="hold">
                                              <p:stCondLst>
                                                <p:cond delay="0"/>
                                              </p:stCondLst>
                                            </p:cTn>
                                            <p:tgtEl>
                                              <p:spTgt spid="80"/>
                                            </p:tgtEl>
                                            <p:attrNameLst>
                                              <p:attrName>style.visibility</p:attrName>
                                            </p:attrNameLst>
                                          </p:cBhvr>
                                          <p:to>
                                            <p:strVal val="visible"/>
                                          </p:to>
                                        </p:set>
                                        <p:animEffect transition="in" filter="randombar(vertical)">
                                          <p:cBhvr>
                                            <p:cTn id="107" dur="500"/>
                                            <p:tgtEl>
                                              <p:spTgt spid="80"/>
                                            </p:tgtEl>
                                          </p:cBhvr>
                                        </p:animEffect>
                                      </p:childTnLst>
                                    </p:cTn>
                                  </p:par>
                                  <p:par>
                                    <p:cTn id="108" presetID="12" presetClass="entr" presetSubtype="8" fill="hold" grpId="0" nodeType="withEffect">
                                      <p:stCondLst>
                                        <p:cond delay="5000"/>
                                      </p:stCondLst>
                                      <p:childTnLst>
                                        <p:set>
                                          <p:cBhvr>
                                            <p:cTn id="109" dur="1" fill="hold">
                                              <p:stCondLst>
                                                <p:cond delay="0"/>
                                              </p:stCondLst>
                                            </p:cTn>
                                            <p:tgtEl>
                                              <p:spTgt spid="79"/>
                                            </p:tgtEl>
                                            <p:attrNameLst>
                                              <p:attrName>style.visibility</p:attrName>
                                            </p:attrNameLst>
                                          </p:cBhvr>
                                          <p:to>
                                            <p:strVal val="visible"/>
                                          </p:to>
                                        </p:set>
                                        <p:anim calcmode="lin" valueType="num">
                                          <p:cBhvr additive="base">
                                            <p:cTn id="110" dur="500"/>
                                            <p:tgtEl>
                                              <p:spTgt spid="79"/>
                                            </p:tgtEl>
                                            <p:attrNameLst>
                                              <p:attrName>ppt_x</p:attrName>
                                            </p:attrNameLst>
                                          </p:cBhvr>
                                          <p:tavLst>
                                            <p:tav tm="0">
                                              <p:val>
                                                <p:strVal val="#ppt_x-#ppt_w*1.125000"/>
                                              </p:val>
                                            </p:tav>
                                            <p:tav tm="100000">
                                              <p:val>
                                                <p:strVal val="#ppt_x"/>
                                              </p:val>
                                            </p:tav>
                                          </p:tavLst>
                                        </p:anim>
                                        <p:animEffect transition="in" filter="wipe(right)">
                                          <p:cBhvr>
                                            <p:cTn id="111" dur="500"/>
                                            <p:tgtEl>
                                              <p:spTgt spid="79"/>
                                            </p:tgtEl>
                                          </p:cBhvr>
                                        </p:animEffect>
                                      </p:childTnLst>
                                    </p:cTn>
                                  </p:par>
                                  <p:par>
                                    <p:cTn id="112" presetID="14" presetClass="entr" presetSubtype="5" fill="hold" grpId="0" nodeType="withEffect">
                                      <p:stCondLst>
                                        <p:cond delay="6000"/>
                                      </p:stCondLst>
                                      <p:iterate type="lt">
                                        <p:tmPct val="50000"/>
                                      </p:iterate>
                                      <p:childTnLst>
                                        <p:set>
                                          <p:cBhvr>
                                            <p:cTn id="113" dur="1" fill="hold">
                                              <p:stCondLst>
                                                <p:cond delay="0"/>
                                              </p:stCondLst>
                                            </p:cTn>
                                            <p:tgtEl>
                                              <p:spTgt spid="82"/>
                                            </p:tgtEl>
                                            <p:attrNameLst>
                                              <p:attrName>style.visibility</p:attrName>
                                            </p:attrNameLst>
                                          </p:cBhvr>
                                          <p:to>
                                            <p:strVal val="visible"/>
                                          </p:to>
                                        </p:set>
                                        <p:animEffect transition="in" filter="randombar(vertical)">
                                          <p:cBhvr>
                                            <p:cTn id="114" dur="500"/>
                                            <p:tgtEl>
                                              <p:spTgt spid="82"/>
                                            </p:tgtEl>
                                          </p:cBhvr>
                                        </p:animEffect>
                                      </p:childTnLst>
                                    </p:cTn>
                                  </p:par>
                                  <p:par>
                                    <p:cTn id="115" presetID="12" presetClass="entr" presetSubtype="8" fill="hold" grpId="0" nodeType="withEffect">
                                      <p:stCondLst>
                                        <p:cond delay="6000"/>
                                      </p:stCondLst>
                                      <p:childTnLst>
                                        <p:set>
                                          <p:cBhvr>
                                            <p:cTn id="116" dur="1" fill="hold">
                                              <p:stCondLst>
                                                <p:cond delay="0"/>
                                              </p:stCondLst>
                                            </p:cTn>
                                            <p:tgtEl>
                                              <p:spTgt spid="81"/>
                                            </p:tgtEl>
                                            <p:attrNameLst>
                                              <p:attrName>style.visibility</p:attrName>
                                            </p:attrNameLst>
                                          </p:cBhvr>
                                          <p:to>
                                            <p:strVal val="visible"/>
                                          </p:to>
                                        </p:set>
                                        <p:anim calcmode="lin" valueType="num">
                                          <p:cBhvr additive="base">
                                            <p:cTn id="117" dur="500"/>
                                            <p:tgtEl>
                                              <p:spTgt spid="81"/>
                                            </p:tgtEl>
                                            <p:attrNameLst>
                                              <p:attrName>ppt_x</p:attrName>
                                            </p:attrNameLst>
                                          </p:cBhvr>
                                          <p:tavLst>
                                            <p:tav tm="0">
                                              <p:val>
                                                <p:strVal val="#ppt_x-#ppt_w*1.125000"/>
                                              </p:val>
                                            </p:tav>
                                            <p:tav tm="100000">
                                              <p:val>
                                                <p:strVal val="#ppt_x"/>
                                              </p:val>
                                            </p:tav>
                                          </p:tavLst>
                                        </p:anim>
                                        <p:animEffect transition="in" filter="wipe(right)">
                                          <p:cBhvr>
                                            <p:cTn id="118" dur="500"/>
                                            <p:tgtEl>
                                              <p:spTgt spid="81"/>
                                            </p:tgtEl>
                                          </p:cBhvr>
                                        </p:animEffect>
                                      </p:childTnLst>
                                    </p:cTn>
                                  </p:par>
                                  <p:par>
                                    <p:cTn id="119" presetID="14" presetClass="entr" presetSubtype="5" fill="hold" grpId="0" nodeType="withEffect">
                                      <p:stCondLst>
                                        <p:cond delay="7000"/>
                                      </p:stCondLst>
                                      <p:iterate type="lt">
                                        <p:tmPct val="50000"/>
                                      </p:iterate>
                                      <p:childTnLst>
                                        <p:set>
                                          <p:cBhvr>
                                            <p:cTn id="120" dur="1" fill="hold">
                                              <p:stCondLst>
                                                <p:cond delay="0"/>
                                              </p:stCondLst>
                                            </p:cTn>
                                            <p:tgtEl>
                                              <p:spTgt spid="84"/>
                                            </p:tgtEl>
                                            <p:attrNameLst>
                                              <p:attrName>style.visibility</p:attrName>
                                            </p:attrNameLst>
                                          </p:cBhvr>
                                          <p:to>
                                            <p:strVal val="visible"/>
                                          </p:to>
                                        </p:set>
                                        <p:animEffect transition="in" filter="randombar(vertical)">
                                          <p:cBhvr>
                                            <p:cTn id="121" dur="500"/>
                                            <p:tgtEl>
                                              <p:spTgt spid="84"/>
                                            </p:tgtEl>
                                          </p:cBhvr>
                                        </p:animEffect>
                                      </p:childTnLst>
                                    </p:cTn>
                                  </p:par>
                                  <p:par>
                                    <p:cTn id="122" presetID="12" presetClass="entr" presetSubtype="8" fill="hold" grpId="0" nodeType="withEffect">
                                      <p:stCondLst>
                                        <p:cond delay="7000"/>
                                      </p:stCondLst>
                                      <p:childTnLst>
                                        <p:set>
                                          <p:cBhvr>
                                            <p:cTn id="123" dur="1" fill="hold">
                                              <p:stCondLst>
                                                <p:cond delay="0"/>
                                              </p:stCondLst>
                                            </p:cTn>
                                            <p:tgtEl>
                                              <p:spTgt spid="83"/>
                                            </p:tgtEl>
                                            <p:attrNameLst>
                                              <p:attrName>style.visibility</p:attrName>
                                            </p:attrNameLst>
                                          </p:cBhvr>
                                          <p:to>
                                            <p:strVal val="visible"/>
                                          </p:to>
                                        </p:set>
                                        <p:anim calcmode="lin" valueType="num">
                                          <p:cBhvr additive="base">
                                            <p:cTn id="124" dur="500"/>
                                            <p:tgtEl>
                                              <p:spTgt spid="83"/>
                                            </p:tgtEl>
                                            <p:attrNameLst>
                                              <p:attrName>ppt_x</p:attrName>
                                            </p:attrNameLst>
                                          </p:cBhvr>
                                          <p:tavLst>
                                            <p:tav tm="0">
                                              <p:val>
                                                <p:strVal val="#ppt_x-#ppt_w*1.125000"/>
                                              </p:val>
                                            </p:tav>
                                            <p:tav tm="100000">
                                              <p:val>
                                                <p:strVal val="#ppt_x"/>
                                              </p:val>
                                            </p:tav>
                                          </p:tavLst>
                                        </p:anim>
                                        <p:animEffect transition="in" filter="wipe(right)">
                                          <p:cBhvr>
                                            <p:cTn id="125" dur="500"/>
                                            <p:tgtEl>
                                              <p:spTgt spid="83"/>
                                            </p:tgtEl>
                                          </p:cBhvr>
                                        </p:animEffect>
                                      </p:childTnLst>
                                    </p:cTn>
                                  </p:par>
                                </p:childTnLst>
                              </p:cTn>
                            </p:par>
                            <p:par>
                              <p:cTn id="126" fill="hold">
                                <p:stCondLst>
                                  <p:cond delay="10449"/>
                                </p:stCondLst>
                                <p:childTnLst>
                                  <p:par>
                                    <p:cTn id="127" presetID="1" presetClass="entr" presetSubtype="0" fill="hold" grpId="0" nodeType="afterEffect">
                                      <p:stCondLst>
                                        <p:cond delay="0"/>
                                      </p:stCondLst>
                                      <p:childTnLst>
                                        <p:set>
                                          <p:cBhvr>
                                            <p:cTn id="12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62" grpId="0"/>
          <p:bldP spid="63" grpId="0"/>
          <p:bldP spid="64" grpId="0"/>
          <p:bldP spid="65" grpId="0"/>
          <p:bldP spid="66" grpId="0"/>
          <p:bldP spid="69" grpId="0"/>
          <p:bldP spid="70" grpId="0"/>
          <p:bldP spid="75" grpId="0"/>
          <p:bldP spid="76" grpId="0"/>
          <p:bldP spid="77" grpId="0"/>
          <p:bldP spid="78" grpId="0"/>
          <p:bldP spid="79" grpId="0"/>
          <p:bldP spid="80" grpId="0"/>
          <p:bldP spid="81" grpId="0"/>
          <p:bldP spid="82" grpId="0"/>
          <p:bldP spid="83" grpId="0"/>
          <p:bldP spid="84" grpId="0"/>
          <p:bldP spid="25" grpId="0" animBg="1"/>
          <p:bldP spid="26" grpId="0"/>
          <p:bldP spid="27" grpId="0"/>
          <p:bldP spid="29" grpId="0" animBg="1"/>
          <p:bldP spid="30" grpId="0" animBg="1"/>
          <p:bldP spid="31" grpId="0" animBg="1"/>
          <p:bldP spid="32" grpId="0" animBg="1"/>
          <p:bldP spid="3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486694" y="2454176"/>
            <a:ext cx="1694903" cy="1694903"/>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600" dirty="0" smtClean="0">
                <a:latin typeface="微软雅黑" panose="020B0503020204020204" pitchFamily="34" charset="-122"/>
                <a:ea typeface="微软雅黑" panose="020B0503020204020204" pitchFamily="34" charset="-122"/>
              </a:rPr>
              <a:t>添加标题</a:t>
            </a:r>
            <a:endParaRPr lang="zh-CN" altLang="en-US" sz="1600" dirty="0">
              <a:latin typeface="微软雅黑" panose="020B0503020204020204" pitchFamily="34" charset="-122"/>
              <a:ea typeface="微软雅黑" panose="020B0503020204020204" pitchFamily="34" charset="-122"/>
            </a:endParaRPr>
          </a:p>
        </p:txBody>
      </p:sp>
      <p:sp>
        <p:nvSpPr>
          <p:cNvPr id="26" name="椭圆 25"/>
          <p:cNvSpPr/>
          <p:nvPr/>
        </p:nvSpPr>
        <p:spPr>
          <a:xfrm>
            <a:off x="2485653" y="2648979"/>
            <a:ext cx="1305298" cy="1305298"/>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noAutofit/>
          </a:bodyPr>
          <a:lstStyle/>
          <a:p>
            <a:pPr algn="ctr"/>
            <a:r>
              <a:rPr lang="zh-CN" altLang="en-US" sz="1400" dirty="0">
                <a:latin typeface="微软雅黑" panose="020B0503020204020204" pitchFamily="34" charset="-122"/>
                <a:ea typeface="微软雅黑" panose="020B0503020204020204" pitchFamily="34" charset="-122"/>
              </a:rPr>
              <a:t>添加</a:t>
            </a:r>
            <a:r>
              <a:rPr lang="zh-CN" altLang="en-US" sz="1400" dirty="0" smtClean="0">
                <a:latin typeface="微软雅黑" panose="020B0503020204020204" pitchFamily="34" charset="-122"/>
                <a:ea typeface="微软雅黑" panose="020B0503020204020204" pitchFamily="34" charset="-122"/>
              </a:rPr>
              <a:t>标题</a:t>
            </a:r>
            <a:endParaRPr lang="zh-CN" altLang="en-US" sz="1400" dirty="0">
              <a:latin typeface="微软雅黑" panose="020B0503020204020204" pitchFamily="34" charset="-122"/>
              <a:ea typeface="微软雅黑" panose="020B0503020204020204" pitchFamily="34" charset="-122"/>
            </a:endParaRPr>
          </a:p>
        </p:txBody>
      </p:sp>
      <p:sp>
        <p:nvSpPr>
          <p:cNvPr id="27" name="椭圆 26"/>
          <p:cNvSpPr/>
          <p:nvPr/>
        </p:nvSpPr>
        <p:spPr>
          <a:xfrm>
            <a:off x="3502918" y="2852936"/>
            <a:ext cx="897384" cy="89738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0" rIns="91440" bIns="0" numCol="1" spcCol="0" rtlCol="0" fromWordArt="0" anchor="ctr" anchorCtr="0" forceAA="0" compatLnSpc="1">
            <a:noAutofit/>
          </a:bodyPr>
          <a:lstStyle/>
          <a:p>
            <a:pPr algn="ctr"/>
            <a:r>
              <a:rPr lang="zh-CN" altLang="en-US" sz="1200" dirty="0">
                <a:latin typeface="微软雅黑" panose="020B0503020204020204" pitchFamily="34" charset="-122"/>
                <a:ea typeface="微软雅黑" panose="020B0503020204020204" pitchFamily="34" charset="-122"/>
              </a:rPr>
              <a:t>添加</a:t>
            </a:r>
            <a:r>
              <a:rPr lang="zh-CN" altLang="en-US" sz="1200" dirty="0" smtClean="0">
                <a:latin typeface="微软雅黑" panose="020B0503020204020204" pitchFamily="34" charset="-122"/>
                <a:ea typeface="微软雅黑" panose="020B0503020204020204" pitchFamily="34" charset="-122"/>
              </a:rPr>
              <a:t>标题</a:t>
            </a:r>
            <a:endParaRPr lang="zh-CN" altLang="en-US" sz="1200" dirty="0">
              <a:latin typeface="微软雅黑" panose="020B0503020204020204" pitchFamily="34" charset="-122"/>
              <a:ea typeface="微软雅黑" panose="020B0503020204020204" pitchFamily="34" charset="-122"/>
            </a:endParaRPr>
          </a:p>
        </p:txBody>
      </p:sp>
      <p:sp>
        <p:nvSpPr>
          <p:cNvPr id="3" name="燕尾形 2"/>
          <p:cNvSpPr/>
          <p:nvPr/>
        </p:nvSpPr>
        <p:spPr>
          <a:xfrm>
            <a:off x="4388852" y="2515572"/>
            <a:ext cx="864096" cy="1572109"/>
          </a:xfrm>
          <a:prstGeom prst="chevron">
            <a:avLst>
              <a:gd name="adj" fmla="val 73516"/>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燕尾形 28"/>
          <p:cNvSpPr/>
          <p:nvPr/>
        </p:nvSpPr>
        <p:spPr>
          <a:xfrm>
            <a:off x="7535366" y="2515572"/>
            <a:ext cx="864096" cy="1572109"/>
          </a:xfrm>
          <a:prstGeom prst="chevron">
            <a:avLst>
              <a:gd name="adj" fmla="val 73516"/>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8654206" y="2348880"/>
            <a:ext cx="1905496" cy="190549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31" name="TextBox 30"/>
          <p:cNvSpPr txBox="1"/>
          <p:nvPr/>
        </p:nvSpPr>
        <p:spPr>
          <a:xfrm>
            <a:off x="5314796" y="2855350"/>
            <a:ext cx="2282418"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1918742" y="4614416"/>
            <a:ext cx="1997134"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5314796" y="4614416"/>
            <a:ext cx="1997134"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8608387" y="4614416"/>
            <a:ext cx="1997134"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5" name="文本框 14"/>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6" name="文本框 15"/>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7" name="直接连接符 16"/>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Rectangle 4"/>
          <p:cNvSpPr/>
          <p:nvPr/>
        </p:nvSpPr>
        <p:spPr>
          <a:xfrm>
            <a:off x="-159" y="0"/>
            <a:ext cx="1849645"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9"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0"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1" name="Rectangle 4"/>
          <p:cNvSpPr/>
          <p:nvPr/>
        </p:nvSpPr>
        <p:spPr>
          <a:xfrm>
            <a:off x="6127064" y="0"/>
            <a:ext cx="171350"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2" name="文本框 2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00" fill="hold"/>
                                            <p:tgtEl>
                                              <p:spTgt spid="21"/>
                                            </p:tgtEl>
                                            <p:attrNameLst>
                                              <p:attrName>ppt_w</p:attrName>
                                            </p:attrNameLst>
                                          </p:cBhvr>
                                          <p:tavLst>
                                            <p:tav tm="0">
                                              <p:val>
                                                <p:strVal val="#ppt_w+.3"/>
                                              </p:val>
                                            </p:tav>
                                            <p:tav tm="100000">
                                              <p:val>
                                                <p:strVal val="#ppt_w"/>
                                              </p:val>
                                            </p:tav>
                                          </p:tavLst>
                                        </p:anim>
                                        <p:anim calcmode="lin" valueType="num">
                                          <p:cBhvr>
                                            <p:cTn id="8" dur="700" fill="hold"/>
                                            <p:tgtEl>
                                              <p:spTgt spid="21"/>
                                            </p:tgtEl>
                                            <p:attrNameLst>
                                              <p:attrName>ppt_h</p:attrName>
                                            </p:attrNameLst>
                                          </p:cBhvr>
                                          <p:tavLst>
                                            <p:tav tm="0">
                                              <p:val>
                                                <p:strVal val="#ppt_h"/>
                                              </p:val>
                                            </p:tav>
                                            <p:tav tm="100000">
                                              <p:val>
                                                <p:strVal val="#ppt_h"/>
                                              </p:val>
                                            </p:tav>
                                          </p:tavLst>
                                        </p:anim>
                                        <p:animEffect transition="in" filter="fade">
                                          <p:cBhvr>
                                            <p:cTn id="9" dur="7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00" fill="hold"/>
                                            <p:tgtEl>
                                              <p:spTgt spid="20"/>
                                            </p:tgtEl>
                                            <p:attrNameLst>
                                              <p:attrName>ppt_w</p:attrName>
                                            </p:attrNameLst>
                                          </p:cBhvr>
                                          <p:tavLst>
                                            <p:tav tm="0">
                                              <p:val>
                                                <p:strVal val="#ppt_w+.3"/>
                                              </p:val>
                                            </p:tav>
                                            <p:tav tm="100000">
                                              <p:val>
                                                <p:strVal val="#ppt_w"/>
                                              </p:val>
                                            </p:tav>
                                          </p:tavLst>
                                        </p:anim>
                                        <p:anim calcmode="lin" valueType="num">
                                          <p:cBhvr>
                                            <p:cTn id="13" dur="700" fill="hold"/>
                                            <p:tgtEl>
                                              <p:spTgt spid="20"/>
                                            </p:tgtEl>
                                            <p:attrNameLst>
                                              <p:attrName>ppt_h</p:attrName>
                                            </p:attrNameLst>
                                          </p:cBhvr>
                                          <p:tavLst>
                                            <p:tav tm="0">
                                              <p:val>
                                                <p:strVal val="#ppt_h"/>
                                              </p:val>
                                            </p:tav>
                                            <p:tav tm="100000">
                                              <p:val>
                                                <p:strVal val="#ppt_h"/>
                                              </p:val>
                                            </p:tav>
                                          </p:tavLst>
                                        </p:anim>
                                        <p:animEffect transition="in" filter="fade">
                                          <p:cBhvr>
                                            <p:cTn id="14" dur="700"/>
                                            <p:tgtEl>
                                              <p:spTgt spid="2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00" fill="hold"/>
                                            <p:tgtEl>
                                              <p:spTgt spid="19"/>
                                            </p:tgtEl>
                                            <p:attrNameLst>
                                              <p:attrName>ppt_w</p:attrName>
                                            </p:attrNameLst>
                                          </p:cBhvr>
                                          <p:tavLst>
                                            <p:tav tm="0">
                                              <p:val>
                                                <p:strVal val="#ppt_w+.3"/>
                                              </p:val>
                                            </p:tav>
                                            <p:tav tm="100000">
                                              <p:val>
                                                <p:strVal val="#ppt_w"/>
                                              </p:val>
                                            </p:tav>
                                          </p:tavLst>
                                        </p:anim>
                                        <p:anim calcmode="lin" valueType="num">
                                          <p:cBhvr>
                                            <p:cTn id="18" dur="700" fill="hold"/>
                                            <p:tgtEl>
                                              <p:spTgt spid="19"/>
                                            </p:tgtEl>
                                            <p:attrNameLst>
                                              <p:attrName>ppt_h</p:attrName>
                                            </p:attrNameLst>
                                          </p:cBhvr>
                                          <p:tavLst>
                                            <p:tav tm="0">
                                              <p:val>
                                                <p:strVal val="#ppt_h"/>
                                              </p:val>
                                            </p:tav>
                                            <p:tav tm="100000">
                                              <p:val>
                                                <p:strVal val="#ppt_h"/>
                                              </p:val>
                                            </p:tav>
                                          </p:tavLst>
                                        </p:anim>
                                        <p:animEffect transition="in" filter="fade">
                                          <p:cBhvr>
                                            <p:cTn id="19" dur="700"/>
                                            <p:tgtEl>
                                              <p:spTgt spid="19"/>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14:bounceEnd="25000">
                                          <p:cBhvr additive="base">
                                            <p:cTn id="22" dur="600" fill="hold"/>
                                            <p:tgtEl>
                                              <p:spTgt spid="18"/>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ppt_w/2"/>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ppt_h/2"/>
                                              </p:val>
                                            </p:tav>
                                            <p:tav tm="100000">
                                              <p:val>
                                                <p:strVal val="#ppt_y"/>
                                              </p:val>
                                            </p:tav>
                                          </p:tavLst>
                                        </p:anim>
                                        <p:anim calcmode="lin" valueType="num">
                                          <p:cBhvr>
                                            <p:cTn id="36" dur="500" fill="hold"/>
                                            <p:tgtEl>
                                              <p:spTgt spid="15"/>
                                            </p:tgtEl>
                                            <p:attrNameLst>
                                              <p:attrName>ppt_w</p:attrName>
                                            </p:attrNameLst>
                                          </p:cBhvr>
                                          <p:tavLst>
                                            <p:tav tm="0">
                                              <p:val>
                                                <p:strVal val="#ppt_w"/>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200"/>
                                            <p:tgtEl>
                                              <p:spTgt spid="17"/>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ppt_h/2"/>
                                              </p:val>
                                            </p:tav>
                                            <p:tav tm="100000">
                                              <p:val>
                                                <p:strVal val="#ppt_y"/>
                                              </p:val>
                                            </p:tav>
                                          </p:tavLst>
                                        </p:anim>
                                        <p:anim calcmode="lin" valueType="num">
                                          <p:cBhvr>
                                            <p:cTn id="47" dur="500" fill="hold"/>
                                            <p:tgtEl>
                                              <p:spTgt spid="16"/>
                                            </p:tgtEl>
                                            <p:attrNameLst>
                                              <p:attrName>ppt_w</p:attrName>
                                            </p:attrNameLst>
                                          </p:cBhvr>
                                          <p:tavLst>
                                            <p:tav tm="0">
                                              <p:val>
                                                <p:strVal val="#ppt_w"/>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3" presetClass="entr" presetSubtype="28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strVal val="4/3*#ppt_w"/>
                                              </p:val>
                                            </p:tav>
                                            <p:tav tm="100000">
                                              <p:val>
                                                <p:strVal val="#ppt_w"/>
                                              </p:val>
                                            </p:tav>
                                          </p:tavLst>
                                        </p:anim>
                                        <p:anim calcmode="lin" valueType="num">
                                          <p:cBhvr>
                                            <p:cTn id="53" dur="500" fill="hold"/>
                                            <p:tgtEl>
                                              <p:spTgt spid="2"/>
                                            </p:tgtEl>
                                            <p:attrNameLst>
                                              <p:attrName>ppt_h</p:attrName>
                                            </p:attrNameLst>
                                          </p:cBhvr>
                                          <p:tavLst>
                                            <p:tav tm="0">
                                              <p:val>
                                                <p:strVal val="4/3*#ppt_h"/>
                                              </p:val>
                                            </p:tav>
                                            <p:tav tm="100000">
                                              <p:val>
                                                <p:strVal val="#ppt_h"/>
                                              </p:val>
                                            </p:tav>
                                          </p:tavLst>
                                        </p:anim>
                                      </p:childTnLst>
                                    </p:cTn>
                                  </p:par>
                                </p:childTnLst>
                              </p:cTn>
                            </p:par>
                            <p:par>
                              <p:cTn id="54" fill="hold">
                                <p:stCondLst>
                                  <p:cond delay="2700"/>
                                </p:stCondLst>
                                <p:childTnLst>
                                  <p:par>
                                    <p:cTn id="55" presetID="23" presetClass="entr" presetSubtype="28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strVal val="4/3*#ppt_w"/>
                                              </p:val>
                                            </p:tav>
                                            <p:tav tm="100000">
                                              <p:val>
                                                <p:strVal val="#ppt_w"/>
                                              </p:val>
                                            </p:tav>
                                          </p:tavLst>
                                        </p:anim>
                                        <p:anim calcmode="lin" valueType="num">
                                          <p:cBhvr>
                                            <p:cTn id="58" dur="500" fill="hold"/>
                                            <p:tgtEl>
                                              <p:spTgt spid="26"/>
                                            </p:tgtEl>
                                            <p:attrNameLst>
                                              <p:attrName>ppt_h</p:attrName>
                                            </p:attrNameLst>
                                          </p:cBhvr>
                                          <p:tavLst>
                                            <p:tav tm="0">
                                              <p:val>
                                                <p:strVal val="4/3*#ppt_h"/>
                                              </p:val>
                                            </p:tav>
                                            <p:tav tm="100000">
                                              <p:val>
                                                <p:strVal val="#ppt_h"/>
                                              </p:val>
                                            </p:tav>
                                          </p:tavLst>
                                        </p:anim>
                                      </p:childTnLst>
                                    </p:cTn>
                                  </p:par>
                                </p:childTnLst>
                              </p:cTn>
                            </p:par>
                            <p:par>
                              <p:cTn id="59" fill="hold">
                                <p:stCondLst>
                                  <p:cond delay="3200"/>
                                </p:stCondLst>
                                <p:childTnLst>
                                  <p:par>
                                    <p:cTn id="60" presetID="23" presetClass="entr" presetSubtype="288"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strVal val="4/3*#ppt_w"/>
                                              </p:val>
                                            </p:tav>
                                            <p:tav tm="100000">
                                              <p:val>
                                                <p:strVal val="#ppt_w"/>
                                              </p:val>
                                            </p:tav>
                                          </p:tavLst>
                                        </p:anim>
                                        <p:anim calcmode="lin" valueType="num">
                                          <p:cBhvr>
                                            <p:cTn id="63" dur="500" fill="hold"/>
                                            <p:tgtEl>
                                              <p:spTgt spid="27"/>
                                            </p:tgtEl>
                                            <p:attrNameLst>
                                              <p:attrName>ppt_h</p:attrName>
                                            </p:attrNameLst>
                                          </p:cBhvr>
                                          <p:tavLst>
                                            <p:tav tm="0">
                                              <p:val>
                                                <p:strVal val="4/3*#ppt_h"/>
                                              </p:val>
                                            </p:tav>
                                            <p:tav tm="100000">
                                              <p:val>
                                                <p:strVal val="#ppt_h"/>
                                              </p:val>
                                            </p:tav>
                                          </p:tavLst>
                                        </p:anim>
                                      </p:childTnLst>
                                    </p:cTn>
                                  </p:par>
                                </p:childTnLst>
                              </p:cTn>
                            </p:par>
                            <p:par>
                              <p:cTn id="64" fill="hold">
                                <p:stCondLst>
                                  <p:cond delay="3700"/>
                                </p:stCondLst>
                                <p:childTnLst>
                                  <p:par>
                                    <p:cTn id="65" presetID="12" presetClass="entr" presetSubtype="8"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p:tgtEl>
                                              <p:spTgt spid="3"/>
                                            </p:tgtEl>
                                            <p:attrNameLst>
                                              <p:attrName>ppt_x</p:attrName>
                                            </p:attrNameLst>
                                          </p:cBhvr>
                                          <p:tavLst>
                                            <p:tav tm="0">
                                              <p:val>
                                                <p:strVal val="#ppt_x-#ppt_w*1.125000"/>
                                              </p:val>
                                            </p:tav>
                                            <p:tav tm="100000">
                                              <p:val>
                                                <p:strVal val="#ppt_x"/>
                                              </p:val>
                                            </p:tav>
                                          </p:tavLst>
                                        </p:anim>
                                        <p:animEffect transition="in" filter="wipe(right)">
                                          <p:cBhvr>
                                            <p:cTn id="68" dur="500"/>
                                            <p:tgtEl>
                                              <p:spTgt spid="3"/>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p:tgtEl>
                                              <p:spTgt spid="31"/>
                                            </p:tgtEl>
                                            <p:attrNameLst>
                                              <p:attrName>ppt_y</p:attrName>
                                            </p:attrNameLst>
                                          </p:cBhvr>
                                          <p:tavLst>
                                            <p:tav tm="0">
                                              <p:val>
                                                <p:strVal val="#ppt_y-#ppt_h*1.125000"/>
                                              </p:val>
                                            </p:tav>
                                            <p:tav tm="100000">
                                              <p:val>
                                                <p:strVal val="#ppt_y"/>
                                              </p:val>
                                            </p:tav>
                                          </p:tavLst>
                                        </p:anim>
                                        <p:animEffect transition="in" filter="wipe(down)">
                                          <p:cBhvr>
                                            <p:cTn id="72" dur="500"/>
                                            <p:tgtEl>
                                              <p:spTgt spid="31"/>
                                            </p:tgtEl>
                                          </p:cBhvr>
                                        </p:animEffect>
                                      </p:childTnLst>
                                    </p:cTn>
                                  </p:par>
                                </p:childTnLst>
                              </p:cTn>
                            </p:par>
                            <p:par>
                              <p:cTn id="73" fill="hold">
                                <p:stCondLst>
                                  <p:cond delay="4200"/>
                                </p:stCondLst>
                                <p:childTnLst>
                                  <p:par>
                                    <p:cTn id="74" presetID="12" presetClass="entr" presetSubtype="8"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right)">
                                          <p:cBhvr>
                                            <p:cTn id="77" dur="500"/>
                                            <p:tgtEl>
                                              <p:spTgt spid="29"/>
                                            </p:tgtEl>
                                          </p:cBhvr>
                                        </p:animEffect>
                                      </p:childTnLst>
                                    </p:cTn>
                                  </p:par>
                                </p:childTnLst>
                              </p:cTn>
                            </p:par>
                            <p:par>
                              <p:cTn id="78" fill="hold">
                                <p:stCondLst>
                                  <p:cond delay="4700"/>
                                </p:stCondLst>
                                <p:childTnLst>
                                  <p:par>
                                    <p:cTn id="79" presetID="23" presetClass="entr" presetSubtype="288"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strVal val="4/3*#ppt_w"/>
                                              </p:val>
                                            </p:tav>
                                            <p:tav tm="100000">
                                              <p:val>
                                                <p:strVal val="#ppt_w"/>
                                              </p:val>
                                            </p:tav>
                                          </p:tavLst>
                                        </p:anim>
                                        <p:anim calcmode="lin" valueType="num">
                                          <p:cBhvr>
                                            <p:cTn id="82" dur="500" fill="hold"/>
                                            <p:tgtEl>
                                              <p:spTgt spid="30"/>
                                            </p:tgtEl>
                                            <p:attrNameLst>
                                              <p:attrName>ppt_h</p:attrName>
                                            </p:attrNameLst>
                                          </p:cBhvr>
                                          <p:tavLst>
                                            <p:tav tm="0">
                                              <p:val>
                                                <p:strVal val="4/3*#ppt_h"/>
                                              </p:val>
                                            </p:tav>
                                            <p:tav tm="100000">
                                              <p:val>
                                                <p:strVal val="#ppt_h"/>
                                              </p:val>
                                            </p:tav>
                                          </p:tavLst>
                                        </p:anim>
                                      </p:childTnLst>
                                    </p:cTn>
                                  </p:par>
                                  <p:par>
                                    <p:cTn id="83" presetID="12" presetClass="entr" presetSubtype="8"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p:tgtEl>
                                              <p:spTgt spid="32"/>
                                            </p:tgtEl>
                                            <p:attrNameLst>
                                              <p:attrName>ppt_x</p:attrName>
                                            </p:attrNameLst>
                                          </p:cBhvr>
                                          <p:tavLst>
                                            <p:tav tm="0">
                                              <p:val>
                                                <p:strVal val="#ppt_x-#ppt_w*1.125000"/>
                                              </p:val>
                                            </p:tav>
                                            <p:tav tm="100000">
                                              <p:val>
                                                <p:strVal val="#ppt_x"/>
                                              </p:val>
                                            </p:tav>
                                          </p:tavLst>
                                        </p:anim>
                                        <p:animEffect transition="in" filter="wipe(right)">
                                          <p:cBhvr>
                                            <p:cTn id="86" dur="500"/>
                                            <p:tgtEl>
                                              <p:spTgt spid="32"/>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p:tgtEl>
                                              <p:spTgt spid="33"/>
                                            </p:tgtEl>
                                            <p:attrNameLst>
                                              <p:attrName>ppt_x</p:attrName>
                                            </p:attrNameLst>
                                          </p:cBhvr>
                                          <p:tavLst>
                                            <p:tav tm="0">
                                              <p:val>
                                                <p:strVal val="#ppt_x-#ppt_w*1.125000"/>
                                              </p:val>
                                            </p:tav>
                                            <p:tav tm="100000">
                                              <p:val>
                                                <p:strVal val="#ppt_x"/>
                                              </p:val>
                                            </p:tav>
                                          </p:tavLst>
                                        </p:anim>
                                        <p:animEffect transition="in" filter="wipe(right)">
                                          <p:cBhvr>
                                            <p:cTn id="90" dur="500"/>
                                            <p:tgtEl>
                                              <p:spTgt spid="33"/>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p:tgtEl>
                                              <p:spTgt spid="34"/>
                                            </p:tgtEl>
                                            <p:attrNameLst>
                                              <p:attrName>ppt_x</p:attrName>
                                            </p:attrNameLst>
                                          </p:cBhvr>
                                          <p:tavLst>
                                            <p:tav tm="0">
                                              <p:val>
                                                <p:strVal val="#ppt_x-#ppt_w*1.125000"/>
                                              </p:val>
                                            </p:tav>
                                            <p:tav tm="100000">
                                              <p:val>
                                                <p:strVal val="#ppt_x"/>
                                              </p:val>
                                            </p:tav>
                                          </p:tavLst>
                                        </p:anim>
                                        <p:animEffect transition="in" filter="wipe(right)">
                                          <p:cBhvr>
                                            <p:cTn id="94" dur="500"/>
                                            <p:tgtEl>
                                              <p:spTgt spid="34"/>
                                            </p:tgtEl>
                                          </p:cBhvr>
                                        </p:animEffect>
                                      </p:childTnLst>
                                    </p:cTn>
                                  </p:par>
                                </p:childTnLst>
                              </p:cTn>
                            </p:par>
                            <p:par>
                              <p:cTn id="95" fill="hold">
                                <p:stCondLst>
                                  <p:cond delay="5200"/>
                                </p:stCondLst>
                                <p:childTnLst>
                                  <p:par>
                                    <p:cTn id="96" presetID="1" presetClass="entr" presetSubtype="0" fill="hold" grpId="0" nodeType="afterEffect">
                                      <p:stCondLst>
                                        <p:cond delay="0"/>
                                      </p:stCondLst>
                                      <p:childTnLst>
                                        <p:set>
                                          <p:cBhvr>
                                            <p:cTn id="97"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 grpId="0" animBg="1"/>
          <p:bldP spid="29" grpId="0" animBg="1"/>
          <p:bldP spid="30" grpId="0" animBg="1"/>
          <p:bldP spid="31" grpId="0"/>
          <p:bldP spid="32" grpId="0"/>
          <p:bldP spid="33" grpId="0"/>
          <p:bldP spid="34" grpId="0"/>
          <p:bldP spid="14" grpId="0" animBg="1"/>
          <p:bldP spid="15" grpId="0"/>
          <p:bldP spid="16" grpId="0"/>
          <p:bldP spid="18" grpId="0" animBg="1"/>
          <p:bldP spid="19" grpId="0" animBg="1"/>
          <p:bldP spid="20" grpId="0" animBg="1"/>
          <p:bldP spid="21" grpId="0" animBg="1"/>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00" fill="hold"/>
                                            <p:tgtEl>
                                              <p:spTgt spid="21"/>
                                            </p:tgtEl>
                                            <p:attrNameLst>
                                              <p:attrName>ppt_w</p:attrName>
                                            </p:attrNameLst>
                                          </p:cBhvr>
                                          <p:tavLst>
                                            <p:tav tm="0">
                                              <p:val>
                                                <p:strVal val="#ppt_w+.3"/>
                                              </p:val>
                                            </p:tav>
                                            <p:tav tm="100000">
                                              <p:val>
                                                <p:strVal val="#ppt_w"/>
                                              </p:val>
                                            </p:tav>
                                          </p:tavLst>
                                        </p:anim>
                                        <p:anim calcmode="lin" valueType="num">
                                          <p:cBhvr>
                                            <p:cTn id="8" dur="700" fill="hold"/>
                                            <p:tgtEl>
                                              <p:spTgt spid="21"/>
                                            </p:tgtEl>
                                            <p:attrNameLst>
                                              <p:attrName>ppt_h</p:attrName>
                                            </p:attrNameLst>
                                          </p:cBhvr>
                                          <p:tavLst>
                                            <p:tav tm="0">
                                              <p:val>
                                                <p:strVal val="#ppt_h"/>
                                              </p:val>
                                            </p:tav>
                                            <p:tav tm="100000">
                                              <p:val>
                                                <p:strVal val="#ppt_h"/>
                                              </p:val>
                                            </p:tav>
                                          </p:tavLst>
                                        </p:anim>
                                        <p:animEffect transition="in" filter="fade">
                                          <p:cBhvr>
                                            <p:cTn id="9" dur="7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00" fill="hold"/>
                                            <p:tgtEl>
                                              <p:spTgt spid="20"/>
                                            </p:tgtEl>
                                            <p:attrNameLst>
                                              <p:attrName>ppt_w</p:attrName>
                                            </p:attrNameLst>
                                          </p:cBhvr>
                                          <p:tavLst>
                                            <p:tav tm="0">
                                              <p:val>
                                                <p:strVal val="#ppt_w+.3"/>
                                              </p:val>
                                            </p:tav>
                                            <p:tav tm="100000">
                                              <p:val>
                                                <p:strVal val="#ppt_w"/>
                                              </p:val>
                                            </p:tav>
                                          </p:tavLst>
                                        </p:anim>
                                        <p:anim calcmode="lin" valueType="num">
                                          <p:cBhvr>
                                            <p:cTn id="13" dur="700" fill="hold"/>
                                            <p:tgtEl>
                                              <p:spTgt spid="20"/>
                                            </p:tgtEl>
                                            <p:attrNameLst>
                                              <p:attrName>ppt_h</p:attrName>
                                            </p:attrNameLst>
                                          </p:cBhvr>
                                          <p:tavLst>
                                            <p:tav tm="0">
                                              <p:val>
                                                <p:strVal val="#ppt_h"/>
                                              </p:val>
                                            </p:tav>
                                            <p:tav tm="100000">
                                              <p:val>
                                                <p:strVal val="#ppt_h"/>
                                              </p:val>
                                            </p:tav>
                                          </p:tavLst>
                                        </p:anim>
                                        <p:animEffect transition="in" filter="fade">
                                          <p:cBhvr>
                                            <p:cTn id="14" dur="700"/>
                                            <p:tgtEl>
                                              <p:spTgt spid="2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00" fill="hold"/>
                                            <p:tgtEl>
                                              <p:spTgt spid="19"/>
                                            </p:tgtEl>
                                            <p:attrNameLst>
                                              <p:attrName>ppt_w</p:attrName>
                                            </p:attrNameLst>
                                          </p:cBhvr>
                                          <p:tavLst>
                                            <p:tav tm="0">
                                              <p:val>
                                                <p:strVal val="#ppt_w+.3"/>
                                              </p:val>
                                            </p:tav>
                                            <p:tav tm="100000">
                                              <p:val>
                                                <p:strVal val="#ppt_w"/>
                                              </p:val>
                                            </p:tav>
                                          </p:tavLst>
                                        </p:anim>
                                        <p:anim calcmode="lin" valueType="num">
                                          <p:cBhvr>
                                            <p:cTn id="18" dur="700" fill="hold"/>
                                            <p:tgtEl>
                                              <p:spTgt spid="19"/>
                                            </p:tgtEl>
                                            <p:attrNameLst>
                                              <p:attrName>ppt_h</p:attrName>
                                            </p:attrNameLst>
                                          </p:cBhvr>
                                          <p:tavLst>
                                            <p:tav tm="0">
                                              <p:val>
                                                <p:strVal val="#ppt_h"/>
                                              </p:val>
                                            </p:tav>
                                            <p:tav tm="100000">
                                              <p:val>
                                                <p:strVal val="#ppt_h"/>
                                              </p:val>
                                            </p:tav>
                                          </p:tavLst>
                                        </p:anim>
                                        <p:animEffect transition="in" filter="fade">
                                          <p:cBhvr>
                                            <p:cTn id="19" dur="700"/>
                                            <p:tgtEl>
                                              <p:spTgt spid="19"/>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600" fill="hold"/>
                                            <p:tgtEl>
                                              <p:spTgt spid="18"/>
                                            </p:tgtEl>
                                            <p:attrNameLst>
                                              <p:attrName>ppt_x</p:attrName>
                                            </p:attrNameLst>
                                          </p:cBhvr>
                                          <p:tavLst>
                                            <p:tav tm="0">
                                              <p:val>
                                                <p:strVal val="1+#ppt_w/2"/>
                                              </p:val>
                                            </p:tav>
                                            <p:tav tm="100000">
                                              <p:val>
                                                <p:strVal val="#ppt_x"/>
                                              </p:val>
                                            </p:tav>
                                          </p:tavLst>
                                        </p:anim>
                                        <p:anim calcmode="lin" valueType="num">
                                          <p:cBhvr additive="base">
                                            <p:cTn id="23" dur="6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ppt_w/2"/>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ppt_h/2"/>
                                              </p:val>
                                            </p:tav>
                                            <p:tav tm="100000">
                                              <p:val>
                                                <p:strVal val="#ppt_y"/>
                                              </p:val>
                                            </p:tav>
                                          </p:tavLst>
                                        </p:anim>
                                        <p:anim calcmode="lin" valueType="num">
                                          <p:cBhvr>
                                            <p:cTn id="36" dur="500" fill="hold"/>
                                            <p:tgtEl>
                                              <p:spTgt spid="15"/>
                                            </p:tgtEl>
                                            <p:attrNameLst>
                                              <p:attrName>ppt_w</p:attrName>
                                            </p:attrNameLst>
                                          </p:cBhvr>
                                          <p:tavLst>
                                            <p:tav tm="0">
                                              <p:val>
                                                <p:strVal val="#ppt_w"/>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200"/>
                                            <p:tgtEl>
                                              <p:spTgt spid="17"/>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ppt_h/2"/>
                                              </p:val>
                                            </p:tav>
                                            <p:tav tm="100000">
                                              <p:val>
                                                <p:strVal val="#ppt_y"/>
                                              </p:val>
                                            </p:tav>
                                          </p:tavLst>
                                        </p:anim>
                                        <p:anim calcmode="lin" valueType="num">
                                          <p:cBhvr>
                                            <p:cTn id="47" dur="500" fill="hold"/>
                                            <p:tgtEl>
                                              <p:spTgt spid="16"/>
                                            </p:tgtEl>
                                            <p:attrNameLst>
                                              <p:attrName>ppt_w</p:attrName>
                                            </p:attrNameLst>
                                          </p:cBhvr>
                                          <p:tavLst>
                                            <p:tav tm="0">
                                              <p:val>
                                                <p:strVal val="#ppt_w"/>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3" presetClass="entr" presetSubtype="28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strVal val="4/3*#ppt_w"/>
                                              </p:val>
                                            </p:tav>
                                            <p:tav tm="100000">
                                              <p:val>
                                                <p:strVal val="#ppt_w"/>
                                              </p:val>
                                            </p:tav>
                                          </p:tavLst>
                                        </p:anim>
                                        <p:anim calcmode="lin" valueType="num">
                                          <p:cBhvr>
                                            <p:cTn id="53" dur="500" fill="hold"/>
                                            <p:tgtEl>
                                              <p:spTgt spid="2"/>
                                            </p:tgtEl>
                                            <p:attrNameLst>
                                              <p:attrName>ppt_h</p:attrName>
                                            </p:attrNameLst>
                                          </p:cBhvr>
                                          <p:tavLst>
                                            <p:tav tm="0">
                                              <p:val>
                                                <p:strVal val="4/3*#ppt_h"/>
                                              </p:val>
                                            </p:tav>
                                            <p:tav tm="100000">
                                              <p:val>
                                                <p:strVal val="#ppt_h"/>
                                              </p:val>
                                            </p:tav>
                                          </p:tavLst>
                                        </p:anim>
                                      </p:childTnLst>
                                    </p:cTn>
                                  </p:par>
                                </p:childTnLst>
                              </p:cTn>
                            </p:par>
                            <p:par>
                              <p:cTn id="54" fill="hold">
                                <p:stCondLst>
                                  <p:cond delay="2700"/>
                                </p:stCondLst>
                                <p:childTnLst>
                                  <p:par>
                                    <p:cTn id="55" presetID="23" presetClass="entr" presetSubtype="28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strVal val="4/3*#ppt_w"/>
                                              </p:val>
                                            </p:tav>
                                            <p:tav tm="100000">
                                              <p:val>
                                                <p:strVal val="#ppt_w"/>
                                              </p:val>
                                            </p:tav>
                                          </p:tavLst>
                                        </p:anim>
                                        <p:anim calcmode="lin" valueType="num">
                                          <p:cBhvr>
                                            <p:cTn id="58" dur="500" fill="hold"/>
                                            <p:tgtEl>
                                              <p:spTgt spid="26"/>
                                            </p:tgtEl>
                                            <p:attrNameLst>
                                              <p:attrName>ppt_h</p:attrName>
                                            </p:attrNameLst>
                                          </p:cBhvr>
                                          <p:tavLst>
                                            <p:tav tm="0">
                                              <p:val>
                                                <p:strVal val="4/3*#ppt_h"/>
                                              </p:val>
                                            </p:tav>
                                            <p:tav tm="100000">
                                              <p:val>
                                                <p:strVal val="#ppt_h"/>
                                              </p:val>
                                            </p:tav>
                                          </p:tavLst>
                                        </p:anim>
                                      </p:childTnLst>
                                    </p:cTn>
                                  </p:par>
                                </p:childTnLst>
                              </p:cTn>
                            </p:par>
                            <p:par>
                              <p:cTn id="59" fill="hold">
                                <p:stCondLst>
                                  <p:cond delay="3200"/>
                                </p:stCondLst>
                                <p:childTnLst>
                                  <p:par>
                                    <p:cTn id="60" presetID="23" presetClass="entr" presetSubtype="288"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strVal val="4/3*#ppt_w"/>
                                              </p:val>
                                            </p:tav>
                                            <p:tav tm="100000">
                                              <p:val>
                                                <p:strVal val="#ppt_w"/>
                                              </p:val>
                                            </p:tav>
                                          </p:tavLst>
                                        </p:anim>
                                        <p:anim calcmode="lin" valueType="num">
                                          <p:cBhvr>
                                            <p:cTn id="63" dur="500" fill="hold"/>
                                            <p:tgtEl>
                                              <p:spTgt spid="27"/>
                                            </p:tgtEl>
                                            <p:attrNameLst>
                                              <p:attrName>ppt_h</p:attrName>
                                            </p:attrNameLst>
                                          </p:cBhvr>
                                          <p:tavLst>
                                            <p:tav tm="0">
                                              <p:val>
                                                <p:strVal val="4/3*#ppt_h"/>
                                              </p:val>
                                            </p:tav>
                                            <p:tav tm="100000">
                                              <p:val>
                                                <p:strVal val="#ppt_h"/>
                                              </p:val>
                                            </p:tav>
                                          </p:tavLst>
                                        </p:anim>
                                      </p:childTnLst>
                                    </p:cTn>
                                  </p:par>
                                </p:childTnLst>
                              </p:cTn>
                            </p:par>
                            <p:par>
                              <p:cTn id="64" fill="hold">
                                <p:stCondLst>
                                  <p:cond delay="3700"/>
                                </p:stCondLst>
                                <p:childTnLst>
                                  <p:par>
                                    <p:cTn id="65" presetID="12" presetClass="entr" presetSubtype="8"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p:tgtEl>
                                              <p:spTgt spid="3"/>
                                            </p:tgtEl>
                                            <p:attrNameLst>
                                              <p:attrName>ppt_x</p:attrName>
                                            </p:attrNameLst>
                                          </p:cBhvr>
                                          <p:tavLst>
                                            <p:tav tm="0">
                                              <p:val>
                                                <p:strVal val="#ppt_x-#ppt_w*1.125000"/>
                                              </p:val>
                                            </p:tav>
                                            <p:tav tm="100000">
                                              <p:val>
                                                <p:strVal val="#ppt_x"/>
                                              </p:val>
                                            </p:tav>
                                          </p:tavLst>
                                        </p:anim>
                                        <p:animEffect transition="in" filter="wipe(right)">
                                          <p:cBhvr>
                                            <p:cTn id="68" dur="500"/>
                                            <p:tgtEl>
                                              <p:spTgt spid="3"/>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p:tgtEl>
                                              <p:spTgt spid="31"/>
                                            </p:tgtEl>
                                            <p:attrNameLst>
                                              <p:attrName>ppt_y</p:attrName>
                                            </p:attrNameLst>
                                          </p:cBhvr>
                                          <p:tavLst>
                                            <p:tav tm="0">
                                              <p:val>
                                                <p:strVal val="#ppt_y-#ppt_h*1.125000"/>
                                              </p:val>
                                            </p:tav>
                                            <p:tav tm="100000">
                                              <p:val>
                                                <p:strVal val="#ppt_y"/>
                                              </p:val>
                                            </p:tav>
                                          </p:tavLst>
                                        </p:anim>
                                        <p:animEffect transition="in" filter="wipe(down)">
                                          <p:cBhvr>
                                            <p:cTn id="72" dur="500"/>
                                            <p:tgtEl>
                                              <p:spTgt spid="31"/>
                                            </p:tgtEl>
                                          </p:cBhvr>
                                        </p:animEffect>
                                      </p:childTnLst>
                                    </p:cTn>
                                  </p:par>
                                </p:childTnLst>
                              </p:cTn>
                            </p:par>
                            <p:par>
                              <p:cTn id="73" fill="hold">
                                <p:stCondLst>
                                  <p:cond delay="4200"/>
                                </p:stCondLst>
                                <p:childTnLst>
                                  <p:par>
                                    <p:cTn id="74" presetID="12" presetClass="entr" presetSubtype="8"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right)">
                                          <p:cBhvr>
                                            <p:cTn id="77" dur="500"/>
                                            <p:tgtEl>
                                              <p:spTgt spid="29"/>
                                            </p:tgtEl>
                                          </p:cBhvr>
                                        </p:animEffect>
                                      </p:childTnLst>
                                    </p:cTn>
                                  </p:par>
                                </p:childTnLst>
                              </p:cTn>
                            </p:par>
                            <p:par>
                              <p:cTn id="78" fill="hold">
                                <p:stCondLst>
                                  <p:cond delay="4700"/>
                                </p:stCondLst>
                                <p:childTnLst>
                                  <p:par>
                                    <p:cTn id="79" presetID="23" presetClass="entr" presetSubtype="288"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p:cTn id="81" dur="500" fill="hold"/>
                                            <p:tgtEl>
                                              <p:spTgt spid="30"/>
                                            </p:tgtEl>
                                            <p:attrNameLst>
                                              <p:attrName>ppt_w</p:attrName>
                                            </p:attrNameLst>
                                          </p:cBhvr>
                                          <p:tavLst>
                                            <p:tav tm="0">
                                              <p:val>
                                                <p:strVal val="4/3*#ppt_w"/>
                                              </p:val>
                                            </p:tav>
                                            <p:tav tm="100000">
                                              <p:val>
                                                <p:strVal val="#ppt_w"/>
                                              </p:val>
                                            </p:tav>
                                          </p:tavLst>
                                        </p:anim>
                                        <p:anim calcmode="lin" valueType="num">
                                          <p:cBhvr>
                                            <p:cTn id="82" dur="500" fill="hold"/>
                                            <p:tgtEl>
                                              <p:spTgt spid="30"/>
                                            </p:tgtEl>
                                            <p:attrNameLst>
                                              <p:attrName>ppt_h</p:attrName>
                                            </p:attrNameLst>
                                          </p:cBhvr>
                                          <p:tavLst>
                                            <p:tav tm="0">
                                              <p:val>
                                                <p:strVal val="4/3*#ppt_h"/>
                                              </p:val>
                                            </p:tav>
                                            <p:tav tm="100000">
                                              <p:val>
                                                <p:strVal val="#ppt_h"/>
                                              </p:val>
                                            </p:tav>
                                          </p:tavLst>
                                        </p:anim>
                                      </p:childTnLst>
                                    </p:cTn>
                                  </p:par>
                                  <p:par>
                                    <p:cTn id="83" presetID="12" presetClass="entr" presetSubtype="8"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p:tgtEl>
                                              <p:spTgt spid="32"/>
                                            </p:tgtEl>
                                            <p:attrNameLst>
                                              <p:attrName>ppt_x</p:attrName>
                                            </p:attrNameLst>
                                          </p:cBhvr>
                                          <p:tavLst>
                                            <p:tav tm="0">
                                              <p:val>
                                                <p:strVal val="#ppt_x-#ppt_w*1.125000"/>
                                              </p:val>
                                            </p:tav>
                                            <p:tav tm="100000">
                                              <p:val>
                                                <p:strVal val="#ppt_x"/>
                                              </p:val>
                                            </p:tav>
                                          </p:tavLst>
                                        </p:anim>
                                        <p:animEffect transition="in" filter="wipe(right)">
                                          <p:cBhvr>
                                            <p:cTn id="86" dur="500"/>
                                            <p:tgtEl>
                                              <p:spTgt spid="32"/>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p:tgtEl>
                                              <p:spTgt spid="33"/>
                                            </p:tgtEl>
                                            <p:attrNameLst>
                                              <p:attrName>ppt_x</p:attrName>
                                            </p:attrNameLst>
                                          </p:cBhvr>
                                          <p:tavLst>
                                            <p:tav tm="0">
                                              <p:val>
                                                <p:strVal val="#ppt_x-#ppt_w*1.125000"/>
                                              </p:val>
                                            </p:tav>
                                            <p:tav tm="100000">
                                              <p:val>
                                                <p:strVal val="#ppt_x"/>
                                              </p:val>
                                            </p:tav>
                                          </p:tavLst>
                                        </p:anim>
                                        <p:animEffect transition="in" filter="wipe(right)">
                                          <p:cBhvr>
                                            <p:cTn id="90" dur="500"/>
                                            <p:tgtEl>
                                              <p:spTgt spid="33"/>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p:tgtEl>
                                              <p:spTgt spid="34"/>
                                            </p:tgtEl>
                                            <p:attrNameLst>
                                              <p:attrName>ppt_x</p:attrName>
                                            </p:attrNameLst>
                                          </p:cBhvr>
                                          <p:tavLst>
                                            <p:tav tm="0">
                                              <p:val>
                                                <p:strVal val="#ppt_x-#ppt_w*1.125000"/>
                                              </p:val>
                                            </p:tav>
                                            <p:tav tm="100000">
                                              <p:val>
                                                <p:strVal val="#ppt_x"/>
                                              </p:val>
                                            </p:tav>
                                          </p:tavLst>
                                        </p:anim>
                                        <p:animEffect transition="in" filter="wipe(right)">
                                          <p:cBhvr>
                                            <p:cTn id="94" dur="500"/>
                                            <p:tgtEl>
                                              <p:spTgt spid="34"/>
                                            </p:tgtEl>
                                          </p:cBhvr>
                                        </p:animEffect>
                                      </p:childTnLst>
                                    </p:cTn>
                                  </p:par>
                                </p:childTnLst>
                              </p:cTn>
                            </p:par>
                            <p:par>
                              <p:cTn id="95" fill="hold">
                                <p:stCondLst>
                                  <p:cond delay="5200"/>
                                </p:stCondLst>
                                <p:childTnLst>
                                  <p:par>
                                    <p:cTn id="96" presetID="1" presetClass="entr" presetSubtype="0" fill="hold" grpId="0" nodeType="afterEffect">
                                      <p:stCondLst>
                                        <p:cond delay="0"/>
                                      </p:stCondLst>
                                      <p:childTnLst>
                                        <p:set>
                                          <p:cBhvr>
                                            <p:cTn id="97"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 grpId="0" animBg="1"/>
          <p:bldP spid="29" grpId="0" animBg="1"/>
          <p:bldP spid="30" grpId="0" animBg="1"/>
          <p:bldP spid="31" grpId="0"/>
          <p:bldP spid="32" grpId="0"/>
          <p:bldP spid="33" grpId="0"/>
          <p:bldP spid="34" grpId="0"/>
          <p:bldP spid="14" grpId="0" animBg="1"/>
          <p:bldP spid="15" grpId="0"/>
          <p:bldP spid="16" grpId="0"/>
          <p:bldP spid="18" grpId="0" animBg="1"/>
          <p:bldP spid="19" grpId="0" animBg="1"/>
          <p:bldP spid="20" grpId="0" animBg="1"/>
          <p:bldP spid="21" grpId="0" animBg="1"/>
          <p:bldP spid="2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nvSpPr>
        <p:spPr>
          <a:xfrm>
            <a:off x="1774726" y="1844824"/>
            <a:ext cx="2270967" cy="792088"/>
          </a:xfrm>
          <a:prstGeom prst="chevron">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zh-CN" altLang="en-US" sz="1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5" name="燕尾形 14"/>
          <p:cNvSpPr/>
          <p:nvPr/>
        </p:nvSpPr>
        <p:spPr>
          <a:xfrm>
            <a:off x="1774726" y="2876939"/>
            <a:ext cx="2270967" cy="792088"/>
          </a:xfrm>
          <a:prstGeom prst="chevron">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noAutofit/>
          </a:bodyPr>
          <a:lstStyle/>
          <a:p>
            <a:r>
              <a:rPr lang="zh-CN" altLang="en-US" sz="1400" b="1" dirty="0">
                <a:solidFill>
                  <a:schemeClr val="bg1"/>
                </a:solidFill>
                <a:latin typeface="微软雅黑" panose="020B0503020204020204" pitchFamily="34" charset="-122"/>
                <a:ea typeface="微软雅黑" panose="020B0503020204020204" pitchFamily="34" charset="-122"/>
              </a:rPr>
              <a:t>添加</a:t>
            </a:r>
            <a:r>
              <a:rPr lang="zh-CN" altLang="en-US" sz="1400" b="1" dirty="0" smtClean="0">
                <a:solidFill>
                  <a:schemeClr val="bg1"/>
                </a:solidFill>
                <a:latin typeface="微软雅黑" panose="020B0503020204020204" pitchFamily="34" charset="-122"/>
                <a:ea typeface="微软雅黑" panose="020B0503020204020204" pitchFamily="34" charset="-122"/>
              </a:rPr>
              <a:t>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6" name="燕尾形 15"/>
          <p:cNvSpPr/>
          <p:nvPr/>
        </p:nvSpPr>
        <p:spPr>
          <a:xfrm>
            <a:off x="1774726" y="3909054"/>
            <a:ext cx="2270967" cy="792088"/>
          </a:xfrm>
          <a:prstGeom prst="chevron">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noAutofit/>
          </a:bodyPr>
          <a:lstStyle/>
          <a:p>
            <a:r>
              <a:rPr lang="zh-CN" altLang="en-US" sz="1400" b="1" dirty="0">
                <a:solidFill>
                  <a:schemeClr val="bg1"/>
                </a:solidFill>
                <a:latin typeface="微软雅黑" panose="020B0503020204020204" pitchFamily="34" charset="-122"/>
                <a:ea typeface="微软雅黑" panose="020B0503020204020204" pitchFamily="34" charset="-122"/>
              </a:rPr>
              <a:t>添加</a:t>
            </a:r>
            <a:r>
              <a:rPr lang="zh-CN" altLang="en-US" sz="1400" b="1" dirty="0" smtClean="0">
                <a:solidFill>
                  <a:schemeClr val="bg1"/>
                </a:solidFill>
                <a:latin typeface="微软雅黑" panose="020B0503020204020204" pitchFamily="34" charset="-122"/>
                <a:ea typeface="微软雅黑" panose="020B0503020204020204" pitchFamily="34" charset="-122"/>
              </a:rPr>
              <a:t>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7" name="燕尾形 16"/>
          <p:cNvSpPr/>
          <p:nvPr/>
        </p:nvSpPr>
        <p:spPr>
          <a:xfrm>
            <a:off x="1774726" y="4941168"/>
            <a:ext cx="2270967" cy="792088"/>
          </a:xfrm>
          <a:prstGeom prst="chevron">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91440" bIns="45720" numCol="1" spcCol="0" rtlCol="0" fromWordArt="0" anchor="ctr" anchorCtr="0" forceAA="0" compatLnSpc="1">
            <a:noAutofit/>
          </a:bodyPr>
          <a:lstStyle/>
          <a:p>
            <a:r>
              <a:rPr lang="zh-CN" altLang="en-US" sz="1400" b="1" dirty="0">
                <a:solidFill>
                  <a:schemeClr val="bg1"/>
                </a:solidFill>
                <a:latin typeface="微软雅黑" panose="020B0503020204020204" pitchFamily="34" charset="-122"/>
                <a:ea typeface="微软雅黑" panose="020B0503020204020204" pitchFamily="34" charset="-122"/>
              </a:rPr>
              <a:t>添加</a:t>
            </a:r>
            <a:r>
              <a:rPr lang="zh-CN" altLang="en-US" sz="1400" b="1" dirty="0" smtClean="0">
                <a:solidFill>
                  <a:schemeClr val="bg1"/>
                </a:solidFill>
                <a:latin typeface="微软雅黑" panose="020B0503020204020204" pitchFamily="34" charset="-122"/>
                <a:ea typeface="微软雅黑" panose="020B0503020204020204" pitchFamily="34" charset="-122"/>
              </a:rPr>
              <a:t>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237663" y="5110333"/>
            <a:ext cx="358184" cy="453758"/>
            <a:chOff x="8950326" y="1212851"/>
            <a:chExt cx="636588" cy="806450"/>
          </a:xfrm>
          <a:solidFill>
            <a:schemeClr val="bg1"/>
          </a:solidFill>
        </p:grpSpPr>
        <p:sp>
          <p:nvSpPr>
            <p:cNvPr id="19" name="Freeform 605"/>
            <p:cNvSpPr/>
            <p:nvPr/>
          </p:nvSpPr>
          <p:spPr bwMode="auto">
            <a:xfrm>
              <a:off x="9040813" y="1787526"/>
              <a:ext cx="71438" cy="231775"/>
            </a:xfrm>
            <a:custGeom>
              <a:avLst/>
              <a:gdLst>
                <a:gd name="T0" fmla="*/ 0 w 19"/>
                <a:gd name="T1" fmla="*/ 0 h 62"/>
                <a:gd name="T2" fmla="*/ 2 w 19"/>
                <a:gd name="T3" fmla="*/ 62 h 62"/>
                <a:gd name="T4" fmla="*/ 19 w 19"/>
                <a:gd name="T5" fmla="*/ 62 h 62"/>
                <a:gd name="T6" fmla="*/ 19 w 19"/>
                <a:gd name="T7" fmla="*/ 0 h 62"/>
                <a:gd name="T8" fmla="*/ 0 w 19"/>
                <a:gd name="T9" fmla="*/ 0 h 62"/>
              </a:gdLst>
              <a:ahLst/>
              <a:cxnLst>
                <a:cxn ang="0">
                  <a:pos x="T0" y="T1"/>
                </a:cxn>
                <a:cxn ang="0">
                  <a:pos x="T2" y="T3"/>
                </a:cxn>
                <a:cxn ang="0">
                  <a:pos x="T4" y="T5"/>
                </a:cxn>
                <a:cxn ang="0">
                  <a:pos x="T6" y="T7"/>
                </a:cxn>
                <a:cxn ang="0">
                  <a:pos x="T8" y="T9"/>
                </a:cxn>
              </a:cxnLst>
              <a:rect l="0" t="0" r="r" b="b"/>
              <a:pathLst>
                <a:path w="19" h="62">
                  <a:moveTo>
                    <a:pt x="0" y="0"/>
                  </a:moveTo>
                  <a:cubicBezTo>
                    <a:pt x="2" y="62"/>
                    <a:pt x="2" y="62"/>
                    <a:pt x="2" y="62"/>
                  </a:cubicBezTo>
                  <a:cubicBezTo>
                    <a:pt x="19" y="62"/>
                    <a:pt x="19" y="62"/>
                    <a:pt x="19" y="62"/>
                  </a:cubicBezTo>
                  <a:cubicBezTo>
                    <a:pt x="19" y="41"/>
                    <a:pt x="19" y="0"/>
                    <a:pt x="19" y="0"/>
                  </a:cubicBezTo>
                  <a:cubicBezTo>
                    <a:pt x="19"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06"/>
            <p:cNvSpPr/>
            <p:nvPr/>
          </p:nvSpPr>
          <p:spPr bwMode="auto">
            <a:xfrm>
              <a:off x="9120188" y="1787526"/>
              <a:ext cx="36513" cy="231775"/>
            </a:xfrm>
            <a:custGeom>
              <a:avLst/>
              <a:gdLst>
                <a:gd name="T0" fmla="*/ 0 w 10"/>
                <a:gd name="T1" fmla="*/ 0 h 62"/>
                <a:gd name="T2" fmla="*/ 1 w 10"/>
                <a:gd name="T3" fmla="*/ 62 h 62"/>
                <a:gd name="T4" fmla="*/ 10 w 10"/>
                <a:gd name="T5" fmla="*/ 62 h 62"/>
                <a:gd name="T6" fmla="*/ 10 w 10"/>
                <a:gd name="T7" fmla="*/ 0 h 62"/>
                <a:gd name="T8" fmla="*/ 0 w 10"/>
                <a:gd name="T9" fmla="*/ 0 h 62"/>
              </a:gdLst>
              <a:ahLst/>
              <a:cxnLst>
                <a:cxn ang="0">
                  <a:pos x="T0" y="T1"/>
                </a:cxn>
                <a:cxn ang="0">
                  <a:pos x="T2" y="T3"/>
                </a:cxn>
                <a:cxn ang="0">
                  <a:pos x="T4" y="T5"/>
                </a:cxn>
                <a:cxn ang="0">
                  <a:pos x="T6" y="T7"/>
                </a:cxn>
                <a:cxn ang="0">
                  <a:pos x="T8" y="T9"/>
                </a:cxn>
              </a:cxnLst>
              <a:rect l="0" t="0" r="r" b="b"/>
              <a:pathLst>
                <a:path w="10" h="62">
                  <a:moveTo>
                    <a:pt x="0" y="0"/>
                  </a:moveTo>
                  <a:cubicBezTo>
                    <a:pt x="1" y="62"/>
                    <a:pt x="1" y="62"/>
                    <a:pt x="1" y="62"/>
                  </a:cubicBezTo>
                  <a:cubicBezTo>
                    <a:pt x="10" y="62"/>
                    <a:pt x="10" y="62"/>
                    <a:pt x="10" y="62"/>
                  </a:cubicBezTo>
                  <a:cubicBezTo>
                    <a:pt x="10" y="41"/>
                    <a:pt x="10" y="0"/>
                    <a:pt x="10" y="0"/>
                  </a:cubicBezTo>
                  <a:cubicBezTo>
                    <a:pt x="10"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07"/>
            <p:cNvSpPr/>
            <p:nvPr/>
          </p:nvSpPr>
          <p:spPr bwMode="auto">
            <a:xfrm>
              <a:off x="9032876" y="1438276"/>
              <a:ext cx="106363" cy="120650"/>
            </a:xfrm>
            <a:custGeom>
              <a:avLst/>
              <a:gdLst>
                <a:gd name="T0" fmla="*/ 25 w 28"/>
                <a:gd name="T1" fmla="*/ 11 h 32"/>
                <a:gd name="T2" fmla="*/ 20 w 28"/>
                <a:gd name="T3" fmla="*/ 30 h 32"/>
                <a:gd name="T4" fmla="*/ 3 w 28"/>
                <a:gd name="T5" fmla="*/ 21 h 32"/>
                <a:gd name="T6" fmla="*/ 9 w 28"/>
                <a:gd name="T7" fmla="*/ 2 h 32"/>
                <a:gd name="T8" fmla="*/ 25 w 28"/>
                <a:gd name="T9" fmla="*/ 11 h 32"/>
              </a:gdLst>
              <a:ahLst/>
              <a:cxnLst>
                <a:cxn ang="0">
                  <a:pos x="T0" y="T1"/>
                </a:cxn>
                <a:cxn ang="0">
                  <a:pos x="T2" y="T3"/>
                </a:cxn>
                <a:cxn ang="0">
                  <a:pos x="T4" y="T5"/>
                </a:cxn>
                <a:cxn ang="0">
                  <a:pos x="T6" y="T7"/>
                </a:cxn>
                <a:cxn ang="0">
                  <a:pos x="T8" y="T9"/>
                </a:cxn>
              </a:cxnLst>
              <a:rect l="0" t="0" r="r" b="b"/>
              <a:pathLst>
                <a:path w="28" h="32">
                  <a:moveTo>
                    <a:pt x="25" y="11"/>
                  </a:moveTo>
                  <a:cubicBezTo>
                    <a:pt x="28" y="19"/>
                    <a:pt x="26" y="27"/>
                    <a:pt x="20" y="30"/>
                  </a:cubicBezTo>
                  <a:cubicBezTo>
                    <a:pt x="14" y="32"/>
                    <a:pt x="6" y="28"/>
                    <a:pt x="3" y="21"/>
                  </a:cubicBezTo>
                  <a:cubicBezTo>
                    <a:pt x="0" y="13"/>
                    <a:pt x="2" y="5"/>
                    <a:pt x="9" y="2"/>
                  </a:cubicBezTo>
                  <a:cubicBezTo>
                    <a:pt x="15" y="0"/>
                    <a:pt x="22" y="4"/>
                    <a:pt x="2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Rectangle 608"/>
            <p:cNvSpPr>
              <a:spLocks noChangeArrowheads="1"/>
            </p:cNvSpPr>
            <p:nvPr/>
          </p:nvSpPr>
          <p:spPr bwMode="auto">
            <a:xfrm>
              <a:off x="9112251" y="17081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 name="Freeform 609"/>
            <p:cNvSpPr/>
            <p:nvPr/>
          </p:nvSpPr>
          <p:spPr bwMode="auto">
            <a:xfrm>
              <a:off x="8950326" y="1449388"/>
              <a:ext cx="319088" cy="363538"/>
            </a:xfrm>
            <a:custGeom>
              <a:avLst/>
              <a:gdLst>
                <a:gd name="T0" fmla="*/ 69 w 85"/>
                <a:gd name="T1" fmla="*/ 0 h 97"/>
                <a:gd name="T2" fmla="*/ 63 w 85"/>
                <a:gd name="T3" fmla="*/ 23 h 97"/>
                <a:gd name="T4" fmla="*/ 46 w 85"/>
                <a:gd name="T5" fmla="*/ 28 h 97"/>
                <a:gd name="T6" fmla="*/ 45 w 85"/>
                <a:gd name="T7" fmla="*/ 28 h 97"/>
                <a:gd name="T8" fmla="*/ 49 w 85"/>
                <a:gd name="T9" fmla="*/ 33 h 97"/>
                <a:gd name="T10" fmla="*/ 45 w 85"/>
                <a:gd name="T11" fmla="*/ 37 h 97"/>
                <a:gd name="T12" fmla="*/ 48 w 85"/>
                <a:gd name="T13" fmla="*/ 42 h 97"/>
                <a:gd name="T14" fmla="*/ 43 w 85"/>
                <a:gd name="T15" fmla="*/ 69 h 97"/>
                <a:gd name="T16" fmla="*/ 43 w 85"/>
                <a:gd name="T17" fmla="*/ 69 h 97"/>
                <a:gd name="T18" fmla="*/ 43 w 85"/>
                <a:gd name="T19" fmla="*/ 69 h 97"/>
                <a:gd name="T20" fmla="*/ 43 w 85"/>
                <a:gd name="T21" fmla="*/ 69 h 97"/>
                <a:gd name="T22" fmla="*/ 43 w 85"/>
                <a:gd name="T23" fmla="*/ 69 h 97"/>
                <a:gd name="T24" fmla="*/ 33 w 85"/>
                <a:gd name="T25" fmla="*/ 43 h 97"/>
                <a:gd name="T26" fmla="*/ 34 w 85"/>
                <a:gd name="T27" fmla="*/ 38 h 97"/>
                <a:gd name="T28" fmla="*/ 30 w 85"/>
                <a:gd name="T29" fmla="*/ 35 h 97"/>
                <a:gd name="T30" fmla="*/ 33 w 85"/>
                <a:gd name="T31" fmla="*/ 30 h 97"/>
                <a:gd name="T32" fmla="*/ 22 w 85"/>
                <a:gd name="T33" fmla="*/ 32 h 97"/>
                <a:gd name="T34" fmla="*/ 19 w 85"/>
                <a:gd name="T35" fmla="*/ 36 h 97"/>
                <a:gd name="T36" fmla="*/ 6 w 85"/>
                <a:gd name="T37" fmla="*/ 63 h 97"/>
                <a:gd name="T38" fmla="*/ 0 w 85"/>
                <a:gd name="T39" fmla="*/ 94 h 97"/>
                <a:gd name="T40" fmla="*/ 17 w 85"/>
                <a:gd name="T41" fmla="*/ 97 h 97"/>
                <a:gd name="T42" fmla="*/ 20 w 85"/>
                <a:gd name="T43" fmla="*/ 69 h 97"/>
                <a:gd name="T44" fmla="*/ 21 w 85"/>
                <a:gd name="T45" fmla="*/ 66 h 97"/>
                <a:gd name="T46" fmla="*/ 23 w 85"/>
                <a:gd name="T47" fmla="*/ 95 h 97"/>
                <a:gd name="T48" fmla="*/ 23 w 85"/>
                <a:gd name="T49" fmla="*/ 96 h 97"/>
                <a:gd name="T50" fmla="*/ 58 w 85"/>
                <a:gd name="T51" fmla="*/ 93 h 97"/>
                <a:gd name="T52" fmla="*/ 58 w 85"/>
                <a:gd name="T53" fmla="*/ 93 h 97"/>
                <a:gd name="T54" fmla="*/ 53 w 85"/>
                <a:gd name="T55" fmla="*/ 41 h 97"/>
                <a:gd name="T56" fmla="*/ 62 w 85"/>
                <a:gd name="T57" fmla="*/ 39 h 97"/>
                <a:gd name="T58" fmla="*/ 71 w 85"/>
                <a:gd name="T59" fmla="*/ 37 h 97"/>
                <a:gd name="T60" fmla="*/ 72 w 85"/>
                <a:gd name="T61" fmla="*/ 37 h 97"/>
                <a:gd name="T62" fmla="*/ 77 w 85"/>
                <a:gd name="T63" fmla="*/ 31 h 97"/>
                <a:gd name="T64" fmla="*/ 77 w 85"/>
                <a:gd name="T65" fmla="*/ 31 h 97"/>
                <a:gd name="T66" fmla="*/ 77 w 85"/>
                <a:gd name="T67" fmla="*/ 31 h 97"/>
                <a:gd name="T68" fmla="*/ 77 w 85"/>
                <a:gd name="T69" fmla="*/ 31 h 97"/>
                <a:gd name="T70" fmla="*/ 77 w 85"/>
                <a:gd name="T71" fmla="*/ 30 h 97"/>
                <a:gd name="T72" fmla="*/ 78 w 85"/>
                <a:gd name="T73" fmla="*/ 29 h 97"/>
                <a:gd name="T74" fmla="*/ 85 w 85"/>
                <a:gd name="T75" fmla="*/ 4 h 97"/>
                <a:gd name="T76" fmla="*/ 69 w 85"/>
                <a:gd name="T7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97">
                  <a:moveTo>
                    <a:pt x="69" y="0"/>
                  </a:moveTo>
                  <a:cubicBezTo>
                    <a:pt x="63" y="23"/>
                    <a:pt x="63" y="23"/>
                    <a:pt x="63" y="23"/>
                  </a:cubicBezTo>
                  <a:cubicBezTo>
                    <a:pt x="46" y="28"/>
                    <a:pt x="46" y="28"/>
                    <a:pt x="46" y="28"/>
                  </a:cubicBezTo>
                  <a:cubicBezTo>
                    <a:pt x="46" y="28"/>
                    <a:pt x="46" y="28"/>
                    <a:pt x="45" y="28"/>
                  </a:cubicBezTo>
                  <a:cubicBezTo>
                    <a:pt x="49" y="33"/>
                    <a:pt x="49" y="33"/>
                    <a:pt x="49" y="33"/>
                  </a:cubicBezTo>
                  <a:cubicBezTo>
                    <a:pt x="45" y="37"/>
                    <a:pt x="45" y="37"/>
                    <a:pt x="45" y="37"/>
                  </a:cubicBezTo>
                  <a:cubicBezTo>
                    <a:pt x="48" y="42"/>
                    <a:pt x="48" y="42"/>
                    <a:pt x="48" y="42"/>
                  </a:cubicBezTo>
                  <a:cubicBezTo>
                    <a:pt x="43" y="69"/>
                    <a:pt x="43" y="69"/>
                    <a:pt x="43" y="69"/>
                  </a:cubicBezTo>
                  <a:cubicBezTo>
                    <a:pt x="43" y="69"/>
                    <a:pt x="43" y="69"/>
                    <a:pt x="43" y="69"/>
                  </a:cubicBezTo>
                  <a:cubicBezTo>
                    <a:pt x="43" y="69"/>
                    <a:pt x="43" y="69"/>
                    <a:pt x="43" y="69"/>
                  </a:cubicBezTo>
                  <a:cubicBezTo>
                    <a:pt x="43" y="69"/>
                    <a:pt x="43" y="69"/>
                    <a:pt x="43" y="69"/>
                  </a:cubicBezTo>
                  <a:cubicBezTo>
                    <a:pt x="43" y="69"/>
                    <a:pt x="43" y="69"/>
                    <a:pt x="43" y="69"/>
                  </a:cubicBezTo>
                  <a:cubicBezTo>
                    <a:pt x="33" y="43"/>
                    <a:pt x="33" y="43"/>
                    <a:pt x="33" y="43"/>
                  </a:cubicBezTo>
                  <a:cubicBezTo>
                    <a:pt x="34" y="38"/>
                    <a:pt x="34" y="38"/>
                    <a:pt x="34" y="38"/>
                  </a:cubicBezTo>
                  <a:cubicBezTo>
                    <a:pt x="30" y="35"/>
                    <a:pt x="30" y="35"/>
                    <a:pt x="30" y="35"/>
                  </a:cubicBezTo>
                  <a:cubicBezTo>
                    <a:pt x="33" y="30"/>
                    <a:pt x="33" y="30"/>
                    <a:pt x="33" y="30"/>
                  </a:cubicBezTo>
                  <a:cubicBezTo>
                    <a:pt x="31" y="31"/>
                    <a:pt x="23" y="32"/>
                    <a:pt x="22" y="32"/>
                  </a:cubicBezTo>
                  <a:cubicBezTo>
                    <a:pt x="21" y="32"/>
                    <a:pt x="20" y="35"/>
                    <a:pt x="19" y="36"/>
                  </a:cubicBezTo>
                  <a:cubicBezTo>
                    <a:pt x="6" y="63"/>
                    <a:pt x="6" y="63"/>
                    <a:pt x="6" y="63"/>
                  </a:cubicBezTo>
                  <a:cubicBezTo>
                    <a:pt x="3" y="77"/>
                    <a:pt x="2" y="84"/>
                    <a:pt x="0" y="94"/>
                  </a:cubicBezTo>
                  <a:cubicBezTo>
                    <a:pt x="6" y="95"/>
                    <a:pt x="12" y="96"/>
                    <a:pt x="17" y="97"/>
                  </a:cubicBezTo>
                  <a:cubicBezTo>
                    <a:pt x="18" y="88"/>
                    <a:pt x="20" y="74"/>
                    <a:pt x="20" y="69"/>
                  </a:cubicBezTo>
                  <a:cubicBezTo>
                    <a:pt x="21" y="66"/>
                    <a:pt x="21" y="66"/>
                    <a:pt x="21" y="66"/>
                  </a:cubicBezTo>
                  <a:cubicBezTo>
                    <a:pt x="22" y="76"/>
                    <a:pt x="23" y="86"/>
                    <a:pt x="23" y="95"/>
                  </a:cubicBezTo>
                  <a:cubicBezTo>
                    <a:pt x="23" y="96"/>
                    <a:pt x="23" y="96"/>
                    <a:pt x="23" y="96"/>
                  </a:cubicBezTo>
                  <a:cubicBezTo>
                    <a:pt x="35" y="95"/>
                    <a:pt x="46" y="94"/>
                    <a:pt x="58" y="93"/>
                  </a:cubicBezTo>
                  <a:cubicBezTo>
                    <a:pt x="58" y="93"/>
                    <a:pt x="58" y="93"/>
                    <a:pt x="58" y="93"/>
                  </a:cubicBezTo>
                  <a:cubicBezTo>
                    <a:pt x="57" y="75"/>
                    <a:pt x="55" y="58"/>
                    <a:pt x="53" y="41"/>
                  </a:cubicBezTo>
                  <a:cubicBezTo>
                    <a:pt x="62" y="39"/>
                    <a:pt x="62" y="39"/>
                    <a:pt x="62" y="39"/>
                  </a:cubicBezTo>
                  <a:cubicBezTo>
                    <a:pt x="71" y="37"/>
                    <a:pt x="71" y="37"/>
                    <a:pt x="71" y="37"/>
                  </a:cubicBezTo>
                  <a:cubicBezTo>
                    <a:pt x="72" y="37"/>
                    <a:pt x="72" y="37"/>
                    <a:pt x="72" y="37"/>
                  </a:cubicBezTo>
                  <a:cubicBezTo>
                    <a:pt x="77" y="31"/>
                    <a:pt x="77" y="31"/>
                    <a:pt x="77" y="31"/>
                  </a:cubicBezTo>
                  <a:cubicBezTo>
                    <a:pt x="77" y="31"/>
                    <a:pt x="77" y="31"/>
                    <a:pt x="77" y="31"/>
                  </a:cubicBezTo>
                  <a:cubicBezTo>
                    <a:pt x="77" y="31"/>
                    <a:pt x="77" y="31"/>
                    <a:pt x="77" y="31"/>
                  </a:cubicBezTo>
                  <a:cubicBezTo>
                    <a:pt x="77" y="31"/>
                    <a:pt x="77" y="31"/>
                    <a:pt x="77" y="31"/>
                  </a:cubicBezTo>
                  <a:cubicBezTo>
                    <a:pt x="77" y="30"/>
                    <a:pt x="77" y="30"/>
                    <a:pt x="77" y="30"/>
                  </a:cubicBezTo>
                  <a:cubicBezTo>
                    <a:pt x="78" y="29"/>
                    <a:pt x="78" y="29"/>
                    <a:pt x="78" y="29"/>
                  </a:cubicBezTo>
                  <a:cubicBezTo>
                    <a:pt x="85" y="4"/>
                    <a:pt x="85" y="4"/>
                    <a:pt x="85" y="4"/>
                  </a:cubicBezTo>
                  <a:cubicBezTo>
                    <a:pt x="80" y="3"/>
                    <a:pt x="74" y="1"/>
                    <a:pt x="6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10"/>
            <p:cNvSpPr/>
            <p:nvPr/>
          </p:nvSpPr>
          <p:spPr bwMode="auto">
            <a:xfrm>
              <a:off x="9090026" y="1558926"/>
              <a:ext cx="19050" cy="33338"/>
            </a:xfrm>
            <a:custGeom>
              <a:avLst/>
              <a:gdLst>
                <a:gd name="T0" fmla="*/ 9 w 12"/>
                <a:gd name="T1" fmla="*/ 0 h 21"/>
                <a:gd name="T2" fmla="*/ 12 w 12"/>
                <a:gd name="T3" fmla="*/ 11 h 21"/>
                <a:gd name="T4" fmla="*/ 7 w 12"/>
                <a:gd name="T5" fmla="*/ 21 h 21"/>
                <a:gd name="T6" fmla="*/ 0 w 12"/>
                <a:gd name="T7" fmla="*/ 14 h 21"/>
                <a:gd name="T8" fmla="*/ 2 w 12"/>
                <a:gd name="T9" fmla="*/ 0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12" y="11"/>
                  </a:lnTo>
                  <a:lnTo>
                    <a:pt x="7" y="21"/>
                  </a:lnTo>
                  <a:lnTo>
                    <a:pt x="0" y="14"/>
                  </a:lnTo>
                  <a:lnTo>
                    <a:pt x="2"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11"/>
            <p:cNvSpPr/>
            <p:nvPr/>
          </p:nvSpPr>
          <p:spPr bwMode="auto">
            <a:xfrm>
              <a:off x="9093201" y="1581151"/>
              <a:ext cx="30163" cy="138113"/>
            </a:xfrm>
            <a:custGeom>
              <a:avLst/>
              <a:gdLst>
                <a:gd name="T0" fmla="*/ 10 w 19"/>
                <a:gd name="T1" fmla="*/ 0 h 87"/>
                <a:gd name="T2" fmla="*/ 19 w 19"/>
                <a:gd name="T3" fmla="*/ 80 h 87"/>
                <a:gd name="T4" fmla="*/ 12 w 19"/>
                <a:gd name="T5" fmla="*/ 87 h 87"/>
                <a:gd name="T6" fmla="*/ 5 w 19"/>
                <a:gd name="T7" fmla="*/ 80 h 87"/>
                <a:gd name="T8" fmla="*/ 0 w 19"/>
                <a:gd name="T9" fmla="*/ 0 h 87"/>
                <a:gd name="T10" fmla="*/ 10 w 19"/>
                <a:gd name="T11" fmla="*/ 0 h 87"/>
              </a:gdLst>
              <a:ahLst/>
              <a:cxnLst>
                <a:cxn ang="0">
                  <a:pos x="T0" y="T1"/>
                </a:cxn>
                <a:cxn ang="0">
                  <a:pos x="T2" y="T3"/>
                </a:cxn>
                <a:cxn ang="0">
                  <a:pos x="T4" y="T5"/>
                </a:cxn>
                <a:cxn ang="0">
                  <a:pos x="T6" y="T7"/>
                </a:cxn>
                <a:cxn ang="0">
                  <a:pos x="T8" y="T9"/>
                </a:cxn>
                <a:cxn ang="0">
                  <a:pos x="T10" y="T11"/>
                </a:cxn>
              </a:cxnLst>
              <a:rect l="0" t="0" r="r" b="b"/>
              <a:pathLst>
                <a:path w="19" h="87">
                  <a:moveTo>
                    <a:pt x="10" y="0"/>
                  </a:moveTo>
                  <a:lnTo>
                    <a:pt x="19" y="80"/>
                  </a:lnTo>
                  <a:lnTo>
                    <a:pt x="12" y="87"/>
                  </a:lnTo>
                  <a:lnTo>
                    <a:pt x="5" y="80"/>
                  </a:lnTo>
                  <a:lnTo>
                    <a:pt x="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612"/>
            <p:cNvSpPr/>
            <p:nvPr/>
          </p:nvSpPr>
          <p:spPr bwMode="auto">
            <a:xfrm>
              <a:off x="9434513" y="1787526"/>
              <a:ext cx="71438" cy="231775"/>
            </a:xfrm>
            <a:custGeom>
              <a:avLst/>
              <a:gdLst>
                <a:gd name="T0" fmla="*/ 0 w 19"/>
                <a:gd name="T1" fmla="*/ 0 h 62"/>
                <a:gd name="T2" fmla="*/ 2 w 19"/>
                <a:gd name="T3" fmla="*/ 62 h 62"/>
                <a:gd name="T4" fmla="*/ 19 w 19"/>
                <a:gd name="T5" fmla="*/ 62 h 62"/>
                <a:gd name="T6" fmla="*/ 19 w 19"/>
                <a:gd name="T7" fmla="*/ 0 h 62"/>
                <a:gd name="T8" fmla="*/ 0 w 19"/>
                <a:gd name="T9" fmla="*/ 0 h 62"/>
              </a:gdLst>
              <a:ahLst/>
              <a:cxnLst>
                <a:cxn ang="0">
                  <a:pos x="T0" y="T1"/>
                </a:cxn>
                <a:cxn ang="0">
                  <a:pos x="T2" y="T3"/>
                </a:cxn>
                <a:cxn ang="0">
                  <a:pos x="T4" y="T5"/>
                </a:cxn>
                <a:cxn ang="0">
                  <a:pos x="T6" y="T7"/>
                </a:cxn>
                <a:cxn ang="0">
                  <a:pos x="T8" y="T9"/>
                </a:cxn>
              </a:cxnLst>
              <a:rect l="0" t="0" r="r" b="b"/>
              <a:pathLst>
                <a:path w="19" h="62">
                  <a:moveTo>
                    <a:pt x="0" y="0"/>
                  </a:moveTo>
                  <a:cubicBezTo>
                    <a:pt x="2" y="62"/>
                    <a:pt x="2" y="62"/>
                    <a:pt x="2" y="62"/>
                  </a:cubicBezTo>
                  <a:cubicBezTo>
                    <a:pt x="19" y="62"/>
                    <a:pt x="19" y="62"/>
                    <a:pt x="19" y="62"/>
                  </a:cubicBezTo>
                  <a:cubicBezTo>
                    <a:pt x="19" y="41"/>
                    <a:pt x="19" y="0"/>
                    <a:pt x="19" y="0"/>
                  </a:cubicBezTo>
                  <a:cubicBezTo>
                    <a:pt x="19"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613"/>
            <p:cNvSpPr/>
            <p:nvPr/>
          </p:nvSpPr>
          <p:spPr bwMode="auto">
            <a:xfrm>
              <a:off x="9390063" y="1787526"/>
              <a:ext cx="36513" cy="231775"/>
            </a:xfrm>
            <a:custGeom>
              <a:avLst/>
              <a:gdLst>
                <a:gd name="T0" fmla="*/ 0 w 10"/>
                <a:gd name="T1" fmla="*/ 0 h 62"/>
                <a:gd name="T2" fmla="*/ 1 w 10"/>
                <a:gd name="T3" fmla="*/ 62 h 62"/>
                <a:gd name="T4" fmla="*/ 10 w 10"/>
                <a:gd name="T5" fmla="*/ 62 h 62"/>
                <a:gd name="T6" fmla="*/ 10 w 10"/>
                <a:gd name="T7" fmla="*/ 0 h 62"/>
                <a:gd name="T8" fmla="*/ 0 w 10"/>
                <a:gd name="T9" fmla="*/ 0 h 62"/>
              </a:gdLst>
              <a:ahLst/>
              <a:cxnLst>
                <a:cxn ang="0">
                  <a:pos x="T0" y="T1"/>
                </a:cxn>
                <a:cxn ang="0">
                  <a:pos x="T2" y="T3"/>
                </a:cxn>
                <a:cxn ang="0">
                  <a:pos x="T4" y="T5"/>
                </a:cxn>
                <a:cxn ang="0">
                  <a:pos x="T6" y="T7"/>
                </a:cxn>
                <a:cxn ang="0">
                  <a:pos x="T8" y="T9"/>
                </a:cxn>
              </a:cxnLst>
              <a:rect l="0" t="0" r="r" b="b"/>
              <a:pathLst>
                <a:path w="10" h="62">
                  <a:moveTo>
                    <a:pt x="0" y="0"/>
                  </a:moveTo>
                  <a:cubicBezTo>
                    <a:pt x="1" y="62"/>
                    <a:pt x="1" y="62"/>
                    <a:pt x="1" y="62"/>
                  </a:cubicBezTo>
                  <a:cubicBezTo>
                    <a:pt x="10" y="62"/>
                    <a:pt x="10" y="62"/>
                    <a:pt x="10" y="62"/>
                  </a:cubicBezTo>
                  <a:cubicBezTo>
                    <a:pt x="10" y="41"/>
                    <a:pt x="10" y="0"/>
                    <a:pt x="10" y="0"/>
                  </a:cubicBezTo>
                  <a:cubicBezTo>
                    <a:pt x="10" y="0"/>
                    <a:pt x="4"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614"/>
            <p:cNvSpPr/>
            <p:nvPr/>
          </p:nvSpPr>
          <p:spPr bwMode="auto">
            <a:xfrm>
              <a:off x="9409113" y="1438276"/>
              <a:ext cx="104775" cy="120650"/>
            </a:xfrm>
            <a:custGeom>
              <a:avLst/>
              <a:gdLst>
                <a:gd name="T0" fmla="*/ 3 w 28"/>
                <a:gd name="T1" fmla="*/ 11 h 32"/>
                <a:gd name="T2" fmla="*/ 8 w 28"/>
                <a:gd name="T3" fmla="*/ 30 h 32"/>
                <a:gd name="T4" fmla="*/ 25 w 28"/>
                <a:gd name="T5" fmla="*/ 21 h 32"/>
                <a:gd name="T6" fmla="*/ 20 w 28"/>
                <a:gd name="T7" fmla="*/ 2 h 32"/>
                <a:gd name="T8" fmla="*/ 3 w 28"/>
                <a:gd name="T9" fmla="*/ 11 h 32"/>
              </a:gdLst>
              <a:ahLst/>
              <a:cxnLst>
                <a:cxn ang="0">
                  <a:pos x="T0" y="T1"/>
                </a:cxn>
                <a:cxn ang="0">
                  <a:pos x="T2" y="T3"/>
                </a:cxn>
                <a:cxn ang="0">
                  <a:pos x="T4" y="T5"/>
                </a:cxn>
                <a:cxn ang="0">
                  <a:pos x="T6" y="T7"/>
                </a:cxn>
                <a:cxn ang="0">
                  <a:pos x="T8" y="T9"/>
                </a:cxn>
              </a:cxnLst>
              <a:rect l="0" t="0" r="r" b="b"/>
              <a:pathLst>
                <a:path w="28" h="32">
                  <a:moveTo>
                    <a:pt x="3" y="11"/>
                  </a:moveTo>
                  <a:cubicBezTo>
                    <a:pt x="0" y="19"/>
                    <a:pt x="2" y="27"/>
                    <a:pt x="8" y="30"/>
                  </a:cubicBezTo>
                  <a:cubicBezTo>
                    <a:pt x="14" y="32"/>
                    <a:pt x="22" y="28"/>
                    <a:pt x="25" y="21"/>
                  </a:cubicBezTo>
                  <a:cubicBezTo>
                    <a:pt x="28" y="13"/>
                    <a:pt x="26" y="5"/>
                    <a:pt x="20" y="2"/>
                  </a:cubicBezTo>
                  <a:cubicBezTo>
                    <a:pt x="14" y="0"/>
                    <a:pt x="6" y="4"/>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Rectangle 615"/>
            <p:cNvSpPr>
              <a:spLocks noChangeArrowheads="1"/>
            </p:cNvSpPr>
            <p:nvPr/>
          </p:nvSpPr>
          <p:spPr bwMode="auto">
            <a:xfrm>
              <a:off x="9585326" y="16700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8" name="Rectangle 616"/>
            <p:cNvSpPr>
              <a:spLocks noChangeArrowheads="1"/>
            </p:cNvSpPr>
            <p:nvPr/>
          </p:nvSpPr>
          <p:spPr bwMode="auto">
            <a:xfrm>
              <a:off x="9434513" y="1708151"/>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 name="Freeform 617"/>
            <p:cNvSpPr>
              <a:spLocks noEditPoints="1"/>
            </p:cNvSpPr>
            <p:nvPr/>
          </p:nvSpPr>
          <p:spPr bwMode="auto">
            <a:xfrm>
              <a:off x="9255126" y="1441451"/>
              <a:ext cx="330200" cy="371475"/>
            </a:xfrm>
            <a:custGeom>
              <a:avLst/>
              <a:gdLst>
                <a:gd name="T0" fmla="*/ 88 w 88"/>
                <a:gd name="T1" fmla="*/ 62 h 99"/>
                <a:gd name="T2" fmla="*/ 86 w 88"/>
                <a:gd name="T3" fmla="*/ 60 h 99"/>
                <a:gd name="T4" fmla="*/ 84 w 88"/>
                <a:gd name="T5" fmla="*/ 57 h 99"/>
                <a:gd name="T6" fmla="*/ 80 w 88"/>
                <a:gd name="T7" fmla="*/ 50 h 99"/>
                <a:gd name="T8" fmla="*/ 72 w 88"/>
                <a:gd name="T9" fmla="*/ 37 h 99"/>
                <a:gd name="T10" fmla="*/ 70 w 88"/>
                <a:gd name="T11" fmla="*/ 35 h 99"/>
                <a:gd name="T12" fmla="*/ 69 w 88"/>
                <a:gd name="T13" fmla="*/ 34 h 99"/>
                <a:gd name="T14" fmla="*/ 69 w 88"/>
                <a:gd name="T15" fmla="*/ 34 h 99"/>
                <a:gd name="T16" fmla="*/ 57 w 88"/>
                <a:gd name="T17" fmla="*/ 32 h 99"/>
                <a:gd name="T18" fmla="*/ 59 w 88"/>
                <a:gd name="T19" fmla="*/ 37 h 99"/>
                <a:gd name="T20" fmla="*/ 55 w 88"/>
                <a:gd name="T21" fmla="*/ 40 h 99"/>
                <a:gd name="T22" fmla="*/ 57 w 88"/>
                <a:gd name="T23" fmla="*/ 45 h 99"/>
                <a:gd name="T24" fmla="*/ 48 w 88"/>
                <a:gd name="T25" fmla="*/ 71 h 99"/>
                <a:gd name="T26" fmla="*/ 48 w 88"/>
                <a:gd name="T27" fmla="*/ 71 h 99"/>
                <a:gd name="T28" fmla="*/ 48 w 88"/>
                <a:gd name="T29" fmla="*/ 71 h 99"/>
                <a:gd name="T30" fmla="*/ 48 w 88"/>
                <a:gd name="T31" fmla="*/ 71 h 99"/>
                <a:gd name="T32" fmla="*/ 48 w 88"/>
                <a:gd name="T33" fmla="*/ 71 h 99"/>
                <a:gd name="T34" fmla="*/ 43 w 88"/>
                <a:gd name="T35" fmla="*/ 44 h 99"/>
                <a:gd name="T36" fmla="*/ 45 w 88"/>
                <a:gd name="T37" fmla="*/ 39 h 99"/>
                <a:gd name="T38" fmla="*/ 42 w 88"/>
                <a:gd name="T39" fmla="*/ 36 h 99"/>
                <a:gd name="T40" fmla="*/ 45 w 88"/>
                <a:gd name="T41" fmla="*/ 32 h 99"/>
                <a:gd name="T42" fmla="*/ 45 w 88"/>
                <a:gd name="T43" fmla="*/ 32 h 99"/>
                <a:gd name="T44" fmla="*/ 43 w 88"/>
                <a:gd name="T45" fmla="*/ 32 h 99"/>
                <a:gd name="T46" fmla="*/ 29 w 88"/>
                <a:gd name="T47" fmla="*/ 25 h 99"/>
                <a:gd name="T48" fmla="*/ 14 w 88"/>
                <a:gd name="T49" fmla="*/ 0 h 99"/>
                <a:gd name="T50" fmla="*/ 0 w 88"/>
                <a:gd name="T51" fmla="*/ 10 h 99"/>
                <a:gd name="T52" fmla="*/ 16 w 88"/>
                <a:gd name="T53" fmla="*/ 33 h 99"/>
                <a:gd name="T54" fmla="*/ 38 w 88"/>
                <a:gd name="T55" fmla="*/ 45 h 99"/>
                <a:gd name="T56" fmla="*/ 33 w 88"/>
                <a:gd name="T57" fmla="*/ 95 h 99"/>
                <a:gd name="T58" fmla="*/ 33 w 88"/>
                <a:gd name="T59" fmla="*/ 95 h 99"/>
                <a:gd name="T60" fmla="*/ 68 w 88"/>
                <a:gd name="T61" fmla="*/ 98 h 99"/>
                <a:gd name="T62" fmla="*/ 68 w 88"/>
                <a:gd name="T63" fmla="*/ 97 h 99"/>
                <a:gd name="T64" fmla="*/ 68 w 88"/>
                <a:gd name="T65" fmla="*/ 96 h 99"/>
                <a:gd name="T66" fmla="*/ 74 w 88"/>
                <a:gd name="T67" fmla="*/ 99 h 99"/>
                <a:gd name="T68" fmla="*/ 87 w 88"/>
                <a:gd name="T69" fmla="*/ 71 h 99"/>
                <a:gd name="T70" fmla="*/ 88 w 88"/>
                <a:gd name="T71" fmla="*/ 70 h 99"/>
                <a:gd name="T72" fmla="*/ 88 w 88"/>
                <a:gd name="T73" fmla="*/ 70 h 99"/>
                <a:gd name="T74" fmla="*/ 88 w 88"/>
                <a:gd name="T75" fmla="*/ 70 h 99"/>
                <a:gd name="T76" fmla="*/ 88 w 88"/>
                <a:gd name="T77" fmla="*/ 70 h 99"/>
                <a:gd name="T78" fmla="*/ 88 w 88"/>
                <a:gd name="T79" fmla="*/ 70 h 99"/>
                <a:gd name="T80" fmla="*/ 88 w 88"/>
                <a:gd name="T81" fmla="*/ 62 h 99"/>
                <a:gd name="T82" fmla="*/ 70 w 88"/>
                <a:gd name="T83" fmla="*/ 71 h 99"/>
                <a:gd name="T84" fmla="*/ 70 w 88"/>
                <a:gd name="T85" fmla="*/ 62 h 99"/>
                <a:gd name="T86" fmla="*/ 71 w 88"/>
                <a:gd name="T87" fmla="*/ 64 h 99"/>
                <a:gd name="T88" fmla="*/ 72 w 88"/>
                <a:gd name="T89" fmla="*/ 66 h 99"/>
                <a:gd name="T90" fmla="*/ 70 w 88"/>
                <a:gd name="T91" fmla="*/ 7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99">
                  <a:moveTo>
                    <a:pt x="88" y="62"/>
                  </a:moveTo>
                  <a:cubicBezTo>
                    <a:pt x="86" y="60"/>
                    <a:pt x="86" y="60"/>
                    <a:pt x="86" y="60"/>
                  </a:cubicBezTo>
                  <a:cubicBezTo>
                    <a:pt x="84" y="57"/>
                    <a:pt x="84" y="57"/>
                    <a:pt x="84" y="57"/>
                  </a:cubicBezTo>
                  <a:cubicBezTo>
                    <a:pt x="80" y="50"/>
                    <a:pt x="80" y="50"/>
                    <a:pt x="80" y="50"/>
                  </a:cubicBezTo>
                  <a:cubicBezTo>
                    <a:pt x="72" y="37"/>
                    <a:pt x="72" y="37"/>
                    <a:pt x="72" y="37"/>
                  </a:cubicBezTo>
                  <a:cubicBezTo>
                    <a:pt x="72" y="36"/>
                    <a:pt x="71" y="35"/>
                    <a:pt x="70" y="35"/>
                  </a:cubicBezTo>
                  <a:cubicBezTo>
                    <a:pt x="70" y="34"/>
                    <a:pt x="69" y="34"/>
                    <a:pt x="69" y="34"/>
                  </a:cubicBezTo>
                  <a:cubicBezTo>
                    <a:pt x="69" y="34"/>
                    <a:pt x="69" y="34"/>
                    <a:pt x="69" y="34"/>
                  </a:cubicBezTo>
                  <a:cubicBezTo>
                    <a:pt x="68" y="34"/>
                    <a:pt x="63" y="33"/>
                    <a:pt x="57" y="32"/>
                  </a:cubicBezTo>
                  <a:cubicBezTo>
                    <a:pt x="59" y="37"/>
                    <a:pt x="59" y="37"/>
                    <a:pt x="59" y="37"/>
                  </a:cubicBezTo>
                  <a:cubicBezTo>
                    <a:pt x="55" y="40"/>
                    <a:pt x="55" y="40"/>
                    <a:pt x="55" y="40"/>
                  </a:cubicBezTo>
                  <a:cubicBezTo>
                    <a:pt x="57" y="45"/>
                    <a:pt x="57" y="45"/>
                    <a:pt x="57" y="45"/>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3" y="44"/>
                    <a:pt x="43" y="44"/>
                    <a:pt x="43" y="44"/>
                  </a:cubicBezTo>
                  <a:cubicBezTo>
                    <a:pt x="45" y="39"/>
                    <a:pt x="45" y="39"/>
                    <a:pt x="45" y="39"/>
                  </a:cubicBezTo>
                  <a:cubicBezTo>
                    <a:pt x="42" y="36"/>
                    <a:pt x="42" y="36"/>
                    <a:pt x="42" y="36"/>
                  </a:cubicBezTo>
                  <a:cubicBezTo>
                    <a:pt x="45" y="32"/>
                    <a:pt x="45" y="32"/>
                    <a:pt x="45" y="32"/>
                  </a:cubicBezTo>
                  <a:cubicBezTo>
                    <a:pt x="45" y="32"/>
                    <a:pt x="45" y="32"/>
                    <a:pt x="45" y="32"/>
                  </a:cubicBezTo>
                  <a:cubicBezTo>
                    <a:pt x="45" y="32"/>
                    <a:pt x="44" y="32"/>
                    <a:pt x="43" y="32"/>
                  </a:cubicBezTo>
                  <a:cubicBezTo>
                    <a:pt x="37" y="29"/>
                    <a:pt x="29" y="25"/>
                    <a:pt x="29" y="25"/>
                  </a:cubicBezTo>
                  <a:cubicBezTo>
                    <a:pt x="14" y="0"/>
                    <a:pt x="14" y="0"/>
                    <a:pt x="14" y="0"/>
                  </a:cubicBezTo>
                  <a:cubicBezTo>
                    <a:pt x="9" y="3"/>
                    <a:pt x="4" y="6"/>
                    <a:pt x="0" y="10"/>
                  </a:cubicBezTo>
                  <a:cubicBezTo>
                    <a:pt x="16" y="33"/>
                    <a:pt x="16" y="33"/>
                    <a:pt x="16" y="33"/>
                  </a:cubicBezTo>
                  <a:cubicBezTo>
                    <a:pt x="26" y="41"/>
                    <a:pt x="32" y="42"/>
                    <a:pt x="38" y="45"/>
                  </a:cubicBezTo>
                  <a:cubicBezTo>
                    <a:pt x="36" y="61"/>
                    <a:pt x="35" y="78"/>
                    <a:pt x="33" y="95"/>
                  </a:cubicBezTo>
                  <a:cubicBezTo>
                    <a:pt x="33" y="95"/>
                    <a:pt x="33" y="95"/>
                    <a:pt x="33" y="95"/>
                  </a:cubicBezTo>
                  <a:cubicBezTo>
                    <a:pt x="45" y="96"/>
                    <a:pt x="56" y="97"/>
                    <a:pt x="68" y="98"/>
                  </a:cubicBezTo>
                  <a:cubicBezTo>
                    <a:pt x="68" y="98"/>
                    <a:pt x="68" y="98"/>
                    <a:pt x="68" y="97"/>
                  </a:cubicBezTo>
                  <a:cubicBezTo>
                    <a:pt x="68" y="97"/>
                    <a:pt x="68" y="96"/>
                    <a:pt x="68" y="96"/>
                  </a:cubicBezTo>
                  <a:cubicBezTo>
                    <a:pt x="70" y="97"/>
                    <a:pt x="72" y="98"/>
                    <a:pt x="74" y="99"/>
                  </a:cubicBezTo>
                  <a:cubicBezTo>
                    <a:pt x="87" y="71"/>
                    <a:pt x="87" y="71"/>
                    <a:pt x="87" y="71"/>
                  </a:cubicBezTo>
                  <a:cubicBezTo>
                    <a:pt x="88" y="70"/>
                    <a:pt x="88" y="70"/>
                    <a:pt x="88" y="70"/>
                  </a:cubicBezTo>
                  <a:cubicBezTo>
                    <a:pt x="88" y="70"/>
                    <a:pt x="88" y="70"/>
                    <a:pt x="88" y="70"/>
                  </a:cubicBezTo>
                  <a:cubicBezTo>
                    <a:pt x="88" y="70"/>
                    <a:pt x="88" y="70"/>
                    <a:pt x="88" y="70"/>
                  </a:cubicBezTo>
                  <a:cubicBezTo>
                    <a:pt x="88" y="70"/>
                    <a:pt x="88" y="70"/>
                    <a:pt x="88" y="70"/>
                  </a:cubicBezTo>
                  <a:cubicBezTo>
                    <a:pt x="88" y="70"/>
                    <a:pt x="88" y="70"/>
                    <a:pt x="88" y="70"/>
                  </a:cubicBezTo>
                  <a:cubicBezTo>
                    <a:pt x="88" y="71"/>
                    <a:pt x="88" y="62"/>
                    <a:pt x="88" y="62"/>
                  </a:cubicBezTo>
                  <a:close/>
                  <a:moveTo>
                    <a:pt x="70" y="71"/>
                  </a:moveTo>
                  <a:cubicBezTo>
                    <a:pt x="70" y="68"/>
                    <a:pt x="70" y="65"/>
                    <a:pt x="70" y="62"/>
                  </a:cubicBezTo>
                  <a:cubicBezTo>
                    <a:pt x="71" y="64"/>
                    <a:pt x="71" y="64"/>
                    <a:pt x="71" y="64"/>
                  </a:cubicBezTo>
                  <a:cubicBezTo>
                    <a:pt x="72" y="66"/>
                    <a:pt x="72" y="66"/>
                    <a:pt x="72" y="66"/>
                  </a:cubicBezTo>
                  <a:lnTo>
                    <a:pt x="70"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618"/>
            <p:cNvSpPr/>
            <p:nvPr/>
          </p:nvSpPr>
          <p:spPr bwMode="auto">
            <a:xfrm>
              <a:off x="9434513" y="1562101"/>
              <a:ext cx="19050" cy="33338"/>
            </a:xfrm>
            <a:custGeom>
              <a:avLst/>
              <a:gdLst>
                <a:gd name="T0" fmla="*/ 5 w 12"/>
                <a:gd name="T1" fmla="*/ 0 h 21"/>
                <a:gd name="T2" fmla="*/ 0 w 12"/>
                <a:gd name="T3" fmla="*/ 12 h 21"/>
                <a:gd name="T4" fmla="*/ 5 w 12"/>
                <a:gd name="T5" fmla="*/ 21 h 21"/>
                <a:gd name="T6" fmla="*/ 12 w 12"/>
                <a:gd name="T7" fmla="*/ 12 h 21"/>
                <a:gd name="T8" fmla="*/ 12 w 12"/>
                <a:gd name="T9" fmla="*/ 0 h 21"/>
                <a:gd name="T10" fmla="*/ 5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5" y="0"/>
                  </a:moveTo>
                  <a:lnTo>
                    <a:pt x="0" y="12"/>
                  </a:lnTo>
                  <a:lnTo>
                    <a:pt x="5" y="21"/>
                  </a:lnTo>
                  <a:lnTo>
                    <a:pt x="12" y="12"/>
                  </a:lnTo>
                  <a:lnTo>
                    <a:pt x="12"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19"/>
            <p:cNvSpPr/>
            <p:nvPr/>
          </p:nvSpPr>
          <p:spPr bwMode="auto">
            <a:xfrm>
              <a:off x="9423401" y="1584326"/>
              <a:ext cx="26988" cy="134938"/>
            </a:xfrm>
            <a:custGeom>
              <a:avLst/>
              <a:gdLst>
                <a:gd name="T0" fmla="*/ 9 w 17"/>
                <a:gd name="T1" fmla="*/ 0 h 85"/>
                <a:gd name="T2" fmla="*/ 0 w 17"/>
                <a:gd name="T3" fmla="*/ 78 h 85"/>
                <a:gd name="T4" fmla="*/ 7 w 17"/>
                <a:gd name="T5" fmla="*/ 85 h 85"/>
                <a:gd name="T6" fmla="*/ 12 w 17"/>
                <a:gd name="T7" fmla="*/ 78 h 85"/>
                <a:gd name="T8" fmla="*/ 17 w 17"/>
                <a:gd name="T9" fmla="*/ 0 h 85"/>
                <a:gd name="T10" fmla="*/ 9 w 17"/>
                <a:gd name="T11" fmla="*/ 0 h 85"/>
              </a:gdLst>
              <a:ahLst/>
              <a:cxnLst>
                <a:cxn ang="0">
                  <a:pos x="T0" y="T1"/>
                </a:cxn>
                <a:cxn ang="0">
                  <a:pos x="T2" y="T3"/>
                </a:cxn>
                <a:cxn ang="0">
                  <a:pos x="T4" y="T5"/>
                </a:cxn>
                <a:cxn ang="0">
                  <a:pos x="T6" y="T7"/>
                </a:cxn>
                <a:cxn ang="0">
                  <a:pos x="T8" y="T9"/>
                </a:cxn>
                <a:cxn ang="0">
                  <a:pos x="T10" y="T11"/>
                </a:cxn>
              </a:cxnLst>
              <a:rect l="0" t="0" r="r" b="b"/>
              <a:pathLst>
                <a:path w="17" h="85">
                  <a:moveTo>
                    <a:pt x="9" y="0"/>
                  </a:moveTo>
                  <a:lnTo>
                    <a:pt x="0" y="78"/>
                  </a:lnTo>
                  <a:lnTo>
                    <a:pt x="7" y="85"/>
                  </a:lnTo>
                  <a:lnTo>
                    <a:pt x="12" y="78"/>
                  </a:lnTo>
                  <a:lnTo>
                    <a:pt x="17"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620"/>
            <p:cNvSpPr/>
            <p:nvPr/>
          </p:nvSpPr>
          <p:spPr bwMode="auto">
            <a:xfrm>
              <a:off x="9153526" y="1212851"/>
              <a:ext cx="220663" cy="192088"/>
            </a:xfrm>
            <a:custGeom>
              <a:avLst/>
              <a:gdLst>
                <a:gd name="T0" fmla="*/ 32 w 59"/>
                <a:gd name="T1" fmla="*/ 0 h 51"/>
                <a:gd name="T2" fmla="*/ 28 w 59"/>
                <a:gd name="T3" fmla="*/ 0 h 51"/>
                <a:gd name="T4" fmla="*/ 5 w 59"/>
                <a:gd name="T5" fmla="*/ 0 h 51"/>
                <a:gd name="T6" fmla="*/ 16 w 59"/>
                <a:gd name="T7" fmla="*/ 39 h 51"/>
                <a:gd name="T8" fmla="*/ 26 w 59"/>
                <a:gd name="T9" fmla="*/ 46 h 51"/>
                <a:gd name="T10" fmla="*/ 27 w 59"/>
                <a:gd name="T11" fmla="*/ 51 h 51"/>
                <a:gd name="T12" fmla="*/ 30 w 59"/>
                <a:gd name="T13" fmla="*/ 49 h 51"/>
                <a:gd name="T14" fmla="*/ 33 w 59"/>
                <a:gd name="T15" fmla="*/ 51 h 51"/>
                <a:gd name="T16" fmla="*/ 33 w 59"/>
                <a:gd name="T17" fmla="*/ 46 h 51"/>
                <a:gd name="T18" fmla="*/ 44 w 59"/>
                <a:gd name="T19" fmla="*/ 39 h 51"/>
                <a:gd name="T20" fmla="*/ 55 w 59"/>
                <a:gd name="T21" fmla="*/ 0 h 51"/>
                <a:gd name="T22" fmla="*/ 32 w 59"/>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1">
                  <a:moveTo>
                    <a:pt x="32" y="0"/>
                  </a:moveTo>
                  <a:cubicBezTo>
                    <a:pt x="30" y="0"/>
                    <a:pt x="29" y="0"/>
                    <a:pt x="28" y="0"/>
                  </a:cubicBezTo>
                  <a:cubicBezTo>
                    <a:pt x="20" y="0"/>
                    <a:pt x="12" y="0"/>
                    <a:pt x="5" y="0"/>
                  </a:cubicBezTo>
                  <a:cubicBezTo>
                    <a:pt x="6" y="0"/>
                    <a:pt x="0" y="31"/>
                    <a:pt x="16" y="39"/>
                  </a:cubicBezTo>
                  <a:cubicBezTo>
                    <a:pt x="23" y="42"/>
                    <a:pt x="26" y="44"/>
                    <a:pt x="26" y="46"/>
                  </a:cubicBezTo>
                  <a:cubicBezTo>
                    <a:pt x="27" y="50"/>
                    <a:pt x="27" y="51"/>
                    <a:pt x="27" y="51"/>
                  </a:cubicBezTo>
                  <a:cubicBezTo>
                    <a:pt x="28" y="50"/>
                    <a:pt x="29" y="50"/>
                    <a:pt x="30" y="49"/>
                  </a:cubicBezTo>
                  <a:cubicBezTo>
                    <a:pt x="31" y="50"/>
                    <a:pt x="32" y="50"/>
                    <a:pt x="33" y="51"/>
                  </a:cubicBezTo>
                  <a:cubicBezTo>
                    <a:pt x="33" y="51"/>
                    <a:pt x="33" y="50"/>
                    <a:pt x="33" y="46"/>
                  </a:cubicBezTo>
                  <a:cubicBezTo>
                    <a:pt x="34" y="44"/>
                    <a:pt x="37" y="42"/>
                    <a:pt x="44" y="39"/>
                  </a:cubicBezTo>
                  <a:cubicBezTo>
                    <a:pt x="59" y="31"/>
                    <a:pt x="53" y="0"/>
                    <a:pt x="55" y="0"/>
                  </a:cubicBezTo>
                  <a:cubicBezTo>
                    <a:pt x="47" y="0"/>
                    <a:pt x="39"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621"/>
            <p:cNvSpPr/>
            <p:nvPr/>
          </p:nvSpPr>
          <p:spPr bwMode="auto">
            <a:xfrm>
              <a:off x="9186863" y="1358901"/>
              <a:ext cx="153988" cy="106363"/>
            </a:xfrm>
            <a:custGeom>
              <a:avLst/>
              <a:gdLst>
                <a:gd name="T0" fmla="*/ 38 w 41"/>
                <a:gd name="T1" fmla="*/ 24 h 28"/>
                <a:gd name="T2" fmla="*/ 31 w 41"/>
                <a:gd name="T3" fmla="*/ 20 h 28"/>
                <a:gd name="T4" fmla="*/ 26 w 41"/>
                <a:gd name="T5" fmla="*/ 14 h 28"/>
                <a:gd name="T6" fmla="*/ 25 w 41"/>
                <a:gd name="T7" fmla="*/ 0 h 28"/>
                <a:gd name="T8" fmla="*/ 21 w 41"/>
                <a:gd name="T9" fmla="*/ 2 h 28"/>
                <a:gd name="T10" fmla="*/ 17 w 41"/>
                <a:gd name="T11" fmla="*/ 0 h 28"/>
                <a:gd name="T12" fmla="*/ 16 w 41"/>
                <a:gd name="T13" fmla="*/ 14 h 28"/>
                <a:gd name="T14" fmla="*/ 11 w 41"/>
                <a:gd name="T15" fmla="*/ 20 h 28"/>
                <a:gd name="T16" fmla="*/ 3 w 41"/>
                <a:gd name="T17" fmla="*/ 24 h 28"/>
                <a:gd name="T18" fmla="*/ 0 w 41"/>
                <a:gd name="T19" fmla="*/ 26 h 28"/>
                <a:gd name="T20" fmla="*/ 41 w 41"/>
                <a:gd name="T21" fmla="*/ 26 h 28"/>
                <a:gd name="T22" fmla="*/ 38 w 41"/>
                <a:gd name="T2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8">
                  <a:moveTo>
                    <a:pt x="38" y="24"/>
                  </a:moveTo>
                  <a:cubicBezTo>
                    <a:pt x="35" y="23"/>
                    <a:pt x="31" y="21"/>
                    <a:pt x="31" y="20"/>
                  </a:cubicBezTo>
                  <a:cubicBezTo>
                    <a:pt x="31" y="18"/>
                    <a:pt x="27" y="17"/>
                    <a:pt x="26" y="14"/>
                  </a:cubicBezTo>
                  <a:cubicBezTo>
                    <a:pt x="25" y="11"/>
                    <a:pt x="25" y="0"/>
                    <a:pt x="25" y="0"/>
                  </a:cubicBezTo>
                  <a:cubicBezTo>
                    <a:pt x="21" y="2"/>
                    <a:pt x="21" y="2"/>
                    <a:pt x="21" y="2"/>
                  </a:cubicBezTo>
                  <a:cubicBezTo>
                    <a:pt x="17" y="0"/>
                    <a:pt x="17" y="0"/>
                    <a:pt x="17" y="0"/>
                  </a:cubicBezTo>
                  <a:cubicBezTo>
                    <a:pt x="17" y="0"/>
                    <a:pt x="16" y="11"/>
                    <a:pt x="16" y="14"/>
                  </a:cubicBezTo>
                  <a:cubicBezTo>
                    <a:pt x="15" y="17"/>
                    <a:pt x="11" y="18"/>
                    <a:pt x="11" y="20"/>
                  </a:cubicBezTo>
                  <a:cubicBezTo>
                    <a:pt x="11" y="21"/>
                    <a:pt x="6" y="23"/>
                    <a:pt x="3" y="24"/>
                  </a:cubicBezTo>
                  <a:cubicBezTo>
                    <a:pt x="0" y="24"/>
                    <a:pt x="0" y="25"/>
                    <a:pt x="0" y="26"/>
                  </a:cubicBezTo>
                  <a:cubicBezTo>
                    <a:pt x="0" y="28"/>
                    <a:pt x="41" y="28"/>
                    <a:pt x="41" y="26"/>
                  </a:cubicBezTo>
                  <a:cubicBezTo>
                    <a:pt x="41" y="25"/>
                    <a:pt x="41" y="24"/>
                    <a:pt x="3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Rectangle 622"/>
            <p:cNvSpPr>
              <a:spLocks noChangeArrowheads="1"/>
            </p:cNvSpPr>
            <p:nvPr/>
          </p:nvSpPr>
          <p:spPr bwMode="auto">
            <a:xfrm>
              <a:off x="9186863" y="1457326"/>
              <a:ext cx="15398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Rectangle 623"/>
            <p:cNvSpPr>
              <a:spLocks noChangeArrowheads="1"/>
            </p:cNvSpPr>
            <p:nvPr/>
          </p:nvSpPr>
          <p:spPr bwMode="auto">
            <a:xfrm>
              <a:off x="9183688" y="1476376"/>
              <a:ext cx="160338"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6" name="Freeform 624"/>
            <p:cNvSpPr>
              <a:spLocks noEditPoints="1"/>
            </p:cNvSpPr>
            <p:nvPr/>
          </p:nvSpPr>
          <p:spPr bwMode="auto">
            <a:xfrm>
              <a:off x="9120188" y="1228726"/>
              <a:ext cx="231775" cy="112713"/>
            </a:xfrm>
            <a:custGeom>
              <a:avLst/>
              <a:gdLst>
                <a:gd name="T0" fmla="*/ 28 w 62"/>
                <a:gd name="T1" fmla="*/ 30 h 30"/>
                <a:gd name="T2" fmla="*/ 1 w 62"/>
                <a:gd name="T3" fmla="*/ 9 h 30"/>
                <a:gd name="T4" fmla="*/ 1 w 62"/>
                <a:gd name="T5" fmla="*/ 2 h 30"/>
                <a:gd name="T6" fmla="*/ 7 w 62"/>
                <a:gd name="T7" fmla="*/ 0 h 30"/>
                <a:gd name="T8" fmla="*/ 8 w 62"/>
                <a:gd name="T9" fmla="*/ 0 h 30"/>
                <a:gd name="T10" fmla="*/ 39 w 62"/>
                <a:gd name="T11" fmla="*/ 0 h 30"/>
                <a:gd name="T12" fmla="*/ 62 w 62"/>
                <a:gd name="T13" fmla="*/ 0 h 30"/>
                <a:gd name="T14" fmla="*/ 62 w 62"/>
                <a:gd name="T15" fmla="*/ 2 h 30"/>
                <a:gd name="T16" fmla="*/ 62 w 62"/>
                <a:gd name="T17" fmla="*/ 3 h 30"/>
                <a:gd name="T18" fmla="*/ 32 w 62"/>
                <a:gd name="T19" fmla="*/ 30 h 30"/>
                <a:gd name="T20" fmla="*/ 28 w 62"/>
                <a:gd name="T21" fmla="*/ 30 h 30"/>
                <a:gd name="T22" fmla="*/ 7 w 62"/>
                <a:gd name="T23" fmla="*/ 4 h 30"/>
                <a:gd name="T24" fmla="*/ 5 w 62"/>
                <a:gd name="T25" fmla="*/ 5 h 30"/>
                <a:gd name="T26" fmla="*/ 5 w 62"/>
                <a:gd name="T27" fmla="*/ 7 h 30"/>
                <a:gd name="T28" fmla="*/ 5 w 62"/>
                <a:gd name="T29" fmla="*/ 8 h 30"/>
                <a:gd name="T30" fmla="*/ 28 w 62"/>
                <a:gd name="T31" fmla="*/ 26 h 30"/>
                <a:gd name="T32" fmla="*/ 31 w 62"/>
                <a:gd name="T33" fmla="*/ 25 h 30"/>
                <a:gd name="T34" fmla="*/ 31 w 62"/>
                <a:gd name="T35" fmla="*/ 25 h 30"/>
                <a:gd name="T36" fmla="*/ 32 w 62"/>
                <a:gd name="T37" fmla="*/ 25 h 30"/>
                <a:gd name="T38" fmla="*/ 57 w 62"/>
                <a:gd name="T39" fmla="*/ 4 h 30"/>
                <a:gd name="T40" fmla="*/ 39 w 62"/>
                <a:gd name="T41" fmla="*/ 4 h 30"/>
                <a:gd name="T42" fmla="*/ 8 w 62"/>
                <a:gd name="T43" fmla="*/ 4 h 30"/>
                <a:gd name="T44" fmla="*/ 7 w 62"/>
                <a:gd name="T45"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0">
                  <a:moveTo>
                    <a:pt x="28" y="30"/>
                  </a:moveTo>
                  <a:cubicBezTo>
                    <a:pt x="14" y="30"/>
                    <a:pt x="4" y="22"/>
                    <a:pt x="1" y="9"/>
                  </a:cubicBezTo>
                  <a:cubicBezTo>
                    <a:pt x="0" y="5"/>
                    <a:pt x="1" y="3"/>
                    <a:pt x="1" y="2"/>
                  </a:cubicBezTo>
                  <a:cubicBezTo>
                    <a:pt x="3" y="0"/>
                    <a:pt x="7" y="0"/>
                    <a:pt x="7" y="0"/>
                  </a:cubicBezTo>
                  <a:cubicBezTo>
                    <a:pt x="8" y="0"/>
                    <a:pt x="8" y="0"/>
                    <a:pt x="8" y="0"/>
                  </a:cubicBezTo>
                  <a:cubicBezTo>
                    <a:pt x="39" y="0"/>
                    <a:pt x="39" y="0"/>
                    <a:pt x="39" y="0"/>
                  </a:cubicBezTo>
                  <a:cubicBezTo>
                    <a:pt x="62" y="0"/>
                    <a:pt x="62" y="0"/>
                    <a:pt x="62" y="0"/>
                  </a:cubicBezTo>
                  <a:cubicBezTo>
                    <a:pt x="62" y="2"/>
                    <a:pt x="62" y="2"/>
                    <a:pt x="62" y="2"/>
                  </a:cubicBezTo>
                  <a:cubicBezTo>
                    <a:pt x="62" y="2"/>
                    <a:pt x="62" y="3"/>
                    <a:pt x="62" y="3"/>
                  </a:cubicBezTo>
                  <a:cubicBezTo>
                    <a:pt x="61" y="23"/>
                    <a:pt x="45" y="30"/>
                    <a:pt x="32" y="30"/>
                  </a:cubicBezTo>
                  <a:cubicBezTo>
                    <a:pt x="30" y="30"/>
                    <a:pt x="29" y="30"/>
                    <a:pt x="28" y="30"/>
                  </a:cubicBezTo>
                  <a:close/>
                  <a:moveTo>
                    <a:pt x="7" y="4"/>
                  </a:moveTo>
                  <a:cubicBezTo>
                    <a:pt x="7" y="4"/>
                    <a:pt x="6" y="5"/>
                    <a:pt x="5" y="5"/>
                  </a:cubicBezTo>
                  <a:cubicBezTo>
                    <a:pt x="5" y="6"/>
                    <a:pt x="5" y="6"/>
                    <a:pt x="5" y="7"/>
                  </a:cubicBezTo>
                  <a:cubicBezTo>
                    <a:pt x="5" y="8"/>
                    <a:pt x="5" y="8"/>
                    <a:pt x="5" y="8"/>
                  </a:cubicBezTo>
                  <a:cubicBezTo>
                    <a:pt x="8" y="19"/>
                    <a:pt x="17" y="26"/>
                    <a:pt x="28" y="26"/>
                  </a:cubicBezTo>
                  <a:cubicBezTo>
                    <a:pt x="29" y="26"/>
                    <a:pt x="30" y="26"/>
                    <a:pt x="31" y="25"/>
                  </a:cubicBezTo>
                  <a:cubicBezTo>
                    <a:pt x="31" y="25"/>
                    <a:pt x="31" y="25"/>
                    <a:pt x="31" y="25"/>
                  </a:cubicBezTo>
                  <a:cubicBezTo>
                    <a:pt x="32" y="25"/>
                    <a:pt x="32" y="25"/>
                    <a:pt x="32" y="25"/>
                  </a:cubicBezTo>
                  <a:cubicBezTo>
                    <a:pt x="43" y="25"/>
                    <a:pt x="55" y="20"/>
                    <a:pt x="57" y="4"/>
                  </a:cubicBezTo>
                  <a:cubicBezTo>
                    <a:pt x="39" y="4"/>
                    <a:pt x="39" y="4"/>
                    <a:pt x="39" y="4"/>
                  </a:cubicBezTo>
                  <a:cubicBezTo>
                    <a:pt x="8" y="4"/>
                    <a:pt x="8" y="4"/>
                    <a:pt x="8" y="4"/>
                  </a:cubicBezTo>
                  <a:cubicBezTo>
                    <a:pt x="7" y="4"/>
                    <a:pt x="7" y="4"/>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625"/>
            <p:cNvSpPr>
              <a:spLocks noEditPoints="1"/>
            </p:cNvSpPr>
            <p:nvPr/>
          </p:nvSpPr>
          <p:spPr bwMode="auto">
            <a:xfrm>
              <a:off x="9178926" y="1228726"/>
              <a:ext cx="233363" cy="112713"/>
            </a:xfrm>
            <a:custGeom>
              <a:avLst/>
              <a:gdLst>
                <a:gd name="T0" fmla="*/ 33 w 62"/>
                <a:gd name="T1" fmla="*/ 30 h 30"/>
                <a:gd name="T2" fmla="*/ 30 w 62"/>
                <a:gd name="T3" fmla="*/ 30 h 30"/>
                <a:gd name="T4" fmla="*/ 0 w 62"/>
                <a:gd name="T5" fmla="*/ 3 h 30"/>
                <a:gd name="T6" fmla="*/ 0 w 62"/>
                <a:gd name="T7" fmla="*/ 2 h 30"/>
                <a:gd name="T8" fmla="*/ 0 w 62"/>
                <a:gd name="T9" fmla="*/ 0 h 30"/>
                <a:gd name="T10" fmla="*/ 22 w 62"/>
                <a:gd name="T11" fmla="*/ 0 h 30"/>
                <a:gd name="T12" fmla="*/ 54 w 62"/>
                <a:gd name="T13" fmla="*/ 0 h 30"/>
                <a:gd name="T14" fmla="*/ 54 w 62"/>
                <a:gd name="T15" fmla="*/ 0 h 30"/>
                <a:gd name="T16" fmla="*/ 60 w 62"/>
                <a:gd name="T17" fmla="*/ 2 h 30"/>
                <a:gd name="T18" fmla="*/ 61 w 62"/>
                <a:gd name="T19" fmla="*/ 9 h 30"/>
                <a:gd name="T20" fmla="*/ 33 w 62"/>
                <a:gd name="T21" fmla="*/ 30 h 30"/>
                <a:gd name="T22" fmla="*/ 30 w 62"/>
                <a:gd name="T23" fmla="*/ 25 h 30"/>
                <a:gd name="T24" fmla="*/ 30 w 62"/>
                <a:gd name="T25" fmla="*/ 25 h 30"/>
                <a:gd name="T26" fmla="*/ 33 w 62"/>
                <a:gd name="T27" fmla="*/ 26 h 30"/>
                <a:gd name="T28" fmla="*/ 56 w 62"/>
                <a:gd name="T29" fmla="*/ 8 h 30"/>
                <a:gd name="T30" fmla="*/ 56 w 62"/>
                <a:gd name="T31" fmla="*/ 7 h 30"/>
                <a:gd name="T32" fmla="*/ 56 w 62"/>
                <a:gd name="T33" fmla="*/ 5 h 30"/>
                <a:gd name="T34" fmla="*/ 54 w 62"/>
                <a:gd name="T35" fmla="*/ 4 h 30"/>
                <a:gd name="T36" fmla="*/ 54 w 62"/>
                <a:gd name="T37" fmla="*/ 4 h 30"/>
                <a:gd name="T38" fmla="*/ 22 w 62"/>
                <a:gd name="T39" fmla="*/ 4 h 30"/>
                <a:gd name="T40" fmla="*/ 5 w 62"/>
                <a:gd name="T41" fmla="*/ 4 h 30"/>
                <a:gd name="T42" fmla="*/ 30 w 62"/>
                <a:gd name="T43" fmla="*/ 25 h 30"/>
                <a:gd name="T44" fmla="*/ 30 w 62"/>
                <a:gd name="T45"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0">
                  <a:moveTo>
                    <a:pt x="33" y="30"/>
                  </a:moveTo>
                  <a:cubicBezTo>
                    <a:pt x="32" y="30"/>
                    <a:pt x="31" y="30"/>
                    <a:pt x="30" y="30"/>
                  </a:cubicBezTo>
                  <a:cubicBezTo>
                    <a:pt x="16" y="30"/>
                    <a:pt x="1" y="23"/>
                    <a:pt x="0" y="3"/>
                  </a:cubicBezTo>
                  <a:cubicBezTo>
                    <a:pt x="0" y="3"/>
                    <a:pt x="0" y="2"/>
                    <a:pt x="0" y="2"/>
                  </a:cubicBezTo>
                  <a:cubicBezTo>
                    <a:pt x="0" y="0"/>
                    <a:pt x="0" y="0"/>
                    <a:pt x="0" y="0"/>
                  </a:cubicBezTo>
                  <a:cubicBezTo>
                    <a:pt x="22" y="0"/>
                    <a:pt x="22" y="0"/>
                    <a:pt x="22" y="0"/>
                  </a:cubicBezTo>
                  <a:cubicBezTo>
                    <a:pt x="54" y="0"/>
                    <a:pt x="54" y="0"/>
                    <a:pt x="54" y="0"/>
                  </a:cubicBezTo>
                  <a:cubicBezTo>
                    <a:pt x="54" y="0"/>
                    <a:pt x="54" y="0"/>
                    <a:pt x="54" y="0"/>
                  </a:cubicBezTo>
                  <a:cubicBezTo>
                    <a:pt x="55" y="0"/>
                    <a:pt x="58" y="0"/>
                    <a:pt x="60" y="2"/>
                  </a:cubicBezTo>
                  <a:cubicBezTo>
                    <a:pt x="61" y="3"/>
                    <a:pt x="62" y="5"/>
                    <a:pt x="61" y="9"/>
                  </a:cubicBezTo>
                  <a:cubicBezTo>
                    <a:pt x="58" y="22"/>
                    <a:pt x="47" y="30"/>
                    <a:pt x="33" y="30"/>
                  </a:cubicBezTo>
                  <a:close/>
                  <a:moveTo>
                    <a:pt x="30" y="25"/>
                  </a:moveTo>
                  <a:cubicBezTo>
                    <a:pt x="30" y="25"/>
                    <a:pt x="30" y="25"/>
                    <a:pt x="30" y="25"/>
                  </a:cubicBezTo>
                  <a:cubicBezTo>
                    <a:pt x="31" y="26"/>
                    <a:pt x="32" y="26"/>
                    <a:pt x="33" y="26"/>
                  </a:cubicBezTo>
                  <a:cubicBezTo>
                    <a:pt x="45" y="26"/>
                    <a:pt x="54" y="19"/>
                    <a:pt x="56" y="8"/>
                  </a:cubicBezTo>
                  <a:cubicBezTo>
                    <a:pt x="56" y="7"/>
                    <a:pt x="56" y="7"/>
                    <a:pt x="56" y="7"/>
                  </a:cubicBezTo>
                  <a:cubicBezTo>
                    <a:pt x="57" y="6"/>
                    <a:pt x="57" y="6"/>
                    <a:pt x="56" y="5"/>
                  </a:cubicBezTo>
                  <a:cubicBezTo>
                    <a:pt x="56" y="5"/>
                    <a:pt x="55" y="4"/>
                    <a:pt x="54" y="4"/>
                  </a:cubicBezTo>
                  <a:cubicBezTo>
                    <a:pt x="54" y="4"/>
                    <a:pt x="54" y="4"/>
                    <a:pt x="54" y="4"/>
                  </a:cubicBezTo>
                  <a:cubicBezTo>
                    <a:pt x="22" y="4"/>
                    <a:pt x="22" y="4"/>
                    <a:pt x="22" y="4"/>
                  </a:cubicBezTo>
                  <a:cubicBezTo>
                    <a:pt x="5" y="4"/>
                    <a:pt x="5" y="4"/>
                    <a:pt x="5" y="4"/>
                  </a:cubicBezTo>
                  <a:cubicBezTo>
                    <a:pt x="6" y="20"/>
                    <a:pt x="19" y="25"/>
                    <a:pt x="30" y="25"/>
                  </a:cubicBezTo>
                  <a:cubicBezTo>
                    <a:pt x="30" y="25"/>
                    <a:pt x="30" y="25"/>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8" name="Freeform 826"/>
          <p:cNvSpPr/>
          <p:nvPr/>
        </p:nvSpPr>
        <p:spPr bwMode="auto">
          <a:xfrm>
            <a:off x="3213271" y="2040640"/>
            <a:ext cx="406968" cy="400456"/>
          </a:xfrm>
          <a:custGeom>
            <a:avLst/>
            <a:gdLst>
              <a:gd name="T0" fmla="*/ 148 w 159"/>
              <a:gd name="T1" fmla="*/ 107 h 156"/>
              <a:gd name="T2" fmla="*/ 118 w 159"/>
              <a:gd name="T3" fmla="*/ 101 h 156"/>
              <a:gd name="T4" fmla="*/ 93 w 159"/>
              <a:gd name="T5" fmla="*/ 76 h 156"/>
              <a:gd name="T6" fmla="*/ 124 w 159"/>
              <a:gd name="T7" fmla="*/ 44 h 156"/>
              <a:gd name="T8" fmla="*/ 133 w 159"/>
              <a:gd name="T9" fmla="*/ 43 h 156"/>
              <a:gd name="T10" fmla="*/ 148 w 159"/>
              <a:gd name="T11" fmla="*/ 19 h 156"/>
              <a:gd name="T12" fmla="*/ 140 w 159"/>
              <a:gd name="T13" fmla="*/ 11 h 156"/>
              <a:gd name="T14" fmla="*/ 116 w 159"/>
              <a:gd name="T15" fmla="*/ 26 h 156"/>
              <a:gd name="T16" fmla="*/ 115 w 159"/>
              <a:gd name="T17" fmla="*/ 35 h 156"/>
              <a:gd name="T18" fmla="*/ 84 w 159"/>
              <a:gd name="T19" fmla="*/ 66 h 156"/>
              <a:gd name="T20" fmla="*/ 56 w 159"/>
              <a:gd name="T21" fmla="*/ 39 h 156"/>
              <a:gd name="T22" fmla="*/ 50 w 159"/>
              <a:gd name="T23" fmla="*/ 9 h 156"/>
              <a:gd name="T24" fmla="*/ 32 w 159"/>
              <a:gd name="T25" fmla="*/ 0 h 156"/>
              <a:gd name="T26" fmla="*/ 44 w 159"/>
              <a:gd name="T27" fmla="*/ 12 h 156"/>
              <a:gd name="T28" fmla="*/ 39 w 159"/>
              <a:gd name="T29" fmla="*/ 32 h 156"/>
              <a:gd name="T30" fmla="*/ 19 w 159"/>
              <a:gd name="T31" fmla="*/ 37 h 156"/>
              <a:gd name="T32" fmla="*/ 3 w 159"/>
              <a:gd name="T33" fmla="*/ 20 h 156"/>
              <a:gd name="T34" fmla="*/ 10 w 159"/>
              <a:gd name="T35" fmla="*/ 49 h 156"/>
              <a:gd name="T36" fmla="*/ 41 w 159"/>
              <a:gd name="T37" fmla="*/ 55 h 156"/>
              <a:gd name="T38" fmla="*/ 65 w 159"/>
              <a:gd name="T39" fmla="*/ 79 h 156"/>
              <a:gd name="T40" fmla="*/ 13 w 159"/>
              <a:gd name="T41" fmla="*/ 130 h 156"/>
              <a:gd name="T42" fmla="*/ 13 w 159"/>
              <a:gd name="T43" fmla="*/ 145 h 156"/>
              <a:gd name="T44" fmla="*/ 14 w 159"/>
              <a:gd name="T45" fmla="*/ 146 h 156"/>
              <a:gd name="T46" fmla="*/ 29 w 159"/>
              <a:gd name="T47" fmla="*/ 146 h 156"/>
              <a:gd name="T48" fmla="*/ 80 w 159"/>
              <a:gd name="T49" fmla="*/ 95 h 156"/>
              <a:gd name="T50" fmla="*/ 102 w 159"/>
              <a:gd name="T51" fmla="*/ 117 h 156"/>
              <a:gd name="T52" fmla="*/ 108 w 159"/>
              <a:gd name="T53" fmla="*/ 147 h 156"/>
              <a:gd name="T54" fmla="*/ 132 w 159"/>
              <a:gd name="T55" fmla="*/ 155 h 156"/>
              <a:gd name="T56" fmla="*/ 117 w 159"/>
              <a:gd name="T57" fmla="*/ 140 h 156"/>
              <a:gd name="T58" fmla="*/ 121 w 159"/>
              <a:gd name="T59" fmla="*/ 124 h 156"/>
              <a:gd name="T60" fmla="*/ 137 w 159"/>
              <a:gd name="T61" fmla="*/ 120 h 156"/>
              <a:gd name="T62" fmla="*/ 155 w 159"/>
              <a:gd name="T63" fmla="*/ 138 h 156"/>
              <a:gd name="T64" fmla="*/ 148 w 159"/>
              <a:gd name="T65" fmla="*/ 10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3180497" y="4141638"/>
            <a:ext cx="472517" cy="326921"/>
            <a:chOff x="952500" y="6732588"/>
            <a:chExt cx="839788" cy="581025"/>
          </a:xfrm>
          <a:solidFill>
            <a:schemeClr val="bg1"/>
          </a:solidFill>
        </p:grpSpPr>
        <p:sp>
          <p:nvSpPr>
            <p:cNvPr id="50" name="Freeform 919"/>
            <p:cNvSpPr/>
            <p:nvPr/>
          </p:nvSpPr>
          <p:spPr bwMode="auto">
            <a:xfrm>
              <a:off x="1181100" y="7021513"/>
              <a:ext cx="509588" cy="292100"/>
            </a:xfrm>
            <a:custGeom>
              <a:avLst/>
              <a:gdLst>
                <a:gd name="T0" fmla="*/ 101 w 136"/>
                <a:gd name="T1" fmla="*/ 0 h 78"/>
                <a:gd name="T2" fmla="*/ 0 w 136"/>
                <a:gd name="T3" fmla="*/ 75 h 78"/>
                <a:gd name="T4" fmla="*/ 10 w 136"/>
                <a:gd name="T5" fmla="*/ 76 h 78"/>
                <a:gd name="T6" fmla="*/ 136 w 136"/>
                <a:gd name="T7" fmla="*/ 0 h 78"/>
                <a:gd name="T8" fmla="*/ 101 w 136"/>
                <a:gd name="T9" fmla="*/ 0 h 78"/>
                <a:gd name="T10" fmla="*/ 101 w 136"/>
                <a:gd name="T11" fmla="*/ 0 h 78"/>
              </a:gdLst>
              <a:ahLst/>
              <a:cxnLst>
                <a:cxn ang="0">
                  <a:pos x="T0" y="T1"/>
                </a:cxn>
                <a:cxn ang="0">
                  <a:pos x="T2" y="T3"/>
                </a:cxn>
                <a:cxn ang="0">
                  <a:pos x="T4" y="T5"/>
                </a:cxn>
                <a:cxn ang="0">
                  <a:pos x="T6" y="T7"/>
                </a:cxn>
                <a:cxn ang="0">
                  <a:pos x="T8" y="T9"/>
                </a:cxn>
                <a:cxn ang="0">
                  <a:pos x="T10" y="T11"/>
                </a:cxn>
              </a:cxnLst>
              <a:rect l="0" t="0" r="r" b="b"/>
              <a:pathLst>
                <a:path w="136" h="78">
                  <a:moveTo>
                    <a:pt x="101" y="0"/>
                  </a:moveTo>
                  <a:cubicBezTo>
                    <a:pt x="81" y="38"/>
                    <a:pt x="49" y="64"/>
                    <a:pt x="0" y="75"/>
                  </a:cubicBezTo>
                  <a:cubicBezTo>
                    <a:pt x="3" y="76"/>
                    <a:pt x="7" y="76"/>
                    <a:pt x="10" y="76"/>
                  </a:cubicBezTo>
                  <a:cubicBezTo>
                    <a:pt x="65" y="78"/>
                    <a:pt x="114" y="47"/>
                    <a:pt x="136" y="0"/>
                  </a:cubicBezTo>
                  <a:cubicBezTo>
                    <a:pt x="101" y="0"/>
                    <a:pt x="101" y="0"/>
                    <a:pt x="101" y="0"/>
                  </a:cubicBezTo>
                  <a:cubicBezTo>
                    <a:pt x="101" y="0"/>
                    <a:pt x="101" y="0"/>
                    <a:pt x="1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920"/>
            <p:cNvSpPr/>
            <p:nvPr/>
          </p:nvSpPr>
          <p:spPr bwMode="auto">
            <a:xfrm>
              <a:off x="1103313" y="6732588"/>
              <a:ext cx="85725" cy="104775"/>
            </a:xfrm>
            <a:custGeom>
              <a:avLst/>
              <a:gdLst>
                <a:gd name="T0" fmla="*/ 10 w 23"/>
                <a:gd name="T1" fmla="*/ 28 h 28"/>
                <a:gd name="T2" fmla="*/ 23 w 23"/>
                <a:gd name="T3" fmla="*/ 15 h 28"/>
                <a:gd name="T4" fmla="*/ 13 w 23"/>
                <a:gd name="T5" fmla="*/ 1 h 28"/>
                <a:gd name="T6" fmla="*/ 1 w 23"/>
                <a:gd name="T7" fmla="*/ 13 h 28"/>
                <a:gd name="T8" fmla="*/ 10 w 23"/>
                <a:gd name="T9" fmla="*/ 28 h 28"/>
              </a:gdLst>
              <a:ahLst/>
              <a:cxnLst>
                <a:cxn ang="0">
                  <a:pos x="T0" y="T1"/>
                </a:cxn>
                <a:cxn ang="0">
                  <a:pos x="T2" y="T3"/>
                </a:cxn>
                <a:cxn ang="0">
                  <a:pos x="T4" y="T5"/>
                </a:cxn>
                <a:cxn ang="0">
                  <a:pos x="T6" y="T7"/>
                </a:cxn>
                <a:cxn ang="0">
                  <a:pos x="T8" y="T9"/>
                </a:cxn>
              </a:cxnLst>
              <a:rect l="0" t="0" r="r" b="b"/>
              <a:pathLst>
                <a:path w="23" h="28">
                  <a:moveTo>
                    <a:pt x="10" y="28"/>
                  </a:moveTo>
                  <a:cubicBezTo>
                    <a:pt x="16" y="28"/>
                    <a:pt x="22" y="23"/>
                    <a:pt x="23" y="15"/>
                  </a:cubicBezTo>
                  <a:cubicBezTo>
                    <a:pt x="23" y="8"/>
                    <a:pt x="19" y="1"/>
                    <a:pt x="13" y="1"/>
                  </a:cubicBezTo>
                  <a:cubicBezTo>
                    <a:pt x="7" y="0"/>
                    <a:pt x="2" y="6"/>
                    <a:pt x="1" y="13"/>
                  </a:cubicBezTo>
                  <a:cubicBezTo>
                    <a:pt x="0" y="20"/>
                    <a:pt x="4" y="27"/>
                    <a:pt x="1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921"/>
            <p:cNvSpPr/>
            <p:nvPr/>
          </p:nvSpPr>
          <p:spPr bwMode="auto">
            <a:xfrm>
              <a:off x="1544638" y="6751638"/>
              <a:ext cx="247650" cy="203200"/>
            </a:xfrm>
            <a:custGeom>
              <a:avLst/>
              <a:gdLst>
                <a:gd name="T0" fmla="*/ 12 w 66"/>
                <a:gd name="T1" fmla="*/ 54 h 54"/>
                <a:gd name="T2" fmla="*/ 46 w 66"/>
                <a:gd name="T3" fmla="*/ 54 h 54"/>
                <a:gd name="T4" fmla="*/ 49 w 66"/>
                <a:gd name="T5" fmla="*/ 42 h 54"/>
                <a:gd name="T6" fmla="*/ 66 w 66"/>
                <a:gd name="T7" fmla="*/ 42 h 54"/>
                <a:gd name="T8" fmla="*/ 33 w 66"/>
                <a:gd name="T9" fmla="*/ 0 h 54"/>
                <a:gd name="T10" fmla="*/ 0 w 66"/>
                <a:gd name="T11" fmla="*/ 42 h 54"/>
                <a:gd name="T12" fmla="*/ 17 w 66"/>
                <a:gd name="T13" fmla="*/ 42 h 54"/>
                <a:gd name="T14" fmla="*/ 12 w 66"/>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4">
                  <a:moveTo>
                    <a:pt x="12" y="54"/>
                  </a:moveTo>
                  <a:cubicBezTo>
                    <a:pt x="46" y="54"/>
                    <a:pt x="46" y="54"/>
                    <a:pt x="46" y="54"/>
                  </a:cubicBezTo>
                  <a:cubicBezTo>
                    <a:pt x="48" y="50"/>
                    <a:pt x="49" y="46"/>
                    <a:pt x="49" y="42"/>
                  </a:cubicBezTo>
                  <a:cubicBezTo>
                    <a:pt x="66" y="42"/>
                    <a:pt x="66" y="42"/>
                    <a:pt x="66" y="42"/>
                  </a:cubicBezTo>
                  <a:cubicBezTo>
                    <a:pt x="33" y="0"/>
                    <a:pt x="33" y="0"/>
                    <a:pt x="33" y="0"/>
                  </a:cubicBezTo>
                  <a:cubicBezTo>
                    <a:pt x="0" y="42"/>
                    <a:pt x="0" y="42"/>
                    <a:pt x="0" y="42"/>
                  </a:cubicBezTo>
                  <a:cubicBezTo>
                    <a:pt x="17" y="42"/>
                    <a:pt x="17" y="42"/>
                    <a:pt x="17" y="42"/>
                  </a:cubicBezTo>
                  <a:cubicBezTo>
                    <a:pt x="15" y="46"/>
                    <a:pt x="14" y="50"/>
                    <a:pt x="1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922"/>
            <p:cNvSpPr>
              <a:spLocks noEditPoints="1"/>
            </p:cNvSpPr>
            <p:nvPr/>
          </p:nvSpPr>
          <p:spPr bwMode="auto">
            <a:xfrm>
              <a:off x="952500" y="6842125"/>
              <a:ext cx="790575" cy="438150"/>
            </a:xfrm>
            <a:custGeom>
              <a:avLst/>
              <a:gdLst>
                <a:gd name="T0" fmla="*/ 164 w 211"/>
                <a:gd name="T1" fmla="*/ 32 h 117"/>
                <a:gd name="T2" fmla="*/ 160 w 211"/>
                <a:gd name="T3" fmla="*/ 37 h 117"/>
                <a:gd name="T4" fmla="*/ 90 w 211"/>
                <a:gd name="T5" fmla="*/ 33 h 117"/>
                <a:gd name="T6" fmla="*/ 57 w 211"/>
                <a:gd name="T7" fmla="*/ 6 h 117"/>
                <a:gd name="T8" fmla="*/ 56 w 211"/>
                <a:gd name="T9" fmla="*/ 13 h 117"/>
                <a:gd name="T10" fmla="*/ 51 w 211"/>
                <a:gd name="T11" fmla="*/ 6 h 117"/>
                <a:gd name="T12" fmla="*/ 51 w 211"/>
                <a:gd name="T13" fmla="*/ 0 h 117"/>
                <a:gd name="T14" fmla="*/ 47 w 211"/>
                <a:gd name="T15" fmla="*/ 5 h 117"/>
                <a:gd name="T16" fmla="*/ 47 w 211"/>
                <a:gd name="T17" fmla="*/ 28 h 117"/>
                <a:gd name="T18" fmla="*/ 45 w 211"/>
                <a:gd name="T19" fmla="*/ 8 h 117"/>
                <a:gd name="T20" fmla="*/ 44 w 211"/>
                <a:gd name="T21" fmla="*/ 1 h 117"/>
                <a:gd name="T22" fmla="*/ 34 w 211"/>
                <a:gd name="T23" fmla="*/ 1 h 117"/>
                <a:gd name="T24" fmla="*/ 17 w 211"/>
                <a:gd name="T25" fmla="*/ 14 h 117"/>
                <a:gd name="T26" fmla="*/ 9 w 211"/>
                <a:gd name="T27" fmla="*/ 21 h 117"/>
                <a:gd name="T28" fmla="*/ 8 w 211"/>
                <a:gd name="T29" fmla="*/ 22 h 117"/>
                <a:gd name="T30" fmla="*/ 8 w 211"/>
                <a:gd name="T31" fmla="*/ 22 h 117"/>
                <a:gd name="T32" fmla="*/ 11 w 211"/>
                <a:gd name="T33" fmla="*/ 34 h 117"/>
                <a:gd name="T34" fmla="*/ 11 w 211"/>
                <a:gd name="T35" fmla="*/ 34 h 117"/>
                <a:gd name="T36" fmla="*/ 19 w 211"/>
                <a:gd name="T37" fmla="*/ 37 h 117"/>
                <a:gd name="T38" fmla="*/ 8 w 211"/>
                <a:gd name="T39" fmla="*/ 72 h 117"/>
                <a:gd name="T40" fmla="*/ 10 w 211"/>
                <a:gd name="T41" fmla="*/ 101 h 117"/>
                <a:gd name="T42" fmla="*/ 2 w 211"/>
                <a:gd name="T43" fmla="*/ 110 h 117"/>
                <a:gd name="T44" fmla="*/ 8 w 211"/>
                <a:gd name="T45" fmla="*/ 115 h 117"/>
                <a:gd name="T46" fmla="*/ 16 w 211"/>
                <a:gd name="T47" fmla="*/ 109 h 117"/>
                <a:gd name="T48" fmla="*/ 39 w 211"/>
                <a:gd name="T49" fmla="*/ 111 h 117"/>
                <a:gd name="T50" fmla="*/ 20 w 211"/>
                <a:gd name="T51" fmla="*/ 100 h 117"/>
                <a:gd name="T52" fmla="*/ 16 w 211"/>
                <a:gd name="T53" fmla="*/ 67 h 117"/>
                <a:gd name="T54" fmla="*/ 25 w 211"/>
                <a:gd name="T55" fmla="*/ 45 h 117"/>
                <a:gd name="T56" fmla="*/ 24 w 211"/>
                <a:gd name="T57" fmla="*/ 59 h 117"/>
                <a:gd name="T58" fmla="*/ 53 w 211"/>
                <a:gd name="T59" fmla="*/ 117 h 117"/>
                <a:gd name="T60" fmla="*/ 51 w 211"/>
                <a:gd name="T61" fmla="*/ 65 h 117"/>
                <a:gd name="T62" fmla="*/ 82 w 211"/>
                <a:gd name="T63" fmla="*/ 107 h 117"/>
                <a:gd name="T64" fmla="*/ 73 w 211"/>
                <a:gd name="T65" fmla="*/ 61 h 117"/>
                <a:gd name="T66" fmla="*/ 58 w 211"/>
                <a:gd name="T67" fmla="*/ 45 h 117"/>
                <a:gd name="T68" fmla="*/ 83 w 211"/>
                <a:gd name="T69" fmla="*/ 47 h 117"/>
                <a:gd name="T70" fmla="*/ 204 w 211"/>
                <a:gd name="T71" fmla="*/ 45 h 117"/>
                <a:gd name="T72" fmla="*/ 208 w 211"/>
                <a:gd name="T73" fmla="*/ 40 h 117"/>
                <a:gd name="T74" fmla="*/ 207 w 211"/>
                <a:gd name="T75" fmla="*/ 32 h 117"/>
                <a:gd name="T76" fmla="*/ 57 w 211"/>
                <a:gd name="T77" fmla="*/ 29 h 117"/>
                <a:gd name="T78" fmla="*/ 64 w 211"/>
                <a:gd name="T79"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 h="117">
                  <a:moveTo>
                    <a:pt x="207" y="32"/>
                  </a:moveTo>
                  <a:cubicBezTo>
                    <a:pt x="164" y="32"/>
                    <a:pt x="164" y="32"/>
                    <a:pt x="164" y="32"/>
                  </a:cubicBezTo>
                  <a:cubicBezTo>
                    <a:pt x="162" y="32"/>
                    <a:pt x="160" y="34"/>
                    <a:pt x="160" y="36"/>
                  </a:cubicBezTo>
                  <a:cubicBezTo>
                    <a:pt x="160" y="36"/>
                    <a:pt x="160" y="36"/>
                    <a:pt x="160" y="37"/>
                  </a:cubicBezTo>
                  <a:cubicBezTo>
                    <a:pt x="88" y="37"/>
                    <a:pt x="88" y="37"/>
                    <a:pt x="88" y="37"/>
                  </a:cubicBezTo>
                  <a:cubicBezTo>
                    <a:pt x="89" y="35"/>
                    <a:pt x="89" y="34"/>
                    <a:pt x="90" y="33"/>
                  </a:cubicBezTo>
                  <a:cubicBezTo>
                    <a:pt x="84" y="31"/>
                    <a:pt x="71" y="25"/>
                    <a:pt x="71" y="25"/>
                  </a:cubicBezTo>
                  <a:cubicBezTo>
                    <a:pt x="57" y="6"/>
                    <a:pt x="57" y="6"/>
                    <a:pt x="57" y="6"/>
                  </a:cubicBezTo>
                  <a:cubicBezTo>
                    <a:pt x="54" y="8"/>
                    <a:pt x="54" y="8"/>
                    <a:pt x="54" y="8"/>
                  </a:cubicBezTo>
                  <a:cubicBezTo>
                    <a:pt x="56" y="13"/>
                    <a:pt x="56" y="13"/>
                    <a:pt x="56" y="13"/>
                  </a:cubicBezTo>
                  <a:cubicBezTo>
                    <a:pt x="51" y="28"/>
                    <a:pt x="51" y="28"/>
                    <a:pt x="51" y="28"/>
                  </a:cubicBezTo>
                  <a:cubicBezTo>
                    <a:pt x="51" y="6"/>
                    <a:pt x="51" y="6"/>
                    <a:pt x="51" y="6"/>
                  </a:cubicBezTo>
                  <a:cubicBezTo>
                    <a:pt x="52" y="5"/>
                    <a:pt x="52" y="5"/>
                    <a:pt x="52" y="5"/>
                  </a:cubicBezTo>
                  <a:cubicBezTo>
                    <a:pt x="51" y="0"/>
                    <a:pt x="51" y="0"/>
                    <a:pt x="51" y="0"/>
                  </a:cubicBezTo>
                  <a:cubicBezTo>
                    <a:pt x="48" y="0"/>
                    <a:pt x="48" y="0"/>
                    <a:pt x="48" y="0"/>
                  </a:cubicBezTo>
                  <a:cubicBezTo>
                    <a:pt x="47" y="5"/>
                    <a:pt x="47" y="5"/>
                    <a:pt x="47" y="5"/>
                  </a:cubicBezTo>
                  <a:cubicBezTo>
                    <a:pt x="48" y="6"/>
                    <a:pt x="48" y="6"/>
                    <a:pt x="48" y="6"/>
                  </a:cubicBezTo>
                  <a:cubicBezTo>
                    <a:pt x="47" y="28"/>
                    <a:pt x="47" y="28"/>
                    <a:pt x="47" y="28"/>
                  </a:cubicBezTo>
                  <a:cubicBezTo>
                    <a:pt x="43" y="12"/>
                    <a:pt x="43" y="12"/>
                    <a:pt x="43" y="12"/>
                  </a:cubicBezTo>
                  <a:cubicBezTo>
                    <a:pt x="45" y="8"/>
                    <a:pt x="45" y="8"/>
                    <a:pt x="45" y="8"/>
                  </a:cubicBezTo>
                  <a:cubicBezTo>
                    <a:pt x="42" y="5"/>
                    <a:pt x="42" y="5"/>
                    <a:pt x="42" y="5"/>
                  </a:cubicBezTo>
                  <a:cubicBezTo>
                    <a:pt x="44" y="1"/>
                    <a:pt x="44" y="1"/>
                    <a:pt x="44" y="1"/>
                  </a:cubicBezTo>
                  <a:cubicBezTo>
                    <a:pt x="44" y="1"/>
                    <a:pt x="44" y="1"/>
                    <a:pt x="44" y="1"/>
                  </a:cubicBezTo>
                  <a:cubicBezTo>
                    <a:pt x="41" y="1"/>
                    <a:pt x="39" y="1"/>
                    <a:pt x="34" y="1"/>
                  </a:cubicBezTo>
                  <a:cubicBezTo>
                    <a:pt x="33" y="1"/>
                    <a:pt x="29" y="3"/>
                    <a:pt x="27" y="5"/>
                  </a:cubicBezTo>
                  <a:cubicBezTo>
                    <a:pt x="17" y="14"/>
                    <a:pt x="17" y="14"/>
                    <a:pt x="17" y="14"/>
                  </a:cubicBezTo>
                  <a:cubicBezTo>
                    <a:pt x="12" y="19"/>
                    <a:pt x="12" y="19"/>
                    <a:pt x="12" y="19"/>
                  </a:cubicBezTo>
                  <a:cubicBezTo>
                    <a:pt x="9" y="21"/>
                    <a:pt x="9" y="21"/>
                    <a:pt x="9" y="21"/>
                  </a:cubicBezTo>
                  <a:cubicBezTo>
                    <a:pt x="8" y="22"/>
                    <a:pt x="8" y="22"/>
                    <a:pt x="8" y="22"/>
                  </a:cubicBezTo>
                  <a:cubicBezTo>
                    <a:pt x="8" y="22"/>
                    <a:pt x="8" y="22"/>
                    <a:pt x="8" y="22"/>
                  </a:cubicBezTo>
                  <a:cubicBezTo>
                    <a:pt x="8" y="22"/>
                    <a:pt x="8" y="22"/>
                    <a:pt x="8" y="22"/>
                  </a:cubicBezTo>
                  <a:cubicBezTo>
                    <a:pt x="8" y="22"/>
                    <a:pt x="8" y="22"/>
                    <a:pt x="8" y="22"/>
                  </a:cubicBezTo>
                  <a:cubicBezTo>
                    <a:pt x="9" y="27"/>
                    <a:pt x="6" y="10"/>
                    <a:pt x="11" y="34"/>
                  </a:cubicBezTo>
                  <a:cubicBezTo>
                    <a:pt x="11" y="34"/>
                    <a:pt x="11" y="34"/>
                    <a:pt x="11" y="34"/>
                  </a:cubicBezTo>
                  <a:cubicBezTo>
                    <a:pt x="11" y="34"/>
                    <a:pt x="11" y="34"/>
                    <a:pt x="11" y="34"/>
                  </a:cubicBezTo>
                  <a:cubicBezTo>
                    <a:pt x="11" y="34"/>
                    <a:pt x="11" y="34"/>
                    <a:pt x="11" y="34"/>
                  </a:cubicBezTo>
                  <a:cubicBezTo>
                    <a:pt x="13" y="35"/>
                    <a:pt x="13" y="35"/>
                    <a:pt x="13" y="35"/>
                  </a:cubicBezTo>
                  <a:cubicBezTo>
                    <a:pt x="19" y="37"/>
                    <a:pt x="19" y="37"/>
                    <a:pt x="19" y="37"/>
                  </a:cubicBezTo>
                  <a:cubicBezTo>
                    <a:pt x="14" y="39"/>
                    <a:pt x="8" y="42"/>
                    <a:pt x="5" y="49"/>
                  </a:cubicBezTo>
                  <a:cubicBezTo>
                    <a:pt x="0" y="59"/>
                    <a:pt x="5" y="66"/>
                    <a:pt x="8" y="72"/>
                  </a:cubicBezTo>
                  <a:cubicBezTo>
                    <a:pt x="10" y="75"/>
                    <a:pt x="12" y="79"/>
                    <a:pt x="13" y="82"/>
                  </a:cubicBezTo>
                  <a:cubicBezTo>
                    <a:pt x="14" y="88"/>
                    <a:pt x="12" y="96"/>
                    <a:pt x="10" y="101"/>
                  </a:cubicBezTo>
                  <a:cubicBezTo>
                    <a:pt x="8" y="102"/>
                    <a:pt x="7" y="103"/>
                    <a:pt x="5" y="104"/>
                  </a:cubicBezTo>
                  <a:cubicBezTo>
                    <a:pt x="2" y="106"/>
                    <a:pt x="1" y="109"/>
                    <a:pt x="2" y="110"/>
                  </a:cubicBezTo>
                  <a:cubicBezTo>
                    <a:pt x="2" y="111"/>
                    <a:pt x="2" y="114"/>
                    <a:pt x="6" y="115"/>
                  </a:cubicBezTo>
                  <a:cubicBezTo>
                    <a:pt x="6" y="115"/>
                    <a:pt x="7" y="115"/>
                    <a:pt x="8" y="115"/>
                  </a:cubicBezTo>
                  <a:cubicBezTo>
                    <a:pt x="10" y="115"/>
                    <a:pt x="11" y="115"/>
                    <a:pt x="13" y="113"/>
                  </a:cubicBezTo>
                  <a:cubicBezTo>
                    <a:pt x="14" y="112"/>
                    <a:pt x="15" y="111"/>
                    <a:pt x="16" y="109"/>
                  </a:cubicBezTo>
                  <a:cubicBezTo>
                    <a:pt x="21" y="108"/>
                    <a:pt x="27" y="109"/>
                    <a:pt x="33" y="112"/>
                  </a:cubicBezTo>
                  <a:cubicBezTo>
                    <a:pt x="35" y="113"/>
                    <a:pt x="38" y="113"/>
                    <a:pt x="39" y="111"/>
                  </a:cubicBezTo>
                  <a:cubicBezTo>
                    <a:pt x="40" y="109"/>
                    <a:pt x="39" y="106"/>
                    <a:pt x="37" y="105"/>
                  </a:cubicBezTo>
                  <a:cubicBezTo>
                    <a:pt x="32" y="101"/>
                    <a:pt x="25" y="100"/>
                    <a:pt x="20" y="100"/>
                  </a:cubicBezTo>
                  <a:cubicBezTo>
                    <a:pt x="22" y="93"/>
                    <a:pt x="22" y="86"/>
                    <a:pt x="21" y="81"/>
                  </a:cubicBezTo>
                  <a:cubicBezTo>
                    <a:pt x="21" y="76"/>
                    <a:pt x="18" y="71"/>
                    <a:pt x="16" y="67"/>
                  </a:cubicBezTo>
                  <a:cubicBezTo>
                    <a:pt x="12" y="61"/>
                    <a:pt x="10" y="58"/>
                    <a:pt x="12" y="53"/>
                  </a:cubicBezTo>
                  <a:cubicBezTo>
                    <a:pt x="15" y="47"/>
                    <a:pt x="21" y="45"/>
                    <a:pt x="25" y="45"/>
                  </a:cubicBezTo>
                  <a:cubicBezTo>
                    <a:pt x="25" y="50"/>
                    <a:pt x="24" y="54"/>
                    <a:pt x="24" y="59"/>
                  </a:cubicBezTo>
                  <a:cubicBezTo>
                    <a:pt x="24" y="59"/>
                    <a:pt x="24" y="59"/>
                    <a:pt x="24" y="59"/>
                  </a:cubicBezTo>
                  <a:cubicBezTo>
                    <a:pt x="27" y="59"/>
                    <a:pt x="29" y="59"/>
                    <a:pt x="32" y="60"/>
                  </a:cubicBezTo>
                  <a:cubicBezTo>
                    <a:pt x="39" y="79"/>
                    <a:pt x="46" y="98"/>
                    <a:pt x="53" y="117"/>
                  </a:cubicBezTo>
                  <a:cubicBezTo>
                    <a:pt x="67" y="113"/>
                    <a:pt x="67" y="113"/>
                    <a:pt x="67" y="113"/>
                  </a:cubicBezTo>
                  <a:cubicBezTo>
                    <a:pt x="64" y="100"/>
                    <a:pt x="56" y="78"/>
                    <a:pt x="51" y="65"/>
                  </a:cubicBezTo>
                  <a:cubicBezTo>
                    <a:pt x="57" y="70"/>
                    <a:pt x="64" y="74"/>
                    <a:pt x="65" y="78"/>
                  </a:cubicBezTo>
                  <a:cubicBezTo>
                    <a:pt x="82" y="107"/>
                    <a:pt x="82" y="107"/>
                    <a:pt x="82" y="107"/>
                  </a:cubicBezTo>
                  <a:cubicBezTo>
                    <a:pt x="95" y="100"/>
                    <a:pt x="95" y="100"/>
                    <a:pt x="95" y="100"/>
                  </a:cubicBezTo>
                  <a:cubicBezTo>
                    <a:pt x="88" y="89"/>
                    <a:pt x="84" y="77"/>
                    <a:pt x="73" y="61"/>
                  </a:cubicBezTo>
                  <a:cubicBezTo>
                    <a:pt x="67" y="56"/>
                    <a:pt x="62" y="52"/>
                    <a:pt x="58" y="49"/>
                  </a:cubicBezTo>
                  <a:cubicBezTo>
                    <a:pt x="58" y="48"/>
                    <a:pt x="58" y="46"/>
                    <a:pt x="58" y="45"/>
                  </a:cubicBezTo>
                  <a:cubicBezTo>
                    <a:pt x="80" y="45"/>
                    <a:pt x="80" y="45"/>
                    <a:pt x="80" y="45"/>
                  </a:cubicBezTo>
                  <a:cubicBezTo>
                    <a:pt x="81" y="46"/>
                    <a:pt x="82" y="46"/>
                    <a:pt x="83" y="47"/>
                  </a:cubicBezTo>
                  <a:cubicBezTo>
                    <a:pt x="83" y="46"/>
                    <a:pt x="84" y="46"/>
                    <a:pt x="84" y="45"/>
                  </a:cubicBezTo>
                  <a:cubicBezTo>
                    <a:pt x="204" y="45"/>
                    <a:pt x="204" y="45"/>
                    <a:pt x="204" y="45"/>
                  </a:cubicBezTo>
                  <a:cubicBezTo>
                    <a:pt x="206" y="45"/>
                    <a:pt x="208" y="43"/>
                    <a:pt x="208" y="41"/>
                  </a:cubicBezTo>
                  <a:cubicBezTo>
                    <a:pt x="208" y="41"/>
                    <a:pt x="208" y="40"/>
                    <a:pt x="208" y="40"/>
                  </a:cubicBezTo>
                  <a:cubicBezTo>
                    <a:pt x="210" y="40"/>
                    <a:pt x="211" y="38"/>
                    <a:pt x="211" y="36"/>
                  </a:cubicBezTo>
                  <a:cubicBezTo>
                    <a:pt x="211" y="34"/>
                    <a:pt x="209" y="32"/>
                    <a:pt x="207" y="32"/>
                  </a:cubicBezTo>
                  <a:close/>
                  <a:moveTo>
                    <a:pt x="57" y="37"/>
                  </a:moveTo>
                  <a:cubicBezTo>
                    <a:pt x="57" y="34"/>
                    <a:pt x="57" y="31"/>
                    <a:pt x="57" y="29"/>
                  </a:cubicBezTo>
                  <a:cubicBezTo>
                    <a:pt x="59" y="33"/>
                    <a:pt x="59" y="33"/>
                    <a:pt x="59" y="33"/>
                  </a:cubicBezTo>
                  <a:cubicBezTo>
                    <a:pt x="61" y="34"/>
                    <a:pt x="62" y="36"/>
                    <a:pt x="64" y="37"/>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4" name="Freeform 939"/>
          <p:cNvSpPr>
            <a:spLocks noEditPoints="1"/>
          </p:cNvSpPr>
          <p:nvPr/>
        </p:nvSpPr>
        <p:spPr bwMode="auto">
          <a:xfrm>
            <a:off x="3188433" y="3043234"/>
            <a:ext cx="456645" cy="459499"/>
          </a:xfrm>
          <a:custGeom>
            <a:avLst/>
            <a:gdLst>
              <a:gd name="T0" fmla="*/ 802 w 949"/>
              <a:gd name="T1" fmla="*/ 0 h 955"/>
              <a:gd name="T2" fmla="*/ 802 w 949"/>
              <a:gd name="T3" fmla="*/ 955 h 955"/>
              <a:gd name="T4" fmla="*/ 701 w 949"/>
              <a:gd name="T5" fmla="*/ 629 h 955"/>
              <a:gd name="T6" fmla="*/ 913 w 949"/>
              <a:gd name="T7" fmla="*/ 478 h 955"/>
              <a:gd name="T8" fmla="*/ 701 w 949"/>
              <a:gd name="T9" fmla="*/ 327 h 955"/>
              <a:gd name="T10" fmla="*/ 754 w 949"/>
              <a:gd name="T11" fmla="*/ 575 h 955"/>
              <a:gd name="T12" fmla="*/ 802 w 949"/>
              <a:gd name="T13" fmla="*/ 749 h 955"/>
              <a:gd name="T14" fmla="*/ 802 w 949"/>
              <a:gd name="T15" fmla="*/ 207 h 955"/>
              <a:gd name="T16" fmla="*/ 754 w 949"/>
              <a:gd name="T17" fmla="*/ 381 h 955"/>
              <a:gd name="T18" fmla="*/ 858 w 949"/>
              <a:gd name="T19" fmla="*/ 478 h 955"/>
              <a:gd name="T20" fmla="*/ 754 w 949"/>
              <a:gd name="T21" fmla="*/ 575 h 955"/>
              <a:gd name="T22" fmla="*/ 778 w 949"/>
              <a:gd name="T23" fmla="*/ 422 h 955"/>
              <a:gd name="T24" fmla="*/ 778 w 949"/>
              <a:gd name="T25" fmla="*/ 533 h 955"/>
              <a:gd name="T26" fmla="*/ 831 w 949"/>
              <a:gd name="T27" fmla="*/ 478 h 955"/>
              <a:gd name="T28" fmla="*/ 185 w 949"/>
              <a:gd name="T29" fmla="*/ 534 h 955"/>
              <a:gd name="T30" fmla="*/ 578 w 949"/>
              <a:gd name="T31" fmla="*/ 564 h 955"/>
              <a:gd name="T32" fmla="*/ 578 w 949"/>
              <a:gd name="T33" fmla="*/ 400 h 955"/>
              <a:gd name="T34" fmla="*/ 185 w 949"/>
              <a:gd name="T35" fmla="*/ 430 h 955"/>
              <a:gd name="T36" fmla="*/ 0 w 949"/>
              <a:gd name="T37" fmla="*/ 347 h 955"/>
              <a:gd name="T38" fmla="*/ 544 w 949"/>
              <a:gd name="T39" fmla="*/ 475 h 955"/>
              <a:gd name="T40" fmla="*/ 36 w 949"/>
              <a:gd name="T41" fmla="*/ 487 h 955"/>
              <a:gd name="T42" fmla="*/ 164 w 949"/>
              <a:gd name="T43" fmla="*/ 601 h 955"/>
              <a:gd name="T44" fmla="*/ 457 w 949"/>
              <a:gd name="T45" fmla="*/ 736 h 955"/>
              <a:gd name="T46" fmla="*/ 661 w 949"/>
              <a:gd name="T47" fmla="*/ 631 h 955"/>
              <a:gd name="T48" fmla="*/ 631 w 949"/>
              <a:gd name="T49" fmla="*/ 580 h 955"/>
              <a:gd name="T50" fmla="*/ 438 w 949"/>
              <a:gd name="T51" fmla="*/ 704 h 955"/>
              <a:gd name="T52" fmla="*/ 330 w 949"/>
              <a:gd name="T53" fmla="*/ 732 h 955"/>
              <a:gd name="T54" fmla="*/ 627 w 949"/>
              <a:gd name="T55" fmla="*/ 613 h 955"/>
              <a:gd name="T56" fmla="*/ 373 w 949"/>
              <a:gd name="T57" fmla="*/ 765 h 955"/>
              <a:gd name="T58" fmla="*/ 458 w 949"/>
              <a:gd name="T59" fmla="*/ 763 h 955"/>
              <a:gd name="T60" fmla="*/ 633 w 949"/>
              <a:gd name="T61" fmla="*/ 371 h 955"/>
              <a:gd name="T62" fmla="*/ 738 w 949"/>
              <a:gd name="T63" fmla="*/ 414 h 955"/>
              <a:gd name="T64" fmla="*/ 649 w 949"/>
              <a:gd name="T65" fmla="*/ 344 h 955"/>
              <a:gd name="T66" fmla="*/ 453 w 949"/>
              <a:gd name="T67" fmla="*/ 200 h 955"/>
              <a:gd name="T68" fmla="*/ 368 w 949"/>
              <a:gd name="T69" fmla="*/ 197 h 955"/>
              <a:gd name="T70" fmla="*/ 623 w 949"/>
              <a:gd name="T71" fmla="*/ 349 h 955"/>
              <a:gd name="T72" fmla="*/ 325 w 949"/>
              <a:gd name="T73" fmla="*/ 231 h 955"/>
              <a:gd name="T74" fmla="*/ 433 w 949"/>
              <a:gd name="T75" fmla="*/ 259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9" h="955">
                <a:moveTo>
                  <a:pt x="665" y="300"/>
                </a:moveTo>
                <a:cubicBezTo>
                  <a:pt x="687" y="124"/>
                  <a:pt x="740" y="0"/>
                  <a:pt x="802" y="0"/>
                </a:cubicBezTo>
                <a:cubicBezTo>
                  <a:pt x="883" y="0"/>
                  <a:pt x="949" y="214"/>
                  <a:pt x="949" y="478"/>
                </a:cubicBezTo>
                <a:cubicBezTo>
                  <a:pt x="949" y="741"/>
                  <a:pt x="883" y="955"/>
                  <a:pt x="802" y="955"/>
                </a:cubicBezTo>
                <a:cubicBezTo>
                  <a:pt x="740" y="955"/>
                  <a:pt x="687" y="831"/>
                  <a:pt x="665" y="655"/>
                </a:cubicBezTo>
                <a:cubicBezTo>
                  <a:pt x="678" y="647"/>
                  <a:pt x="690" y="638"/>
                  <a:pt x="701" y="629"/>
                </a:cubicBezTo>
                <a:cubicBezTo>
                  <a:pt x="719" y="752"/>
                  <a:pt x="757" y="837"/>
                  <a:pt x="802" y="837"/>
                </a:cubicBezTo>
                <a:cubicBezTo>
                  <a:pt x="863" y="837"/>
                  <a:pt x="913" y="676"/>
                  <a:pt x="913" y="478"/>
                </a:cubicBezTo>
                <a:cubicBezTo>
                  <a:pt x="913" y="279"/>
                  <a:pt x="863" y="118"/>
                  <a:pt x="802" y="118"/>
                </a:cubicBezTo>
                <a:cubicBezTo>
                  <a:pt x="757" y="118"/>
                  <a:pt x="719" y="204"/>
                  <a:pt x="701" y="327"/>
                </a:cubicBezTo>
                <a:cubicBezTo>
                  <a:pt x="690" y="317"/>
                  <a:pt x="678" y="308"/>
                  <a:pt x="665" y="300"/>
                </a:cubicBezTo>
                <a:moveTo>
                  <a:pt x="754" y="575"/>
                </a:moveTo>
                <a:cubicBezTo>
                  <a:pt x="746" y="585"/>
                  <a:pt x="738" y="595"/>
                  <a:pt x="728" y="604"/>
                </a:cubicBezTo>
                <a:cubicBezTo>
                  <a:pt x="742" y="690"/>
                  <a:pt x="770" y="749"/>
                  <a:pt x="802" y="749"/>
                </a:cubicBezTo>
                <a:cubicBezTo>
                  <a:pt x="848" y="749"/>
                  <a:pt x="886" y="627"/>
                  <a:pt x="886" y="478"/>
                </a:cubicBezTo>
                <a:cubicBezTo>
                  <a:pt x="886" y="328"/>
                  <a:pt x="848" y="207"/>
                  <a:pt x="802" y="207"/>
                </a:cubicBezTo>
                <a:cubicBezTo>
                  <a:pt x="770" y="207"/>
                  <a:pt x="742" y="265"/>
                  <a:pt x="728" y="351"/>
                </a:cubicBezTo>
                <a:cubicBezTo>
                  <a:pt x="738" y="360"/>
                  <a:pt x="746" y="370"/>
                  <a:pt x="754" y="381"/>
                </a:cubicBezTo>
                <a:cubicBezTo>
                  <a:pt x="764" y="329"/>
                  <a:pt x="782" y="295"/>
                  <a:pt x="802" y="295"/>
                </a:cubicBezTo>
                <a:cubicBezTo>
                  <a:pt x="833" y="295"/>
                  <a:pt x="858" y="377"/>
                  <a:pt x="858" y="478"/>
                </a:cubicBezTo>
                <a:cubicBezTo>
                  <a:pt x="858" y="578"/>
                  <a:pt x="833" y="660"/>
                  <a:pt x="802" y="660"/>
                </a:cubicBezTo>
                <a:cubicBezTo>
                  <a:pt x="782" y="660"/>
                  <a:pt x="764" y="626"/>
                  <a:pt x="754" y="575"/>
                </a:cubicBezTo>
                <a:moveTo>
                  <a:pt x="802" y="383"/>
                </a:moveTo>
                <a:cubicBezTo>
                  <a:pt x="792" y="383"/>
                  <a:pt x="784" y="399"/>
                  <a:pt x="778" y="422"/>
                </a:cubicBezTo>
                <a:cubicBezTo>
                  <a:pt x="786" y="440"/>
                  <a:pt x="790" y="459"/>
                  <a:pt x="790" y="478"/>
                </a:cubicBezTo>
                <a:cubicBezTo>
                  <a:pt x="790" y="497"/>
                  <a:pt x="786" y="515"/>
                  <a:pt x="778" y="533"/>
                </a:cubicBezTo>
                <a:cubicBezTo>
                  <a:pt x="784" y="556"/>
                  <a:pt x="792" y="572"/>
                  <a:pt x="802" y="572"/>
                </a:cubicBezTo>
                <a:cubicBezTo>
                  <a:pt x="818" y="572"/>
                  <a:pt x="831" y="529"/>
                  <a:pt x="831" y="478"/>
                </a:cubicBezTo>
                <a:cubicBezTo>
                  <a:pt x="831" y="426"/>
                  <a:pt x="818" y="383"/>
                  <a:pt x="802" y="383"/>
                </a:cubicBezTo>
                <a:moveTo>
                  <a:pt x="185" y="534"/>
                </a:moveTo>
                <a:cubicBezTo>
                  <a:pt x="578" y="526"/>
                  <a:pt x="578" y="526"/>
                  <a:pt x="578" y="526"/>
                </a:cubicBezTo>
                <a:cubicBezTo>
                  <a:pt x="578" y="564"/>
                  <a:pt x="578" y="564"/>
                  <a:pt x="578" y="564"/>
                </a:cubicBezTo>
                <a:cubicBezTo>
                  <a:pt x="771" y="482"/>
                  <a:pt x="771" y="482"/>
                  <a:pt x="771" y="482"/>
                </a:cubicBezTo>
                <a:cubicBezTo>
                  <a:pt x="578" y="400"/>
                  <a:pt x="578" y="400"/>
                  <a:pt x="578" y="400"/>
                </a:cubicBezTo>
                <a:cubicBezTo>
                  <a:pt x="578" y="438"/>
                  <a:pt x="578" y="438"/>
                  <a:pt x="578" y="438"/>
                </a:cubicBezTo>
                <a:cubicBezTo>
                  <a:pt x="185" y="430"/>
                  <a:pt x="185" y="430"/>
                  <a:pt x="185" y="430"/>
                </a:cubicBezTo>
                <a:cubicBezTo>
                  <a:pt x="164" y="362"/>
                  <a:pt x="164" y="362"/>
                  <a:pt x="164" y="362"/>
                </a:cubicBezTo>
                <a:cubicBezTo>
                  <a:pt x="0" y="347"/>
                  <a:pt x="0" y="347"/>
                  <a:pt x="0" y="347"/>
                </a:cubicBezTo>
                <a:cubicBezTo>
                  <a:pt x="36" y="475"/>
                  <a:pt x="36" y="475"/>
                  <a:pt x="36" y="475"/>
                </a:cubicBezTo>
                <a:cubicBezTo>
                  <a:pt x="544" y="475"/>
                  <a:pt x="544" y="475"/>
                  <a:pt x="544" y="475"/>
                </a:cubicBezTo>
                <a:cubicBezTo>
                  <a:pt x="544" y="487"/>
                  <a:pt x="544" y="487"/>
                  <a:pt x="544" y="487"/>
                </a:cubicBezTo>
                <a:cubicBezTo>
                  <a:pt x="36" y="487"/>
                  <a:pt x="36" y="487"/>
                  <a:pt x="36" y="487"/>
                </a:cubicBezTo>
                <a:cubicBezTo>
                  <a:pt x="0" y="616"/>
                  <a:pt x="0" y="616"/>
                  <a:pt x="0" y="616"/>
                </a:cubicBezTo>
                <a:cubicBezTo>
                  <a:pt x="164" y="601"/>
                  <a:pt x="164" y="601"/>
                  <a:pt x="164" y="601"/>
                </a:cubicBezTo>
                <a:lnTo>
                  <a:pt x="185" y="534"/>
                </a:lnTo>
                <a:close/>
                <a:moveTo>
                  <a:pt x="457" y="736"/>
                </a:moveTo>
                <a:cubicBezTo>
                  <a:pt x="654" y="619"/>
                  <a:pt x="654" y="619"/>
                  <a:pt x="654" y="619"/>
                </a:cubicBezTo>
                <a:cubicBezTo>
                  <a:pt x="661" y="631"/>
                  <a:pt x="661" y="631"/>
                  <a:pt x="661" y="631"/>
                </a:cubicBezTo>
                <a:cubicBezTo>
                  <a:pt x="743" y="549"/>
                  <a:pt x="743" y="549"/>
                  <a:pt x="743" y="549"/>
                </a:cubicBezTo>
                <a:cubicBezTo>
                  <a:pt x="631" y="580"/>
                  <a:pt x="631" y="580"/>
                  <a:pt x="631" y="580"/>
                </a:cubicBezTo>
                <a:cubicBezTo>
                  <a:pt x="638" y="591"/>
                  <a:pt x="638" y="591"/>
                  <a:pt x="638" y="591"/>
                </a:cubicBezTo>
                <a:cubicBezTo>
                  <a:pt x="438" y="704"/>
                  <a:pt x="438" y="704"/>
                  <a:pt x="438" y="704"/>
                </a:cubicBezTo>
                <a:cubicBezTo>
                  <a:pt x="415" y="689"/>
                  <a:pt x="415" y="689"/>
                  <a:pt x="415" y="689"/>
                </a:cubicBezTo>
                <a:cubicBezTo>
                  <a:pt x="330" y="732"/>
                  <a:pt x="330" y="732"/>
                  <a:pt x="330" y="732"/>
                </a:cubicBezTo>
                <a:cubicBezTo>
                  <a:pt x="371" y="761"/>
                  <a:pt x="371" y="761"/>
                  <a:pt x="371" y="761"/>
                </a:cubicBezTo>
                <a:cubicBezTo>
                  <a:pt x="627" y="613"/>
                  <a:pt x="627" y="613"/>
                  <a:pt x="627" y="613"/>
                </a:cubicBezTo>
                <a:cubicBezTo>
                  <a:pt x="630" y="617"/>
                  <a:pt x="630" y="617"/>
                  <a:pt x="630" y="617"/>
                </a:cubicBezTo>
                <a:cubicBezTo>
                  <a:pt x="373" y="765"/>
                  <a:pt x="373" y="765"/>
                  <a:pt x="373" y="765"/>
                </a:cubicBezTo>
                <a:cubicBezTo>
                  <a:pt x="378" y="816"/>
                  <a:pt x="378" y="816"/>
                  <a:pt x="378" y="816"/>
                </a:cubicBezTo>
                <a:cubicBezTo>
                  <a:pt x="458" y="763"/>
                  <a:pt x="458" y="763"/>
                  <a:pt x="458" y="763"/>
                </a:cubicBezTo>
                <a:lnTo>
                  <a:pt x="457" y="736"/>
                </a:lnTo>
                <a:close/>
                <a:moveTo>
                  <a:pt x="633" y="371"/>
                </a:moveTo>
                <a:cubicBezTo>
                  <a:pt x="626" y="383"/>
                  <a:pt x="626" y="383"/>
                  <a:pt x="626" y="383"/>
                </a:cubicBezTo>
                <a:cubicBezTo>
                  <a:pt x="738" y="414"/>
                  <a:pt x="738" y="414"/>
                  <a:pt x="738" y="414"/>
                </a:cubicBezTo>
                <a:cubicBezTo>
                  <a:pt x="655" y="332"/>
                  <a:pt x="655" y="332"/>
                  <a:pt x="655" y="332"/>
                </a:cubicBezTo>
                <a:cubicBezTo>
                  <a:pt x="649" y="344"/>
                  <a:pt x="649" y="344"/>
                  <a:pt x="649" y="344"/>
                </a:cubicBezTo>
                <a:cubicBezTo>
                  <a:pt x="452" y="227"/>
                  <a:pt x="452" y="227"/>
                  <a:pt x="452" y="227"/>
                </a:cubicBezTo>
                <a:cubicBezTo>
                  <a:pt x="453" y="200"/>
                  <a:pt x="453" y="200"/>
                  <a:pt x="453" y="200"/>
                </a:cubicBezTo>
                <a:cubicBezTo>
                  <a:pt x="373" y="147"/>
                  <a:pt x="373" y="147"/>
                  <a:pt x="373" y="147"/>
                </a:cubicBezTo>
                <a:cubicBezTo>
                  <a:pt x="368" y="197"/>
                  <a:pt x="368" y="197"/>
                  <a:pt x="368" y="197"/>
                </a:cubicBezTo>
                <a:cubicBezTo>
                  <a:pt x="625" y="346"/>
                  <a:pt x="625" y="346"/>
                  <a:pt x="625" y="346"/>
                </a:cubicBezTo>
                <a:cubicBezTo>
                  <a:pt x="623" y="349"/>
                  <a:pt x="623" y="349"/>
                  <a:pt x="623" y="349"/>
                </a:cubicBezTo>
                <a:cubicBezTo>
                  <a:pt x="366" y="201"/>
                  <a:pt x="366" y="201"/>
                  <a:pt x="366" y="201"/>
                </a:cubicBezTo>
                <a:cubicBezTo>
                  <a:pt x="325" y="231"/>
                  <a:pt x="325" y="231"/>
                  <a:pt x="325" y="231"/>
                </a:cubicBezTo>
                <a:cubicBezTo>
                  <a:pt x="410" y="274"/>
                  <a:pt x="410" y="274"/>
                  <a:pt x="410" y="274"/>
                </a:cubicBezTo>
                <a:cubicBezTo>
                  <a:pt x="433" y="259"/>
                  <a:pt x="433" y="259"/>
                  <a:pt x="433" y="259"/>
                </a:cubicBezTo>
                <a:lnTo>
                  <a:pt x="633" y="37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TextBox 54"/>
          <p:cNvSpPr txBox="1"/>
          <p:nvPr/>
        </p:nvSpPr>
        <p:spPr>
          <a:xfrm>
            <a:off x="4150990" y="1904366"/>
            <a:ext cx="640871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4150990" y="2936481"/>
            <a:ext cx="640871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4150990" y="3968596"/>
            <a:ext cx="640871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4150990" y="5000710"/>
            <a:ext cx="640871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60" name="文本框 5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61" name="文本框 6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62" name="直接连接符 61"/>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3" name="Rectangle 4"/>
          <p:cNvSpPr/>
          <p:nvPr/>
        </p:nvSpPr>
        <p:spPr>
          <a:xfrm>
            <a:off x="-159" y="0"/>
            <a:ext cx="1849645"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6" name="Rectangle 4"/>
          <p:cNvSpPr/>
          <p:nvPr/>
        </p:nvSpPr>
        <p:spPr>
          <a:xfrm>
            <a:off x="6127064" y="0"/>
            <a:ext cx="171350"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7" name="文本框 6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700" fill="hold"/>
                                            <p:tgtEl>
                                              <p:spTgt spid="66"/>
                                            </p:tgtEl>
                                            <p:attrNameLst>
                                              <p:attrName>ppt_w</p:attrName>
                                            </p:attrNameLst>
                                          </p:cBhvr>
                                          <p:tavLst>
                                            <p:tav tm="0">
                                              <p:val>
                                                <p:strVal val="#ppt_w+.3"/>
                                              </p:val>
                                            </p:tav>
                                            <p:tav tm="100000">
                                              <p:val>
                                                <p:strVal val="#ppt_w"/>
                                              </p:val>
                                            </p:tav>
                                          </p:tavLst>
                                        </p:anim>
                                        <p:anim calcmode="lin" valueType="num">
                                          <p:cBhvr>
                                            <p:cTn id="8" dur="700" fill="hold"/>
                                            <p:tgtEl>
                                              <p:spTgt spid="66"/>
                                            </p:tgtEl>
                                            <p:attrNameLst>
                                              <p:attrName>ppt_h</p:attrName>
                                            </p:attrNameLst>
                                          </p:cBhvr>
                                          <p:tavLst>
                                            <p:tav tm="0">
                                              <p:val>
                                                <p:strVal val="#ppt_h"/>
                                              </p:val>
                                            </p:tav>
                                            <p:tav tm="100000">
                                              <p:val>
                                                <p:strVal val="#ppt_h"/>
                                              </p:val>
                                            </p:tav>
                                          </p:tavLst>
                                        </p:anim>
                                        <p:animEffect transition="in" filter="fade">
                                          <p:cBhvr>
                                            <p:cTn id="9" dur="700"/>
                                            <p:tgtEl>
                                              <p:spTgt spid="6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700" fill="hold"/>
                                            <p:tgtEl>
                                              <p:spTgt spid="65"/>
                                            </p:tgtEl>
                                            <p:attrNameLst>
                                              <p:attrName>ppt_w</p:attrName>
                                            </p:attrNameLst>
                                          </p:cBhvr>
                                          <p:tavLst>
                                            <p:tav tm="0">
                                              <p:val>
                                                <p:strVal val="#ppt_w+.3"/>
                                              </p:val>
                                            </p:tav>
                                            <p:tav tm="100000">
                                              <p:val>
                                                <p:strVal val="#ppt_w"/>
                                              </p:val>
                                            </p:tav>
                                          </p:tavLst>
                                        </p:anim>
                                        <p:anim calcmode="lin" valueType="num">
                                          <p:cBhvr>
                                            <p:cTn id="13" dur="700" fill="hold"/>
                                            <p:tgtEl>
                                              <p:spTgt spid="65"/>
                                            </p:tgtEl>
                                            <p:attrNameLst>
                                              <p:attrName>ppt_h</p:attrName>
                                            </p:attrNameLst>
                                          </p:cBhvr>
                                          <p:tavLst>
                                            <p:tav tm="0">
                                              <p:val>
                                                <p:strVal val="#ppt_h"/>
                                              </p:val>
                                            </p:tav>
                                            <p:tav tm="100000">
                                              <p:val>
                                                <p:strVal val="#ppt_h"/>
                                              </p:val>
                                            </p:tav>
                                          </p:tavLst>
                                        </p:anim>
                                        <p:animEffect transition="in" filter="fade">
                                          <p:cBhvr>
                                            <p:cTn id="14" dur="700"/>
                                            <p:tgtEl>
                                              <p:spTgt spid="6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700" fill="hold"/>
                                            <p:tgtEl>
                                              <p:spTgt spid="64"/>
                                            </p:tgtEl>
                                            <p:attrNameLst>
                                              <p:attrName>ppt_w</p:attrName>
                                            </p:attrNameLst>
                                          </p:cBhvr>
                                          <p:tavLst>
                                            <p:tav tm="0">
                                              <p:val>
                                                <p:strVal val="#ppt_w+.3"/>
                                              </p:val>
                                            </p:tav>
                                            <p:tav tm="100000">
                                              <p:val>
                                                <p:strVal val="#ppt_w"/>
                                              </p:val>
                                            </p:tav>
                                          </p:tavLst>
                                        </p:anim>
                                        <p:anim calcmode="lin" valueType="num">
                                          <p:cBhvr>
                                            <p:cTn id="18" dur="700" fill="hold"/>
                                            <p:tgtEl>
                                              <p:spTgt spid="64"/>
                                            </p:tgtEl>
                                            <p:attrNameLst>
                                              <p:attrName>ppt_h</p:attrName>
                                            </p:attrNameLst>
                                          </p:cBhvr>
                                          <p:tavLst>
                                            <p:tav tm="0">
                                              <p:val>
                                                <p:strVal val="#ppt_h"/>
                                              </p:val>
                                            </p:tav>
                                            <p:tav tm="100000">
                                              <p:val>
                                                <p:strVal val="#ppt_h"/>
                                              </p:val>
                                            </p:tav>
                                          </p:tavLst>
                                        </p:anim>
                                        <p:animEffect transition="in" filter="fade">
                                          <p:cBhvr>
                                            <p:cTn id="19" dur="700"/>
                                            <p:tgtEl>
                                              <p:spTgt spid="6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14:bounceEnd="25000">
                                          <p:cBhvr additive="base">
                                            <p:cTn id="22" dur="600" fill="hold"/>
                                            <p:tgtEl>
                                              <p:spTgt spid="6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6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ppt_x</p:attrName>
                                            </p:attrNameLst>
                                          </p:cBhvr>
                                          <p:tavLst>
                                            <p:tav tm="0">
                                              <p:val>
                                                <p:strVal val="#ppt_x-#ppt_w/2"/>
                                              </p:val>
                                            </p:tav>
                                            <p:tav tm="100000">
                                              <p:val>
                                                <p:strVal val="#ppt_x"/>
                                              </p:val>
                                            </p:tav>
                                          </p:tavLst>
                                        </p:anim>
                                        <p:anim calcmode="lin" valueType="num">
                                          <p:cBhvr>
                                            <p:cTn id="28" dur="500" fill="hold"/>
                                            <p:tgtEl>
                                              <p:spTgt spid="59"/>
                                            </p:tgtEl>
                                            <p:attrNameLst>
                                              <p:attrName>ppt_y</p:attrName>
                                            </p:attrNameLst>
                                          </p:cBhvr>
                                          <p:tavLst>
                                            <p:tav tm="0">
                                              <p:val>
                                                <p:strVal val="#ppt_y"/>
                                              </p:val>
                                            </p:tav>
                                            <p:tav tm="100000">
                                              <p:val>
                                                <p:strVal val="#ppt_y"/>
                                              </p:val>
                                            </p:tav>
                                          </p:tavLst>
                                        </p:anim>
                                        <p:anim calcmode="lin" valueType="num">
                                          <p:cBhvr>
                                            <p:cTn id="29" dur="500" fill="hold"/>
                                            <p:tgtEl>
                                              <p:spTgt spid="59"/>
                                            </p:tgtEl>
                                            <p:attrNameLst>
                                              <p:attrName>ppt_w</p:attrName>
                                            </p:attrNameLst>
                                          </p:cBhvr>
                                          <p:tavLst>
                                            <p:tav tm="0">
                                              <p:val>
                                                <p:fltVal val="0"/>
                                              </p:val>
                                            </p:tav>
                                            <p:tav tm="100000">
                                              <p:val>
                                                <p:strVal val="#ppt_w"/>
                                              </p:val>
                                            </p:tav>
                                          </p:tavLst>
                                        </p:anim>
                                        <p:anim calcmode="lin" valueType="num">
                                          <p:cBhvr>
                                            <p:cTn id="30" dur="500" fill="hold"/>
                                            <p:tgtEl>
                                              <p:spTgt spid="5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ppt_x</p:attrName>
                                            </p:attrNameLst>
                                          </p:cBhvr>
                                          <p:tavLst>
                                            <p:tav tm="0">
                                              <p:val>
                                                <p:strVal val="#ppt_x"/>
                                              </p:val>
                                            </p:tav>
                                            <p:tav tm="100000">
                                              <p:val>
                                                <p:strVal val="#ppt_x"/>
                                              </p:val>
                                            </p:tav>
                                          </p:tavLst>
                                        </p:anim>
                                        <p:anim calcmode="lin" valueType="num">
                                          <p:cBhvr>
                                            <p:cTn id="35" dur="500" fill="hold"/>
                                            <p:tgtEl>
                                              <p:spTgt spid="60"/>
                                            </p:tgtEl>
                                            <p:attrNameLst>
                                              <p:attrName>ppt_y</p:attrName>
                                            </p:attrNameLst>
                                          </p:cBhvr>
                                          <p:tavLst>
                                            <p:tav tm="0">
                                              <p:val>
                                                <p:strVal val="#ppt_y+#ppt_h/2"/>
                                              </p:val>
                                            </p:tav>
                                            <p:tav tm="100000">
                                              <p:val>
                                                <p:strVal val="#ppt_y"/>
                                              </p:val>
                                            </p:tav>
                                          </p:tavLst>
                                        </p:anim>
                                        <p:anim calcmode="lin" valueType="num">
                                          <p:cBhvr>
                                            <p:cTn id="36" dur="500" fill="hold"/>
                                            <p:tgtEl>
                                              <p:spTgt spid="60"/>
                                            </p:tgtEl>
                                            <p:attrNameLst>
                                              <p:attrName>ppt_w</p:attrName>
                                            </p:attrNameLst>
                                          </p:cBhvr>
                                          <p:tavLst>
                                            <p:tav tm="0">
                                              <p:val>
                                                <p:strVal val="#ppt_w"/>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up)">
                                          <p:cBhvr>
                                            <p:cTn id="41" dur="200"/>
                                            <p:tgtEl>
                                              <p:spTgt spid="6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ppt_x</p:attrName>
                                            </p:attrNameLst>
                                          </p:cBhvr>
                                          <p:tavLst>
                                            <p:tav tm="0">
                                              <p:val>
                                                <p:strVal val="#ppt_x"/>
                                              </p:val>
                                            </p:tav>
                                            <p:tav tm="100000">
                                              <p:val>
                                                <p:strVal val="#ppt_x"/>
                                              </p:val>
                                            </p:tav>
                                          </p:tavLst>
                                        </p:anim>
                                        <p:anim calcmode="lin" valueType="num">
                                          <p:cBhvr>
                                            <p:cTn id="46" dur="500" fill="hold"/>
                                            <p:tgtEl>
                                              <p:spTgt spid="61"/>
                                            </p:tgtEl>
                                            <p:attrNameLst>
                                              <p:attrName>ppt_y</p:attrName>
                                            </p:attrNameLst>
                                          </p:cBhvr>
                                          <p:tavLst>
                                            <p:tav tm="0">
                                              <p:val>
                                                <p:strVal val="#ppt_y+#ppt_h/2"/>
                                              </p:val>
                                            </p:tav>
                                            <p:tav tm="100000">
                                              <p:val>
                                                <p:strVal val="#ppt_y"/>
                                              </p:val>
                                            </p:tav>
                                          </p:tavLst>
                                        </p:anim>
                                        <p:anim calcmode="lin" valueType="num">
                                          <p:cBhvr>
                                            <p:cTn id="47" dur="500" fill="hold"/>
                                            <p:tgtEl>
                                              <p:spTgt spid="61"/>
                                            </p:tgtEl>
                                            <p:attrNameLst>
                                              <p:attrName>ppt_w</p:attrName>
                                            </p:attrNameLst>
                                          </p:cBhvr>
                                          <p:tavLst>
                                            <p:tav tm="0">
                                              <p:val>
                                                <p:strVal val="#ppt_w"/>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8"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2" presetClass="entr" presetSubtype="8" decel="100000" fill="hold" grpId="0" nodeType="withEffect">
                                      <p:stCondLst>
                                        <p:cond delay="2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22" presetClass="entr" presetSubtype="8" fill="hold" grpId="0" nodeType="withEffect">
                                      <p:stCondLst>
                                        <p:cond delay="20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2" presetClass="entr" presetSubtype="8" decel="100000" fill="hold" grpId="0" nodeType="withEffect">
                                      <p:stCondLst>
                                        <p:cond delay="40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400"/>
                                      </p:stCondLst>
                                      <p:childTnLst>
                                        <p:set>
                                          <p:cBhvr>
                                            <p:cTn id="72" dur="1" fill="hold">
                                              <p:stCondLst>
                                                <p:cond delay="0"/>
                                              </p:stCondLst>
                                            </p:cTn>
                                            <p:tgtEl>
                                              <p:spTgt spid="56"/>
                                            </p:tgtEl>
                                            <p:attrNameLst>
                                              <p:attrName>style.visibility</p:attrName>
                                            </p:attrNameLst>
                                          </p:cBhvr>
                                          <p:to>
                                            <p:strVal val="visible"/>
                                          </p:to>
                                        </p:set>
                                        <p:animEffect transition="in" filter="wipe(left)">
                                          <p:cBhvr>
                                            <p:cTn id="73" dur="500"/>
                                            <p:tgtEl>
                                              <p:spTgt spid="56"/>
                                            </p:tgtEl>
                                          </p:cBhvr>
                                        </p:animEffect>
                                      </p:childTnLst>
                                    </p:cTn>
                                  </p:par>
                                  <p:par>
                                    <p:cTn id="74" presetID="10" presetClass="entr" presetSubtype="0" fill="hold" nodeType="withEffect">
                                      <p:stCondLst>
                                        <p:cond delay="40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2" presetClass="entr" presetSubtype="8" decel="100000" fill="hold" grpId="0" nodeType="withEffect">
                                      <p:stCondLst>
                                        <p:cond delay="60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0-#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par>
                                    <p:cTn id="81" presetID="22" presetClass="entr" presetSubtype="8" fill="hold" grpId="0" nodeType="withEffect">
                                      <p:stCondLst>
                                        <p:cond delay="6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500"/>
                                            <p:tgtEl>
                                              <p:spTgt spid="57"/>
                                            </p:tgtEl>
                                          </p:cBhvr>
                                        </p:animEffect>
                                      </p:childTnLst>
                                    </p:cTn>
                                  </p:par>
                                  <p:par>
                                    <p:cTn id="84" presetID="10" presetClass="entr" presetSubtype="0" fill="hold" nodeType="withEffect">
                                      <p:stCondLst>
                                        <p:cond delay="60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22" presetClass="entr" presetSubtype="8" fill="hold" grpId="0" nodeType="withEffect">
                                      <p:stCondLst>
                                        <p:cond delay="800"/>
                                      </p:stCondLst>
                                      <p:childTnLst>
                                        <p:set>
                                          <p:cBhvr>
                                            <p:cTn id="88" dur="1" fill="hold">
                                              <p:stCondLst>
                                                <p:cond delay="0"/>
                                              </p:stCondLst>
                                            </p:cTn>
                                            <p:tgtEl>
                                              <p:spTgt spid="58"/>
                                            </p:tgtEl>
                                            <p:attrNameLst>
                                              <p:attrName>style.visibility</p:attrName>
                                            </p:attrNameLst>
                                          </p:cBhvr>
                                          <p:to>
                                            <p:strVal val="visible"/>
                                          </p:to>
                                        </p:set>
                                        <p:animEffect transition="in" filter="wipe(left)">
                                          <p:cBhvr>
                                            <p:cTn id="89" dur="500"/>
                                            <p:tgtEl>
                                              <p:spTgt spid="58"/>
                                            </p:tgtEl>
                                          </p:cBhvr>
                                        </p:animEffect>
                                      </p:childTnLst>
                                    </p:cTn>
                                  </p:par>
                                </p:childTnLst>
                              </p:cTn>
                            </p:par>
                            <p:par>
                              <p:cTn id="90" fill="hold">
                                <p:stCondLst>
                                  <p:cond delay="2700"/>
                                </p:stCondLst>
                                <p:childTnLst>
                                  <p:par>
                                    <p:cTn id="91" presetID="1" presetClass="entr" presetSubtype="0" fill="hold" grpId="0" nodeType="afterEffect">
                                      <p:stCondLst>
                                        <p:cond delay="0"/>
                                      </p:stCondLst>
                                      <p:childTnLst>
                                        <p:set>
                                          <p:cBhvr>
                                            <p:cTn id="92"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48" grpId="0" animBg="1"/>
          <p:bldP spid="54" grpId="0" animBg="1"/>
          <p:bldP spid="55" grpId="0"/>
          <p:bldP spid="56" grpId="0"/>
          <p:bldP spid="57" grpId="0"/>
          <p:bldP spid="58" grpId="0"/>
          <p:bldP spid="59" grpId="0" animBg="1"/>
          <p:bldP spid="60" grpId="0"/>
          <p:bldP spid="61" grpId="0"/>
          <p:bldP spid="63" grpId="0" animBg="1"/>
          <p:bldP spid="64" grpId="0" animBg="1"/>
          <p:bldP spid="65" grpId="0" animBg="1"/>
          <p:bldP spid="66" grpId="0" animBg="1"/>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700" fill="hold"/>
                                            <p:tgtEl>
                                              <p:spTgt spid="66"/>
                                            </p:tgtEl>
                                            <p:attrNameLst>
                                              <p:attrName>ppt_w</p:attrName>
                                            </p:attrNameLst>
                                          </p:cBhvr>
                                          <p:tavLst>
                                            <p:tav tm="0">
                                              <p:val>
                                                <p:strVal val="#ppt_w+.3"/>
                                              </p:val>
                                            </p:tav>
                                            <p:tav tm="100000">
                                              <p:val>
                                                <p:strVal val="#ppt_w"/>
                                              </p:val>
                                            </p:tav>
                                          </p:tavLst>
                                        </p:anim>
                                        <p:anim calcmode="lin" valueType="num">
                                          <p:cBhvr>
                                            <p:cTn id="8" dur="700" fill="hold"/>
                                            <p:tgtEl>
                                              <p:spTgt spid="66"/>
                                            </p:tgtEl>
                                            <p:attrNameLst>
                                              <p:attrName>ppt_h</p:attrName>
                                            </p:attrNameLst>
                                          </p:cBhvr>
                                          <p:tavLst>
                                            <p:tav tm="0">
                                              <p:val>
                                                <p:strVal val="#ppt_h"/>
                                              </p:val>
                                            </p:tav>
                                            <p:tav tm="100000">
                                              <p:val>
                                                <p:strVal val="#ppt_h"/>
                                              </p:val>
                                            </p:tav>
                                          </p:tavLst>
                                        </p:anim>
                                        <p:animEffect transition="in" filter="fade">
                                          <p:cBhvr>
                                            <p:cTn id="9" dur="700"/>
                                            <p:tgtEl>
                                              <p:spTgt spid="6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700" fill="hold"/>
                                            <p:tgtEl>
                                              <p:spTgt spid="65"/>
                                            </p:tgtEl>
                                            <p:attrNameLst>
                                              <p:attrName>ppt_w</p:attrName>
                                            </p:attrNameLst>
                                          </p:cBhvr>
                                          <p:tavLst>
                                            <p:tav tm="0">
                                              <p:val>
                                                <p:strVal val="#ppt_w+.3"/>
                                              </p:val>
                                            </p:tav>
                                            <p:tav tm="100000">
                                              <p:val>
                                                <p:strVal val="#ppt_w"/>
                                              </p:val>
                                            </p:tav>
                                          </p:tavLst>
                                        </p:anim>
                                        <p:anim calcmode="lin" valueType="num">
                                          <p:cBhvr>
                                            <p:cTn id="13" dur="700" fill="hold"/>
                                            <p:tgtEl>
                                              <p:spTgt spid="65"/>
                                            </p:tgtEl>
                                            <p:attrNameLst>
                                              <p:attrName>ppt_h</p:attrName>
                                            </p:attrNameLst>
                                          </p:cBhvr>
                                          <p:tavLst>
                                            <p:tav tm="0">
                                              <p:val>
                                                <p:strVal val="#ppt_h"/>
                                              </p:val>
                                            </p:tav>
                                            <p:tav tm="100000">
                                              <p:val>
                                                <p:strVal val="#ppt_h"/>
                                              </p:val>
                                            </p:tav>
                                          </p:tavLst>
                                        </p:anim>
                                        <p:animEffect transition="in" filter="fade">
                                          <p:cBhvr>
                                            <p:cTn id="14" dur="700"/>
                                            <p:tgtEl>
                                              <p:spTgt spid="6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700" fill="hold"/>
                                            <p:tgtEl>
                                              <p:spTgt spid="64"/>
                                            </p:tgtEl>
                                            <p:attrNameLst>
                                              <p:attrName>ppt_w</p:attrName>
                                            </p:attrNameLst>
                                          </p:cBhvr>
                                          <p:tavLst>
                                            <p:tav tm="0">
                                              <p:val>
                                                <p:strVal val="#ppt_w+.3"/>
                                              </p:val>
                                            </p:tav>
                                            <p:tav tm="100000">
                                              <p:val>
                                                <p:strVal val="#ppt_w"/>
                                              </p:val>
                                            </p:tav>
                                          </p:tavLst>
                                        </p:anim>
                                        <p:anim calcmode="lin" valueType="num">
                                          <p:cBhvr>
                                            <p:cTn id="18" dur="700" fill="hold"/>
                                            <p:tgtEl>
                                              <p:spTgt spid="64"/>
                                            </p:tgtEl>
                                            <p:attrNameLst>
                                              <p:attrName>ppt_h</p:attrName>
                                            </p:attrNameLst>
                                          </p:cBhvr>
                                          <p:tavLst>
                                            <p:tav tm="0">
                                              <p:val>
                                                <p:strVal val="#ppt_h"/>
                                              </p:val>
                                            </p:tav>
                                            <p:tav tm="100000">
                                              <p:val>
                                                <p:strVal val="#ppt_h"/>
                                              </p:val>
                                            </p:tav>
                                          </p:tavLst>
                                        </p:anim>
                                        <p:animEffect transition="in" filter="fade">
                                          <p:cBhvr>
                                            <p:cTn id="19" dur="700"/>
                                            <p:tgtEl>
                                              <p:spTgt spid="6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600" fill="hold"/>
                                            <p:tgtEl>
                                              <p:spTgt spid="63"/>
                                            </p:tgtEl>
                                            <p:attrNameLst>
                                              <p:attrName>ppt_x</p:attrName>
                                            </p:attrNameLst>
                                          </p:cBhvr>
                                          <p:tavLst>
                                            <p:tav tm="0">
                                              <p:val>
                                                <p:strVal val="1+#ppt_w/2"/>
                                              </p:val>
                                            </p:tav>
                                            <p:tav tm="100000">
                                              <p:val>
                                                <p:strVal val="#ppt_x"/>
                                              </p:val>
                                            </p:tav>
                                          </p:tavLst>
                                        </p:anim>
                                        <p:anim calcmode="lin" valueType="num">
                                          <p:cBhvr additive="base">
                                            <p:cTn id="23" dur="600" fill="hold"/>
                                            <p:tgtEl>
                                              <p:spTgt spid="6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ppt_x</p:attrName>
                                            </p:attrNameLst>
                                          </p:cBhvr>
                                          <p:tavLst>
                                            <p:tav tm="0">
                                              <p:val>
                                                <p:strVal val="#ppt_x-#ppt_w/2"/>
                                              </p:val>
                                            </p:tav>
                                            <p:tav tm="100000">
                                              <p:val>
                                                <p:strVal val="#ppt_x"/>
                                              </p:val>
                                            </p:tav>
                                          </p:tavLst>
                                        </p:anim>
                                        <p:anim calcmode="lin" valueType="num">
                                          <p:cBhvr>
                                            <p:cTn id="28" dur="500" fill="hold"/>
                                            <p:tgtEl>
                                              <p:spTgt spid="59"/>
                                            </p:tgtEl>
                                            <p:attrNameLst>
                                              <p:attrName>ppt_y</p:attrName>
                                            </p:attrNameLst>
                                          </p:cBhvr>
                                          <p:tavLst>
                                            <p:tav tm="0">
                                              <p:val>
                                                <p:strVal val="#ppt_y"/>
                                              </p:val>
                                            </p:tav>
                                            <p:tav tm="100000">
                                              <p:val>
                                                <p:strVal val="#ppt_y"/>
                                              </p:val>
                                            </p:tav>
                                          </p:tavLst>
                                        </p:anim>
                                        <p:anim calcmode="lin" valueType="num">
                                          <p:cBhvr>
                                            <p:cTn id="29" dur="500" fill="hold"/>
                                            <p:tgtEl>
                                              <p:spTgt spid="59"/>
                                            </p:tgtEl>
                                            <p:attrNameLst>
                                              <p:attrName>ppt_w</p:attrName>
                                            </p:attrNameLst>
                                          </p:cBhvr>
                                          <p:tavLst>
                                            <p:tav tm="0">
                                              <p:val>
                                                <p:fltVal val="0"/>
                                              </p:val>
                                            </p:tav>
                                            <p:tav tm="100000">
                                              <p:val>
                                                <p:strVal val="#ppt_w"/>
                                              </p:val>
                                            </p:tav>
                                          </p:tavLst>
                                        </p:anim>
                                        <p:anim calcmode="lin" valueType="num">
                                          <p:cBhvr>
                                            <p:cTn id="30" dur="500" fill="hold"/>
                                            <p:tgtEl>
                                              <p:spTgt spid="5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60"/>
                                            </p:tgtEl>
                                            <p:attrNameLst>
                                              <p:attrName>style.visibility</p:attrName>
                                            </p:attrNameLst>
                                          </p:cBhvr>
                                          <p:to>
                                            <p:strVal val="visible"/>
                                          </p:to>
                                        </p:set>
                                        <p:anim calcmode="lin" valueType="num">
                                          <p:cBhvr>
                                            <p:cTn id="34" dur="500" fill="hold"/>
                                            <p:tgtEl>
                                              <p:spTgt spid="60"/>
                                            </p:tgtEl>
                                            <p:attrNameLst>
                                              <p:attrName>ppt_x</p:attrName>
                                            </p:attrNameLst>
                                          </p:cBhvr>
                                          <p:tavLst>
                                            <p:tav tm="0">
                                              <p:val>
                                                <p:strVal val="#ppt_x"/>
                                              </p:val>
                                            </p:tav>
                                            <p:tav tm="100000">
                                              <p:val>
                                                <p:strVal val="#ppt_x"/>
                                              </p:val>
                                            </p:tav>
                                          </p:tavLst>
                                        </p:anim>
                                        <p:anim calcmode="lin" valueType="num">
                                          <p:cBhvr>
                                            <p:cTn id="35" dur="500" fill="hold"/>
                                            <p:tgtEl>
                                              <p:spTgt spid="60"/>
                                            </p:tgtEl>
                                            <p:attrNameLst>
                                              <p:attrName>ppt_y</p:attrName>
                                            </p:attrNameLst>
                                          </p:cBhvr>
                                          <p:tavLst>
                                            <p:tav tm="0">
                                              <p:val>
                                                <p:strVal val="#ppt_y+#ppt_h/2"/>
                                              </p:val>
                                            </p:tav>
                                            <p:tav tm="100000">
                                              <p:val>
                                                <p:strVal val="#ppt_y"/>
                                              </p:val>
                                            </p:tav>
                                          </p:tavLst>
                                        </p:anim>
                                        <p:anim calcmode="lin" valueType="num">
                                          <p:cBhvr>
                                            <p:cTn id="36" dur="500" fill="hold"/>
                                            <p:tgtEl>
                                              <p:spTgt spid="60"/>
                                            </p:tgtEl>
                                            <p:attrNameLst>
                                              <p:attrName>ppt_w</p:attrName>
                                            </p:attrNameLst>
                                          </p:cBhvr>
                                          <p:tavLst>
                                            <p:tav tm="0">
                                              <p:val>
                                                <p:strVal val="#ppt_w"/>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up)">
                                          <p:cBhvr>
                                            <p:cTn id="41" dur="200"/>
                                            <p:tgtEl>
                                              <p:spTgt spid="6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ppt_x</p:attrName>
                                            </p:attrNameLst>
                                          </p:cBhvr>
                                          <p:tavLst>
                                            <p:tav tm="0">
                                              <p:val>
                                                <p:strVal val="#ppt_x"/>
                                              </p:val>
                                            </p:tav>
                                            <p:tav tm="100000">
                                              <p:val>
                                                <p:strVal val="#ppt_x"/>
                                              </p:val>
                                            </p:tav>
                                          </p:tavLst>
                                        </p:anim>
                                        <p:anim calcmode="lin" valueType="num">
                                          <p:cBhvr>
                                            <p:cTn id="46" dur="500" fill="hold"/>
                                            <p:tgtEl>
                                              <p:spTgt spid="61"/>
                                            </p:tgtEl>
                                            <p:attrNameLst>
                                              <p:attrName>ppt_y</p:attrName>
                                            </p:attrNameLst>
                                          </p:cBhvr>
                                          <p:tavLst>
                                            <p:tav tm="0">
                                              <p:val>
                                                <p:strVal val="#ppt_y+#ppt_h/2"/>
                                              </p:val>
                                            </p:tav>
                                            <p:tav tm="100000">
                                              <p:val>
                                                <p:strVal val="#ppt_y"/>
                                              </p:val>
                                            </p:tav>
                                          </p:tavLst>
                                        </p:anim>
                                        <p:anim calcmode="lin" valueType="num">
                                          <p:cBhvr>
                                            <p:cTn id="47" dur="500" fill="hold"/>
                                            <p:tgtEl>
                                              <p:spTgt spid="61"/>
                                            </p:tgtEl>
                                            <p:attrNameLst>
                                              <p:attrName>ppt_w</p:attrName>
                                            </p:attrNameLst>
                                          </p:cBhvr>
                                          <p:tavLst>
                                            <p:tav tm="0">
                                              <p:val>
                                                <p:strVal val="#ppt_w"/>
                                              </p:val>
                                            </p:tav>
                                            <p:tav tm="100000">
                                              <p:val>
                                                <p:strVal val="#ppt_w"/>
                                              </p:val>
                                            </p:tav>
                                          </p:tavLst>
                                        </p:anim>
                                        <p:anim calcmode="lin" valueType="num">
                                          <p:cBhvr>
                                            <p:cTn id="48" dur="500" fill="hold"/>
                                            <p:tgtEl>
                                              <p:spTgt spid="6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8"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2" presetClass="entr" presetSubtype="8" decel="100000" fill="hold" grpId="0" nodeType="withEffect">
                                      <p:stCondLst>
                                        <p:cond delay="20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22" presetClass="entr" presetSubtype="8" fill="hold" grpId="0" nodeType="withEffect">
                                      <p:stCondLst>
                                        <p:cond delay="20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par>
                                    <p:cTn id="64" presetID="10" presetClass="entr" presetSubtype="0" fill="hold" grpId="0" nodeType="withEffect">
                                      <p:stCondLst>
                                        <p:cond delay="20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2" presetClass="entr" presetSubtype="8" decel="100000" fill="hold" grpId="0" nodeType="withEffect">
                                      <p:stCondLst>
                                        <p:cond delay="40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400"/>
                                      </p:stCondLst>
                                      <p:childTnLst>
                                        <p:set>
                                          <p:cBhvr>
                                            <p:cTn id="72" dur="1" fill="hold">
                                              <p:stCondLst>
                                                <p:cond delay="0"/>
                                              </p:stCondLst>
                                            </p:cTn>
                                            <p:tgtEl>
                                              <p:spTgt spid="56"/>
                                            </p:tgtEl>
                                            <p:attrNameLst>
                                              <p:attrName>style.visibility</p:attrName>
                                            </p:attrNameLst>
                                          </p:cBhvr>
                                          <p:to>
                                            <p:strVal val="visible"/>
                                          </p:to>
                                        </p:set>
                                        <p:animEffect transition="in" filter="wipe(left)">
                                          <p:cBhvr>
                                            <p:cTn id="73" dur="500"/>
                                            <p:tgtEl>
                                              <p:spTgt spid="56"/>
                                            </p:tgtEl>
                                          </p:cBhvr>
                                        </p:animEffect>
                                      </p:childTnLst>
                                    </p:cTn>
                                  </p:par>
                                  <p:par>
                                    <p:cTn id="74" presetID="10" presetClass="entr" presetSubtype="0" fill="hold" nodeType="withEffect">
                                      <p:stCondLst>
                                        <p:cond delay="40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2" presetClass="entr" presetSubtype="8" decel="100000" fill="hold" grpId="0" nodeType="withEffect">
                                      <p:stCondLst>
                                        <p:cond delay="60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0-#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par>
                                    <p:cTn id="81" presetID="22" presetClass="entr" presetSubtype="8" fill="hold" grpId="0" nodeType="withEffect">
                                      <p:stCondLst>
                                        <p:cond delay="6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500"/>
                                            <p:tgtEl>
                                              <p:spTgt spid="57"/>
                                            </p:tgtEl>
                                          </p:cBhvr>
                                        </p:animEffect>
                                      </p:childTnLst>
                                    </p:cTn>
                                  </p:par>
                                  <p:par>
                                    <p:cTn id="84" presetID="10" presetClass="entr" presetSubtype="0" fill="hold" nodeType="withEffect">
                                      <p:stCondLst>
                                        <p:cond delay="60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22" presetClass="entr" presetSubtype="8" fill="hold" grpId="0" nodeType="withEffect">
                                      <p:stCondLst>
                                        <p:cond delay="800"/>
                                      </p:stCondLst>
                                      <p:childTnLst>
                                        <p:set>
                                          <p:cBhvr>
                                            <p:cTn id="88" dur="1" fill="hold">
                                              <p:stCondLst>
                                                <p:cond delay="0"/>
                                              </p:stCondLst>
                                            </p:cTn>
                                            <p:tgtEl>
                                              <p:spTgt spid="58"/>
                                            </p:tgtEl>
                                            <p:attrNameLst>
                                              <p:attrName>style.visibility</p:attrName>
                                            </p:attrNameLst>
                                          </p:cBhvr>
                                          <p:to>
                                            <p:strVal val="visible"/>
                                          </p:to>
                                        </p:set>
                                        <p:animEffect transition="in" filter="wipe(left)">
                                          <p:cBhvr>
                                            <p:cTn id="89" dur="500"/>
                                            <p:tgtEl>
                                              <p:spTgt spid="58"/>
                                            </p:tgtEl>
                                          </p:cBhvr>
                                        </p:animEffect>
                                      </p:childTnLst>
                                    </p:cTn>
                                  </p:par>
                                </p:childTnLst>
                              </p:cTn>
                            </p:par>
                            <p:par>
                              <p:cTn id="90" fill="hold">
                                <p:stCondLst>
                                  <p:cond delay="2700"/>
                                </p:stCondLst>
                                <p:childTnLst>
                                  <p:par>
                                    <p:cTn id="91" presetID="1" presetClass="entr" presetSubtype="0" fill="hold" grpId="0" nodeType="afterEffect">
                                      <p:stCondLst>
                                        <p:cond delay="0"/>
                                      </p:stCondLst>
                                      <p:childTnLst>
                                        <p:set>
                                          <p:cBhvr>
                                            <p:cTn id="92" dur="1" fill="hold">
                                              <p:stCondLst>
                                                <p:cond delay="499"/>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48" grpId="0" animBg="1"/>
          <p:bldP spid="54" grpId="0" animBg="1"/>
          <p:bldP spid="55" grpId="0"/>
          <p:bldP spid="56" grpId="0"/>
          <p:bldP spid="57" grpId="0"/>
          <p:bldP spid="58" grpId="0"/>
          <p:bldP spid="59" grpId="0" animBg="1"/>
          <p:bldP spid="60" grpId="0"/>
          <p:bldP spid="61" grpId="0"/>
          <p:bldP spid="63" grpId="0" animBg="1"/>
          <p:bldP spid="64" grpId="0" animBg="1"/>
          <p:bldP spid="65" grpId="0" animBg="1"/>
          <p:bldP spid="66" grpId="0" animBg="1"/>
          <p:bldP spid="6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bwMode="auto">
          <a:xfrm>
            <a:off x="2282825"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 name="Freeform 7"/>
          <p:cNvSpPr/>
          <p:nvPr/>
        </p:nvSpPr>
        <p:spPr bwMode="auto">
          <a:xfrm>
            <a:off x="2282825" y="3144884"/>
            <a:ext cx="295275" cy="557213"/>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6" name="Freeform 8"/>
          <p:cNvSpPr/>
          <p:nvPr/>
        </p:nvSpPr>
        <p:spPr bwMode="auto">
          <a:xfrm>
            <a:off x="2662238"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7" name="Freeform 9"/>
          <p:cNvSpPr/>
          <p:nvPr/>
        </p:nvSpPr>
        <p:spPr bwMode="auto">
          <a:xfrm>
            <a:off x="3040063"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10"/>
          <p:cNvSpPr/>
          <p:nvPr/>
        </p:nvSpPr>
        <p:spPr bwMode="auto">
          <a:xfrm>
            <a:off x="3414713" y="1885997"/>
            <a:ext cx="296862" cy="1816100"/>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9" name="Freeform 11"/>
          <p:cNvSpPr/>
          <p:nvPr/>
        </p:nvSpPr>
        <p:spPr bwMode="auto">
          <a:xfrm>
            <a:off x="2662238" y="2765472"/>
            <a:ext cx="295275" cy="936625"/>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10" name="Freeform 12"/>
          <p:cNvSpPr/>
          <p:nvPr/>
        </p:nvSpPr>
        <p:spPr bwMode="auto">
          <a:xfrm>
            <a:off x="3040063" y="2373359"/>
            <a:ext cx="296862" cy="1328738"/>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11" name="Freeform 13"/>
          <p:cNvSpPr/>
          <p:nvPr/>
        </p:nvSpPr>
        <p:spPr bwMode="auto">
          <a:xfrm>
            <a:off x="3414713" y="2116184"/>
            <a:ext cx="296862" cy="1585913"/>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4318000"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4695825"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4" name="Freeform 16"/>
          <p:cNvSpPr/>
          <p:nvPr/>
        </p:nvSpPr>
        <p:spPr bwMode="auto">
          <a:xfrm>
            <a:off x="5075238"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5" name="Freeform 17"/>
          <p:cNvSpPr/>
          <p:nvPr/>
        </p:nvSpPr>
        <p:spPr bwMode="auto">
          <a:xfrm>
            <a:off x="5454650"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6" name="Freeform 18"/>
          <p:cNvSpPr/>
          <p:nvPr/>
        </p:nvSpPr>
        <p:spPr bwMode="auto">
          <a:xfrm>
            <a:off x="4318000" y="3432222"/>
            <a:ext cx="295275" cy="269875"/>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17" name="Freeform 19"/>
          <p:cNvSpPr/>
          <p:nvPr/>
        </p:nvSpPr>
        <p:spPr bwMode="auto">
          <a:xfrm>
            <a:off x="4695825" y="2773409"/>
            <a:ext cx="296862" cy="928688"/>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18" name="Freeform 20"/>
          <p:cNvSpPr/>
          <p:nvPr/>
        </p:nvSpPr>
        <p:spPr bwMode="auto">
          <a:xfrm>
            <a:off x="5075238" y="2116184"/>
            <a:ext cx="296862" cy="1585913"/>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19" name="Freeform 21"/>
          <p:cNvSpPr/>
          <p:nvPr/>
        </p:nvSpPr>
        <p:spPr bwMode="auto">
          <a:xfrm>
            <a:off x="5454650" y="3005184"/>
            <a:ext cx="296862" cy="696913"/>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20" name="Freeform 22"/>
          <p:cNvSpPr/>
          <p:nvPr/>
        </p:nvSpPr>
        <p:spPr bwMode="auto">
          <a:xfrm>
            <a:off x="6343650"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1" name="Freeform 23"/>
          <p:cNvSpPr/>
          <p:nvPr/>
        </p:nvSpPr>
        <p:spPr bwMode="auto">
          <a:xfrm>
            <a:off x="6723063"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2" name="Freeform 24"/>
          <p:cNvSpPr/>
          <p:nvPr/>
        </p:nvSpPr>
        <p:spPr bwMode="auto">
          <a:xfrm>
            <a:off x="7102475"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3" name="Freeform 25"/>
          <p:cNvSpPr/>
          <p:nvPr/>
        </p:nvSpPr>
        <p:spPr bwMode="auto">
          <a:xfrm>
            <a:off x="7480300"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Freeform 26"/>
          <p:cNvSpPr/>
          <p:nvPr/>
        </p:nvSpPr>
        <p:spPr bwMode="auto">
          <a:xfrm>
            <a:off x="7480300" y="2108247"/>
            <a:ext cx="296862" cy="1593850"/>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25" name="Freeform 27"/>
          <p:cNvSpPr/>
          <p:nvPr/>
        </p:nvSpPr>
        <p:spPr bwMode="auto">
          <a:xfrm>
            <a:off x="7102475" y="2403522"/>
            <a:ext cx="295275" cy="1298575"/>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26" name="Freeform 28"/>
          <p:cNvSpPr/>
          <p:nvPr/>
        </p:nvSpPr>
        <p:spPr bwMode="auto">
          <a:xfrm>
            <a:off x="6723063" y="2773409"/>
            <a:ext cx="295275" cy="928688"/>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27" name="Freeform 29"/>
          <p:cNvSpPr/>
          <p:nvPr/>
        </p:nvSpPr>
        <p:spPr bwMode="auto">
          <a:xfrm>
            <a:off x="6343650" y="3157584"/>
            <a:ext cx="296862" cy="54451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28" name="Freeform 30"/>
          <p:cNvSpPr/>
          <p:nvPr/>
        </p:nvSpPr>
        <p:spPr bwMode="auto">
          <a:xfrm>
            <a:off x="8478838" y="1885997"/>
            <a:ext cx="296862" cy="1816100"/>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9" name="Freeform 31"/>
          <p:cNvSpPr/>
          <p:nvPr/>
        </p:nvSpPr>
        <p:spPr bwMode="auto">
          <a:xfrm>
            <a:off x="8853488" y="1885997"/>
            <a:ext cx="296862"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0" name="Freeform 32"/>
          <p:cNvSpPr/>
          <p:nvPr/>
        </p:nvSpPr>
        <p:spPr bwMode="auto">
          <a:xfrm>
            <a:off x="9232900"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1" name="Freeform 33"/>
          <p:cNvSpPr/>
          <p:nvPr/>
        </p:nvSpPr>
        <p:spPr bwMode="auto">
          <a:xfrm>
            <a:off x="9612313" y="1885997"/>
            <a:ext cx="295275" cy="1816100"/>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32" name="Freeform 34"/>
          <p:cNvSpPr/>
          <p:nvPr/>
        </p:nvSpPr>
        <p:spPr bwMode="auto">
          <a:xfrm>
            <a:off x="9612313" y="2125709"/>
            <a:ext cx="295275" cy="1576388"/>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rgbClr val="85D3C5"/>
          </a:solidFill>
          <a:ln>
            <a:noFill/>
          </a:ln>
        </p:spPr>
        <p:txBody>
          <a:bodyPr vert="horz" wrap="square" lIns="91440" tIns="45720" rIns="91440" bIns="45720" numCol="1" anchor="t" anchorCtr="0" compatLnSpc="1"/>
          <a:lstStyle/>
          <a:p>
            <a:endParaRPr lang="zh-CN" altLang="en-US"/>
          </a:p>
        </p:txBody>
      </p:sp>
      <p:sp>
        <p:nvSpPr>
          <p:cNvPr id="33" name="Freeform 35"/>
          <p:cNvSpPr/>
          <p:nvPr/>
        </p:nvSpPr>
        <p:spPr bwMode="auto">
          <a:xfrm>
            <a:off x="9232900" y="2263822"/>
            <a:ext cx="295275" cy="1438275"/>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rgbClr val="85D3C5"/>
          </a:solidFill>
          <a:ln>
            <a:noFill/>
          </a:ln>
        </p:spPr>
        <p:txBody>
          <a:bodyPr vert="horz" wrap="square" lIns="91440" tIns="45720" rIns="91440" bIns="45720" numCol="1" anchor="t" anchorCtr="0" compatLnSpc="1"/>
          <a:lstStyle/>
          <a:p>
            <a:endParaRPr lang="zh-CN" altLang="en-US"/>
          </a:p>
        </p:txBody>
      </p:sp>
      <p:sp>
        <p:nvSpPr>
          <p:cNvPr id="34" name="Freeform 36"/>
          <p:cNvSpPr/>
          <p:nvPr/>
        </p:nvSpPr>
        <p:spPr bwMode="auto">
          <a:xfrm>
            <a:off x="8853488" y="3314747"/>
            <a:ext cx="296862" cy="38735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rgbClr val="85D3C5"/>
          </a:solidFill>
          <a:ln>
            <a:noFill/>
          </a:ln>
        </p:spPr>
        <p:txBody>
          <a:bodyPr vert="horz" wrap="square" lIns="91440" tIns="45720" rIns="91440" bIns="45720" numCol="1" anchor="t" anchorCtr="0" compatLnSpc="1"/>
          <a:lstStyle/>
          <a:p>
            <a:endParaRPr lang="zh-CN" altLang="en-US"/>
          </a:p>
        </p:txBody>
      </p:sp>
      <p:sp>
        <p:nvSpPr>
          <p:cNvPr id="35" name="Freeform 37"/>
          <p:cNvSpPr/>
          <p:nvPr/>
        </p:nvSpPr>
        <p:spPr bwMode="auto">
          <a:xfrm>
            <a:off x="8478838" y="2595609"/>
            <a:ext cx="296862" cy="1106488"/>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rgbClr val="85D3C5"/>
          </a:solidFill>
          <a:ln>
            <a:noFill/>
          </a:ln>
        </p:spPr>
        <p:txBody>
          <a:bodyPr vert="horz" wrap="square" lIns="91440" tIns="45720" rIns="91440" bIns="45720" numCol="1" anchor="t" anchorCtr="0" compatLnSpc="1"/>
          <a:lstStyle/>
          <a:p>
            <a:endParaRPr lang="zh-CN" altLang="en-US"/>
          </a:p>
        </p:txBody>
      </p:sp>
      <p:sp>
        <p:nvSpPr>
          <p:cNvPr id="36" name="Oval 38"/>
          <p:cNvSpPr>
            <a:spLocks noChangeArrowheads="1"/>
          </p:cNvSpPr>
          <p:nvPr/>
        </p:nvSpPr>
        <p:spPr bwMode="auto">
          <a:xfrm>
            <a:off x="2613025" y="4004837"/>
            <a:ext cx="749300" cy="751832"/>
          </a:xfrm>
          <a:prstGeom prst="ellipse">
            <a:avLst/>
          </a:prstGeom>
          <a:noFill/>
          <a:ln w="12700" cap="flat">
            <a:solidFill>
              <a:schemeClr val="tx1">
                <a:lumMod val="65000"/>
                <a:lumOff val="35000"/>
              </a:schemeClr>
            </a:solidFill>
            <a:prstDash val="solid"/>
            <a:miter lim="800000"/>
          </a:ln>
        </p:spPr>
        <p:txBody>
          <a:bodyPr vert="horz" wrap="square" lIns="91440" tIns="45720" rIns="91440" bIns="45720" numCol="1" anchor="t" anchorCtr="0" compatLnSpc="1"/>
          <a:lstStyle/>
          <a:p>
            <a:endParaRPr lang="zh-CN" altLang="en-US"/>
          </a:p>
        </p:txBody>
      </p:sp>
      <p:sp>
        <p:nvSpPr>
          <p:cNvPr id="37" name="Freeform 39"/>
          <p:cNvSpPr>
            <a:spLocks noEditPoints="1"/>
          </p:cNvSpPr>
          <p:nvPr/>
        </p:nvSpPr>
        <p:spPr bwMode="auto">
          <a:xfrm>
            <a:off x="2791341" y="4179506"/>
            <a:ext cx="397432" cy="402496"/>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38" name="Oval 40"/>
          <p:cNvSpPr>
            <a:spLocks noChangeArrowheads="1"/>
          </p:cNvSpPr>
          <p:nvPr/>
        </p:nvSpPr>
        <p:spPr bwMode="auto">
          <a:xfrm>
            <a:off x="4657202" y="4004837"/>
            <a:ext cx="751832" cy="751832"/>
          </a:xfrm>
          <a:prstGeom prst="ellipse">
            <a:avLst/>
          </a:prstGeom>
          <a:noFill/>
          <a:ln w="12700" cap="flat">
            <a:solidFill>
              <a:schemeClr val="tx1">
                <a:lumMod val="65000"/>
                <a:lumOff val="35000"/>
              </a:schemeClr>
            </a:solidFill>
            <a:prstDash val="solid"/>
            <a:miter lim="800000"/>
          </a:ln>
        </p:spPr>
        <p:txBody>
          <a:bodyPr vert="horz" wrap="square" lIns="91440" tIns="45720" rIns="91440" bIns="45720" numCol="1" anchor="t" anchorCtr="0" compatLnSpc="1"/>
          <a:lstStyle/>
          <a:p>
            <a:endParaRPr lang="zh-CN" altLang="en-US"/>
          </a:p>
        </p:txBody>
      </p:sp>
      <p:sp>
        <p:nvSpPr>
          <p:cNvPr id="39" name="Oval 41"/>
          <p:cNvSpPr>
            <a:spLocks noChangeArrowheads="1"/>
          </p:cNvSpPr>
          <p:nvPr/>
        </p:nvSpPr>
        <p:spPr bwMode="auto">
          <a:xfrm>
            <a:off x="6691313" y="4004837"/>
            <a:ext cx="749300" cy="751832"/>
          </a:xfrm>
          <a:prstGeom prst="ellipse">
            <a:avLst/>
          </a:prstGeom>
          <a:noFill/>
          <a:ln w="12700" cap="flat">
            <a:solidFill>
              <a:schemeClr val="tx1">
                <a:lumMod val="65000"/>
                <a:lumOff val="35000"/>
              </a:schemeClr>
            </a:solidFill>
            <a:prstDash val="solid"/>
            <a:miter lim="800000"/>
          </a:ln>
        </p:spPr>
        <p:txBody>
          <a:bodyPr vert="horz" wrap="square" lIns="91440" tIns="45720" rIns="91440" bIns="45720" numCol="1" anchor="t" anchorCtr="0" compatLnSpc="1"/>
          <a:lstStyle/>
          <a:p>
            <a:endParaRPr lang="zh-CN" altLang="en-US"/>
          </a:p>
        </p:txBody>
      </p:sp>
      <p:sp>
        <p:nvSpPr>
          <p:cNvPr id="40" name="Oval 42"/>
          <p:cNvSpPr>
            <a:spLocks noChangeArrowheads="1"/>
          </p:cNvSpPr>
          <p:nvPr/>
        </p:nvSpPr>
        <p:spPr bwMode="auto">
          <a:xfrm>
            <a:off x="8802290" y="4004837"/>
            <a:ext cx="749300" cy="751832"/>
          </a:xfrm>
          <a:prstGeom prst="ellipse">
            <a:avLst/>
          </a:prstGeom>
          <a:noFill/>
          <a:ln w="12700" cap="flat">
            <a:solidFill>
              <a:schemeClr val="tx1">
                <a:lumMod val="65000"/>
                <a:lumOff val="35000"/>
              </a:schemeClr>
            </a:solidFill>
            <a:prstDash val="solid"/>
            <a:miter lim="800000"/>
          </a:ln>
        </p:spPr>
        <p:txBody>
          <a:bodyPr vert="horz" wrap="square" lIns="91440" tIns="45720" rIns="91440" bIns="45720" numCol="1" anchor="t" anchorCtr="0" compatLnSpc="1"/>
          <a:lstStyle/>
          <a:p>
            <a:endParaRPr lang="zh-CN" altLang="en-US"/>
          </a:p>
        </p:txBody>
      </p:sp>
      <p:sp>
        <p:nvSpPr>
          <p:cNvPr id="41" name="Freeform 43"/>
          <p:cNvSpPr>
            <a:spLocks noEditPoints="1"/>
          </p:cNvSpPr>
          <p:nvPr/>
        </p:nvSpPr>
        <p:spPr bwMode="auto">
          <a:xfrm>
            <a:off x="6907899" y="4255447"/>
            <a:ext cx="311364" cy="250614"/>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F35258"/>
          </a:solidFill>
          <a:ln>
            <a:noFill/>
          </a:ln>
        </p:spPr>
        <p:txBody>
          <a:bodyPr vert="horz" wrap="square" lIns="91440" tIns="45720" rIns="91440" bIns="45720" numCol="1" anchor="t" anchorCtr="0" compatLnSpc="1"/>
          <a:lstStyle/>
          <a:p>
            <a:endParaRPr lang="zh-CN" altLang="en-US"/>
          </a:p>
        </p:txBody>
      </p:sp>
      <p:sp>
        <p:nvSpPr>
          <p:cNvPr id="42" name="Freeform 44"/>
          <p:cNvSpPr>
            <a:spLocks noEditPoints="1"/>
          </p:cNvSpPr>
          <p:nvPr/>
        </p:nvSpPr>
        <p:spPr bwMode="auto">
          <a:xfrm>
            <a:off x="4817154" y="4194222"/>
            <a:ext cx="430342" cy="374650"/>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43" name="Freeform 45"/>
          <p:cNvSpPr>
            <a:spLocks noEditPoints="1"/>
          </p:cNvSpPr>
          <p:nvPr/>
        </p:nvSpPr>
        <p:spPr bwMode="auto">
          <a:xfrm>
            <a:off x="9017460" y="4201173"/>
            <a:ext cx="318960" cy="354398"/>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85D3C5"/>
          </a:solidFill>
          <a:ln>
            <a:noFill/>
          </a:ln>
        </p:spPr>
        <p:txBody>
          <a:bodyPr vert="horz" wrap="square" lIns="91440" tIns="45720" rIns="91440" bIns="45720" numCol="1" anchor="t" anchorCtr="0" compatLnSpc="1"/>
          <a:lstStyle/>
          <a:p>
            <a:endParaRPr lang="zh-CN" altLang="en-US"/>
          </a:p>
        </p:txBody>
      </p:sp>
      <p:sp>
        <p:nvSpPr>
          <p:cNvPr id="44" name="TextBox 43"/>
          <p:cNvSpPr txBox="1"/>
          <p:nvPr/>
        </p:nvSpPr>
        <p:spPr>
          <a:xfrm>
            <a:off x="2100538" y="5229078"/>
            <a:ext cx="1774276"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2100538" y="4905843"/>
            <a:ext cx="1774276" cy="285078"/>
          </a:xfrm>
          <a:prstGeom prst="rect">
            <a:avLst/>
          </a:prstGeom>
          <a:noFill/>
        </p:spPr>
        <p:txBody>
          <a:bodyPr wrap="square" tIns="0" bIns="0" rtlCol="0" anchor="t">
            <a:spAutoFit/>
          </a:bodyPr>
          <a:lstStyle/>
          <a:p>
            <a:pPr algn="ct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6" name="TextBox 45"/>
          <p:cNvSpPr txBox="1"/>
          <p:nvPr/>
        </p:nvSpPr>
        <p:spPr>
          <a:xfrm>
            <a:off x="4159072" y="5229078"/>
            <a:ext cx="1774276"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000">
                <a:solidFill>
                  <a:schemeClr val="tx1">
                    <a:lumMod val="95000"/>
                    <a:lumOff val="5000"/>
                  </a:schemeClr>
                </a:solidFill>
                <a:latin typeface="微软雅黑" panose="020B0503020204020204" pitchFamily="34" charset="-122"/>
                <a:ea typeface="微软雅黑" panose="020B0503020204020204" pitchFamily="34" charset="-122"/>
              </a:rPr>
              <a:t>选择</a:t>
            </a:r>
            <a:r>
              <a:rPr lang="zh-CN" altLang="en-US" sz="100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4159072" y="4905843"/>
            <a:ext cx="1774276" cy="285078"/>
          </a:xfrm>
          <a:prstGeom prst="rect">
            <a:avLst/>
          </a:prstGeom>
          <a:noFill/>
        </p:spPr>
        <p:txBody>
          <a:bodyPr wrap="square" tIns="0" bIns="0" rtlCol="0" anchor="t">
            <a:spAutoFit/>
          </a:bodyPr>
          <a:lstStyle/>
          <a:p>
            <a:pPr algn="ct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8" name="TextBox 47"/>
          <p:cNvSpPr txBox="1"/>
          <p:nvPr/>
        </p:nvSpPr>
        <p:spPr>
          <a:xfrm>
            <a:off x="6189937" y="5229078"/>
            <a:ext cx="1774276"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6189937" y="4905843"/>
            <a:ext cx="1774276" cy="285078"/>
          </a:xfrm>
          <a:prstGeom prst="rect">
            <a:avLst/>
          </a:prstGeom>
          <a:noFill/>
        </p:spPr>
        <p:txBody>
          <a:bodyPr wrap="square" tIns="0" bIns="0" rtlCol="0" anchor="t">
            <a:spAutoFit/>
          </a:bodyPr>
          <a:lstStyle/>
          <a:p>
            <a:pPr algn="ct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50" name="TextBox 49"/>
          <p:cNvSpPr txBox="1"/>
          <p:nvPr/>
        </p:nvSpPr>
        <p:spPr>
          <a:xfrm>
            <a:off x="8299725" y="5229078"/>
            <a:ext cx="1774276" cy="692497"/>
          </a:xfrm>
          <a:prstGeom prst="rect">
            <a:avLst/>
          </a:prstGeom>
          <a:noFill/>
        </p:spPr>
        <p:txBody>
          <a:bodyPr wrap="square" rtlCol="0">
            <a:spAutoFit/>
          </a:bodyPr>
          <a:lstStyle/>
          <a:p>
            <a:pPr algn="ct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000">
                <a:solidFill>
                  <a:schemeClr val="tx1">
                    <a:lumMod val="95000"/>
                    <a:lumOff val="5000"/>
                  </a:schemeClr>
                </a:solidFill>
                <a:latin typeface="微软雅黑" panose="020B0503020204020204" pitchFamily="34" charset="-122"/>
                <a:ea typeface="微软雅黑" panose="020B0503020204020204" pitchFamily="34" charset="-122"/>
              </a:rPr>
              <a:t>选择</a:t>
            </a:r>
            <a:r>
              <a:rPr lang="zh-CN" altLang="en-US" sz="100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299725" y="4905843"/>
            <a:ext cx="1774276" cy="285078"/>
          </a:xfrm>
          <a:prstGeom prst="rect">
            <a:avLst/>
          </a:prstGeom>
          <a:noFill/>
        </p:spPr>
        <p:txBody>
          <a:bodyPr wrap="square" tIns="0" bIns="0" rtlCol="0" anchor="t">
            <a:spAutoFit/>
          </a:bodyPr>
          <a:lstStyle/>
          <a:p>
            <a:pPr algn="ct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52" name="文本框 5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53" name="文本框 5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54" name="文本框 5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55" name="直接连接符 54"/>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 name="Rectangle 4"/>
          <p:cNvSpPr/>
          <p:nvPr/>
        </p:nvSpPr>
        <p:spPr>
          <a:xfrm>
            <a:off x="-159" y="0"/>
            <a:ext cx="1849645"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7"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8"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9" name="Rectangle 4"/>
          <p:cNvSpPr/>
          <p:nvPr/>
        </p:nvSpPr>
        <p:spPr>
          <a:xfrm>
            <a:off x="6127064" y="0"/>
            <a:ext cx="171350" cy="544541"/>
          </a:xfrm>
          <a:prstGeom prst="rect">
            <a:avLst/>
          </a:prstGeom>
          <a:solidFill>
            <a:srgbClr val="139D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0" name="文本框 5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700" fill="hold"/>
                                            <p:tgtEl>
                                              <p:spTgt spid="59"/>
                                            </p:tgtEl>
                                            <p:attrNameLst>
                                              <p:attrName>ppt_w</p:attrName>
                                            </p:attrNameLst>
                                          </p:cBhvr>
                                          <p:tavLst>
                                            <p:tav tm="0">
                                              <p:val>
                                                <p:strVal val="#ppt_w+.3"/>
                                              </p:val>
                                            </p:tav>
                                            <p:tav tm="100000">
                                              <p:val>
                                                <p:strVal val="#ppt_w"/>
                                              </p:val>
                                            </p:tav>
                                          </p:tavLst>
                                        </p:anim>
                                        <p:anim calcmode="lin" valueType="num">
                                          <p:cBhvr>
                                            <p:cTn id="8" dur="700" fill="hold"/>
                                            <p:tgtEl>
                                              <p:spTgt spid="59"/>
                                            </p:tgtEl>
                                            <p:attrNameLst>
                                              <p:attrName>ppt_h</p:attrName>
                                            </p:attrNameLst>
                                          </p:cBhvr>
                                          <p:tavLst>
                                            <p:tav tm="0">
                                              <p:val>
                                                <p:strVal val="#ppt_h"/>
                                              </p:val>
                                            </p:tav>
                                            <p:tav tm="100000">
                                              <p:val>
                                                <p:strVal val="#ppt_h"/>
                                              </p:val>
                                            </p:tav>
                                          </p:tavLst>
                                        </p:anim>
                                        <p:animEffect transition="in" filter="fade">
                                          <p:cBhvr>
                                            <p:cTn id="9" dur="700"/>
                                            <p:tgtEl>
                                              <p:spTgt spid="5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00" fill="hold"/>
                                            <p:tgtEl>
                                              <p:spTgt spid="58"/>
                                            </p:tgtEl>
                                            <p:attrNameLst>
                                              <p:attrName>ppt_w</p:attrName>
                                            </p:attrNameLst>
                                          </p:cBhvr>
                                          <p:tavLst>
                                            <p:tav tm="0">
                                              <p:val>
                                                <p:strVal val="#ppt_w+.3"/>
                                              </p:val>
                                            </p:tav>
                                            <p:tav tm="100000">
                                              <p:val>
                                                <p:strVal val="#ppt_w"/>
                                              </p:val>
                                            </p:tav>
                                          </p:tavLst>
                                        </p:anim>
                                        <p:anim calcmode="lin" valueType="num">
                                          <p:cBhvr>
                                            <p:cTn id="13" dur="700" fill="hold"/>
                                            <p:tgtEl>
                                              <p:spTgt spid="58"/>
                                            </p:tgtEl>
                                            <p:attrNameLst>
                                              <p:attrName>ppt_h</p:attrName>
                                            </p:attrNameLst>
                                          </p:cBhvr>
                                          <p:tavLst>
                                            <p:tav tm="0">
                                              <p:val>
                                                <p:strVal val="#ppt_h"/>
                                              </p:val>
                                            </p:tav>
                                            <p:tav tm="100000">
                                              <p:val>
                                                <p:strVal val="#ppt_h"/>
                                              </p:val>
                                            </p:tav>
                                          </p:tavLst>
                                        </p:anim>
                                        <p:animEffect transition="in" filter="fade">
                                          <p:cBhvr>
                                            <p:cTn id="14" dur="700"/>
                                            <p:tgtEl>
                                              <p:spTgt spid="5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700" fill="hold"/>
                                            <p:tgtEl>
                                              <p:spTgt spid="57"/>
                                            </p:tgtEl>
                                            <p:attrNameLst>
                                              <p:attrName>ppt_w</p:attrName>
                                            </p:attrNameLst>
                                          </p:cBhvr>
                                          <p:tavLst>
                                            <p:tav tm="0">
                                              <p:val>
                                                <p:strVal val="#ppt_w+.3"/>
                                              </p:val>
                                            </p:tav>
                                            <p:tav tm="100000">
                                              <p:val>
                                                <p:strVal val="#ppt_w"/>
                                              </p:val>
                                            </p:tav>
                                          </p:tavLst>
                                        </p:anim>
                                        <p:anim calcmode="lin" valueType="num">
                                          <p:cBhvr>
                                            <p:cTn id="18" dur="700" fill="hold"/>
                                            <p:tgtEl>
                                              <p:spTgt spid="57"/>
                                            </p:tgtEl>
                                            <p:attrNameLst>
                                              <p:attrName>ppt_h</p:attrName>
                                            </p:attrNameLst>
                                          </p:cBhvr>
                                          <p:tavLst>
                                            <p:tav tm="0">
                                              <p:val>
                                                <p:strVal val="#ppt_h"/>
                                              </p:val>
                                            </p:tav>
                                            <p:tav tm="100000">
                                              <p:val>
                                                <p:strVal val="#ppt_h"/>
                                              </p:val>
                                            </p:tav>
                                          </p:tavLst>
                                        </p:anim>
                                        <p:animEffect transition="in" filter="fade">
                                          <p:cBhvr>
                                            <p:cTn id="19" dur="700"/>
                                            <p:tgtEl>
                                              <p:spTgt spid="57"/>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14:bounceEnd="25000">
                                          <p:cBhvr additive="base">
                                            <p:cTn id="22" dur="600" fill="hold"/>
                                            <p:tgtEl>
                                              <p:spTgt spid="5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ppt_x</p:attrName>
                                            </p:attrNameLst>
                                          </p:cBhvr>
                                          <p:tavLst>
                                            <p:tav tm="0">
                                              <p:val>
                                                <p:strVal val="#ppt_x-#ppt_w/2"/>
                                              </p:val>
                                            </p:tav>
                                            <p:tav tm="100000">
                                              <p:val>
                                                <p:strVal val="#ppt_x"/>
                                              </p:val>
                                            </p:tav>
                                          </p:tavLst>
                                        </p:anim>
                                        <p:anim calcmode="lin" valueType="num">
                                          <p:cBhvr>
                                            <p:cTn id="28" dur="500" fill="hold"/>
                                            <p:tgtEl>
                                              <p:spTgt spid="52"/>
                                            </p:tgtEl>
                                            <p:attrNameLst>
                                              <p:attrName>ppt_y</p:attrName>
                                            </p:attrNameLst>
                                          </p:cBhvr>
                                          <p:tavLst>
                                            <p:tav tm="0">
                                              <p:val>
                                                <p:strVal val="#ppt_y"/>
                                              </p:val>
                                            </p:tav>
                                            <p:tav tm="100000">
                                              <p:val>
                                                <p:strVal val="#ppt_y"/>
                                              </p:val>
                                            </p:tav>
                                          </p:tavLst>
                                        </p:anim>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ppt_h/2"/>
                                              </p:val>
                                            </p:tav>
                                            <p:tav tm="100000">
                                              <p:val>
                                                <p:strVal val="#ppt_y"/>
                                              </p:val>
                                            </p:tav>
                                          </p:tavLst>
                                        </p:anim>
                                        <p:anim calcmode="lin" valueType="num">
                                          <p:cBhvr>
                                            <p:cTn id="36" dur="500" fill="hold"/>
                                            <p:tgtEl>
                                              <p:spTgt spid="53"/>
                                            </p:tgtEl>
                                            <p:attrNameLst>
                                              <p:attrName>ppt_w</p:attrName>
                                            </p:attrNameLst>
                                          </p:cBhvr>
                                          <p:tavLst>
                                            <p:tav tm="0">
                                              <p:val>
                                                <p:strVal val="#ppt_w"/>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
                                            <p:tgtEl>
                                              <p:spTgt spid="5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ppt_x</p:attrName>
                                            </p:attrNameLst>
                                          </p:cBhvr>
                                          <p:tavLst>
                                            <p:tav tm="0">
                                              <p:val>
                                                <p:strVal val="#ppt_x"/>
                                              </p:val>
                                            </p:tav>
                                            <p:tav tm="100000">
                                              <p:val>
                                                <p:strVal val="#ppt_x"/>
                                              </p:val>
                                            </p:tav>
                                          </p:tavLst>
                                        </p:anim>
                                        <p:anim calcmode="lin" valueType="num">
                                          <p:cBhvr>
                                            <p:cTn id="46" dur="500" fill="hold"/>
                                            <p:tgtEl>
                                              <p:spTgt spid="54"/>
                                            </p:tgtEl>
                                            <p:attrNameLst>
                                              <p:attrName>ppt_y</p:attrName>
                                            </p:attrNameLst>
                                          </p:cBhvr>
                                          <p:tavLst>
                                            <p:tav tm="0">
                                              <p:val>
                                                <p:strVal val="#ppt_y+#ppt_h/2"/>
                                              </p:val>
                                            </p:tav>
                                            <p:tav tm="100000">
                                              <p:val>
                                                <p:strVal val="#ppt_y"/>
                                              </p:val>
                                            </p:tav>
                                          </p:tavLst>
                                        </p:anim>
                                        <p:anim calcmode="lin" valueType="num">
                                          <p:cBhvr>
                                            <p:cTn id="47" dur="500" fill="hold"/>
                                            <p:tgtEl>
                                              <p:spTgt spid="54"/>
                                            </p:tgtEl>
                                            <p:attrNameLst>
                                              <p:attrName>ppt_w</p:attrName>
                                            </p:attrNameLst>
                                          </p:cBhvr>
                                          <p:tavLst>
                                            <p:tav tm="0">
                                              <p:val>
                                                <p:strVal val="#ppt_w"/>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5"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anim calcmode="lin" valueType="num">
                                          <p:cBhvr>
                                            <p:cTn id="53" dur="500" fill="hold"/>
                                            <p:tgtEl>
                                              <p:spTgt spid="36"/>
                                            </p:tgtEl>
                                            <p:attrNameLst>
                                              <p:attrName>ppt_w</p:attrName>
                                            </p:attrNameLst>
                                          </p:cBhvr>
                                          <p:tavLst>
                                            <p:tav tm="0" fmla="#ppt_w*sin(2.5*pi*$)">
                                              <p:val>
                                                <p:fltVal val="0"/>
                                              </p:val>
                                            </p:tav>
                                            <p:tav tm="100000">
                                              <p:val>
                                                <p:fltVal val="1"/>
                                              </p:val>
                                            </p:tav>
                                          </p:tavLst>
                                        </p:anim>
                                        <p:anim calcmode="lin" valueType="num">
                                          <p:cBhvr>
                                            <p:cTn id="54" dur="500" fill="hold"/>
                                            <p:tgtEl>
                                              <p:spTgt spid="36"/>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anim calcmode="lin" valueType="num">
                                          <p:cBhvr>
                                            <p:cTn id="58" dur="500" fill="hold"/>
                                            <p:tgtEl>
                                              <p:spTgt spid="37"/>
                                            </p:tgtEl>
                                            <p:attrNameLst>
                                              <p:attrName>ppt_w</p:attrName>
                                            </p:attrNameLst>
                                          </p:cBhvr>
                                          <p:tavLst>
                                            <p:tav tm="0" fmla="#ppt_w*sin(2.5*pi*$)">
                                              <p:val>
                                                <p:fltVal val="0"/>
                                              </p:val>
                                            </p:tav>
                                            <p:tav tm="100000">
                                              <p:val>
                                                <p:fltVal val="1"/>
                                              </p:val>
                                            </p:tav>
                                          </p:tavLst>
                                        </p:anim>
                                        <p:anim calcmode="lin" valueType="num">
                                          <p:cBhvr>
                                            <p:cTn id="59" dur="500" fill="hold"/>
                                            <p:tgtEl>
                                              <p:spTgt spid="37"/>
                                            </p:tgtEl>
                                            <p:attrNameLst>
                                              <p:attrName>ppt_h</p:attrName>
                                            </p:attrNameLst>
                                          </p:cBhvr>
                                          <p:tavLst>
                                            <p:tav tm="0">
                                              <p:val>
                                                <p:strVal val="#ppt_h"/>
                                              </p:val>
                                            </p:tav>
                                            <p:tav tm="100000">
                                              <p:val>
                                                <p:strVal val="#ppt_h"/>
                                              </p:val>
                                            </p:tav>
                                          </p:tavLst>
                                        </p:anim>
                                      </p:childTnLst>
                                    </p:cTn>
                                  </p:par>
                                </p:childTnLst>
                              </p:cTn>
                            </p:par>
                            <p:par>
                              <p:cTn id="60" fill="hold">
                                <p:stCondLst>
                                  <p:cond delay="2700"/>
                                </p:stCondLst>
                                <p:childTnLst>
                                  <p:par>
                                    <p:cTn id="61" presetID="47" presetClass="entr" presetSubtype="0"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2" presetClass="entr" presetSubtype="4"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down)">
                                          <p:cBhvr>
                                            <p:cTn id="73" dur="500"/>
                                            <p:tgtEl>
                                              <p:spTgt spid="4"/>
                                            </p:tgtEl>
                                          </p:cBhvr>
                                        </p:animEffect>
                                      </p:childTnLst>
                                    </p:cTn>
                                  </p:par>
                                  <p:par>
                                    <p:cTn id="74" presetID="22" presetClass="entr" presetSubtype="4" fill="hold" grpId="0" nodeType="withEffect">
                                      <p:stCondLst>
                                        <p:cond delay="20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500"/>
                                            <p:tgtEl>
                                              <p:spTgt spid="6"/>
                                            </p:tgtEl>
                                          </p:cBhvr>
                                        </p:animEffect>
                                      </p:childTnLst>
                                    </p:cTn>
                                  </p:par>
                                  <p:par>
                                    <p:cTn id="77" presetID="22" presetClass="entr" presetSubtype="4" fill="hold" grpId="0" nodeType="withEffect">
                                      <p:stCondLst>
                                        <p:cond delay="40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00"/>
                                            <p:tgtEl>
                                              <p:spTgt spid="7"/>
                                            </p:tgtEl>
                                          </p:cBhvr>
                                        </p:animEffect>
                                      </p:childTnLst>
                                    </p:cTn>
                                  </p:par>
                                  <p:par>
                                    <p:cTn id="80" presetID="22" presetClass="entr" presetSubtype="4" fill="hold" grpId="0" nodeType="withEffect">
                                      <p:stCondLst>
                                        <p:cond delay="60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500"/>
                                            <p:tgtEl>
                                              <p:spTgt spid="8"/>
                                            </p:tgtEl>
                                          </p:cBhvr>
                                        </p:animEffect>
                                      </p:childTnLst>
                                    </p:cTn>
                                  </p:par>
                                </p:childTnLst>
                              </p:cTn>
                            </p:par>
                            <p:par>
                              <p:cTn id="83" fill="hold">
                                <p:stCondLst>
                                  <p:cond delay="370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00"/>
                                            <p:tgtEl>
                                              <p:spTgt spid="9"/>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wipe(down)">
                                          <p:cBhvr>
                                            <p:cTn id="92" dur="500"/>
                                            <p:tgtEl>
                                              <p:spTgt spid="10"/>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down)">
                                          <p:cBhvr>
                                            <p:cTn id="95" dur="500"/>
                                            <p:tgtEl>
                                              <p:spTgt spid="11"/>
                                            </p:tgtEl>
                                          </p:cBhvr>
                                        </p:animEffect>
                                      </p:childTnLst>
                                    </p:cTn>
                                  </p:par>
                                </p:childTnLst>
                              </p:cTn>
                            </p:par>
                            <p:par>
                              <p:cTn id="96" fill="hold">
                                <p:stCondLst>
                                  <p:cond delay="4200"/>
                                </p:stCondLst>
                                <p:childTnLst>
                                  <p:par>
                                    <p:cTn id="97" presetID="45"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anim calcmode="lin" valueType="num">
                                          <p:cBhvr>
                                            <p:cTn id="100" dur="500" fill="hold"/>
                                            <p:tgtEl>
                                              <p:spTgt spid="38"/>
                                            </p:tgtEl>
                                            <p:attrNameLst>
                                              <p:attrName>ppt_w</p:attrName>
                                            </p:attrNameLst>
                                          </p:cBhvr>
                                          <p:tavLst>
                                            <p:tav tm="0" fmla="#ppt_w*sin(2.5*pi*$)">
                                              <p:val>
                                                <p:fltVal val="0"/>
                                              </p:val>
                                            </p:tav>
                                            <p:tav tm="100000">
                                              <p:val>
                                                <p:fltVal val="1"/>
                                              </p:val>
                                            </p:tav>
                                          </p:tavLst>
                                        </p:anim>
                                        <p:anim calcmode="lin" valueType="num">
                                          <p:cBhvr>
                                            <p:cTn id="101" dur="500" fill="hold"/>
                                            <p:tgtEl>
                                              <p:spTgt spid="38"/>
                                            </p:tgtEl>
                                            <p:attrNameLst>
                                              <p:attrName>ppt_h</p:attrName>
                                            </p:attrNameLst>
                                          </p:cBhvr>
                                          <p:tavLst>
                                            <p:tav tm="0">
                                              <p:val>
                                                <p:strVal val="#ppt_h"/>
                                              </p:val>
                                            </p:tav>
                                            <p:tav tm="100000">
                                              <p:val>
                                                <p:strVal val="#ppt_h"/>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anim calcmode="lin" valueType="num">
                                          <p:cBhvr>
                                            <p:cTn id="105" dur="500" fill="hold"/>
                                            <p:tgtEl>
                                              <p:spTgt spid="42"/>
                                            </p:tgtEl>
                                            <p:attrNameLst>
                                              <p:attrName>ppt_w</p:attrName>
                                            </p:attrNameLst>
                                          </p:cBhvr>
                                          <p:tavLst>
                                            <p:tav tm="0" fmla="#ppt_w*sin(2.5*pi*$)">
                                              <p:val>
                                                <p:fltVal val="0"/>
                                              </p:val>
                                            </p:tav>
                                            <p:tav tm="100000">
                                              <p:val>
                                                <p:fltVal val="1"/>
                                              </p:val>
                                            </p:tav>
                                          </p:tavLst>
                                        </p:anim>
                                        <p:anim calcmode="lin" valueType="num">
                                          <p:cBhvr>
                                            <p:cTn id="106" dur="500" fill="hold"/>
                                            <p:tgtEl>
                                              <p:spTgt spid="42"/>
                                            </p:tgtEl>
                                            <p:attrNameLst>
                                              <p:attrName>ppt_h</p:attrName>
                                            </p:attrNameLst>
                                          </p:cBhvr>
                                          <p:tavLst>
                                            <p:tav tm="0">
                                              <p:val>
                                                <p:strVal val="#ppt_h"/>
                                              </p:val>
                                            </p:tav>
                                            <p:tav tm="100000">
                                              <p:val>
                                                <p:strVal val="#ppt_h"/>
                                              </p:val>
                                            </p:tav>
                                          </p:tavLst>
                                        </p:anim>
                                      </p:childTnLst>
                                    </p:cTn>
                                  </p:par>
                                </p:childTnLst>
                              </p:cTn>
                            </p:par>
                            <p:par>
                              <p:cTn id="107" fill="hold">
                                <p:stCondLst>
                                  <p:cond delay="4700"/>
                                </p:stCondLst>
                                <p:childTnLst>
                                  <p:par>
                                    <p:cTn id="108" presetID="47" presetClass="entr" presetSubtype="0" fill="hold" grpId="0" nodeType="after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1000"/>
                                            <p:tgtEl>
                                              <p:spTgt spid="47"/>
                                            </p:tgtEl>
                                          </p:cBhvr>
                                        </p:animEffect>
                                        <p:anim calcmode="lin" valueType="num">
                                          <p:cBhvr>
                                            <p:cTn id="111" dur="1000" fill="hold"/>
                                            <p:tgtEl>
                                              <p:spTgt spid="47"/>
                                            </p:tgtEl>
                                            <p:attrNameLst>
                                              <p:attrName>ppt_x</p:attrName>
                                            </p:attrNameLst>
                                          </p:cBhvr>
                                          <p:tavLst>
                                            <p:tav tm="0">
                                              <p:val>
                                                <p:strVal val="#ppt_x"/>
                                              </p:val>
                                            </p:tav>
                                            <p:tav tm="100000">
                                              <p:val>
                                                <p:strVal val="#ppt_x"/>
                                              </p:val>
                                            </p:tav>
                                          </p:tavLst>
                                        </p:anim>
                                        <p:anim calcmode="lin" valueType="num">
                                          <p:cBhvr>
                                            <p:cTn id="112" dur="1000" fill="hold"/>
                                            <p:tgtEl>
                                              <p:spTgt spid="47"/>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fade">
                                          <p:cBhvr>
                                            <p:cTn id="115" dur="1000"/>
                                            <p:tgtEl>
                                              <p:spTgt spid="46"/>
                                            </p:tgtEl>
                                          </p:cBhvr>
                                        </p:animEffect>
                                        <p:anim calcmode="lin" valueType="num">
                                          <p:cBhvr>
                                            <p:cTn id="116" dur="1000" fill="hold"/>
                                            <p:tgtEl>
                                              <p:spTgt spid="46"/>
                                            </p:tgtEl>
                                            <p:attrNameLst>
                                              <p:attrName>ppt_x</p:attrName>
                                            </p:attrNameLst>
                                          </p:cBhvr>
                                          <p:tavLst>
                                            <p:tav tm="0">
                                              <p:val>
                                                <p:strVal val="#ppt_x"/>
                                              </p:val>
                                            </p:tav>
                                            <p:tav tm="100000">
                                              <p:val>
                                                <p:strVal val="#ppt_x"/>
                                              </p:val>
                                            </p:tav>
                                          </p:tavLst>
                                        </p:anim>
                                        <p:anim calcmode="lin" valueType="num">
                                          <p:cBhvr>
                                            <p:cTn id="117" dur="1000" fill="hold"/>
                                            <p:tgtEl>
                                              <p:spTgt spid="46"/>
                                            </p:tgtEl>
                                            <p:attrNameLst>
                                              <p:attrName>ppt_y</p:attrName>
                                            </p:attrNameLst>
                                          </p:cBhvr>
                                          <p:tavLst>
                                            <p:tav tm="0">
                                              <p:val>
                                                <p:strVal val="#ppt_y-.1"/>
                                              </p:val>
                                            </p:tav>
                                            <p:tav tm="100000">
                                              <p:val>
                                                <p:strVal val="#ppt_y"/>
                                              </p:val>
                                            </p:tav>
                                          </p:tavLst>
                                        </p:anim>
                                      </p:childTnLst>
                                    </p:cTn>
                                  </p:par>
                                  <p:par>
                                    <p:cTn id="118" presetID="22" presetClass="entr" presetSubtype="4"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wipe(down)">
                                          <p:cBhvr>
                                            <p:cTn id="120" dur="500"/>
                                            <p:tgtEl>
                                              <p:spTgt spid="12"/>
                                            </p:tgtEl>
                                          </p:cBhvr>
                                        </p:animEffect>
                                      </p:childTnLst>
                                    </p:cTn>
                                  </p:par>
                                  <p:par>
                                    <p:cTn id="121" presetID="22" presetClass="entr" presetSubtype="4" fill="hold" grpId="0" nodeType="withEffect">
                                      <p:stCondLst>
                                        <p:cond delay="20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par>
                                    <p:cTn id="124" presetID="22" presetClass="entr" presetSubtype="4" fill="hold" grpId="0" nodeType="withEffect">
                                      <p:stCondLst>
                                        <p:cond delay="400"/>
                                      </p:stCondLst>
                                      <p:childTnLst>
                                        <p:set>
                                          <p:cBhvr>
                                            <p:cTn id="125" dur="1" fill="hold">
                                              <p:stCondLst>
                                                <p:cond delay="0"/>
                                              </p:stCondLst>
                                            </p:cTn>
                                            <p:tgtEl>
                                              <p:spTgt spid="14"/>
                                            </p:tgtEl>
                                            <p:attrNameLst>
                                              <p:attrName>style.visibility</p:attrName>
                                            </p:attrNameLst>
                                          </p:cBhvr>
                                          <p:to>
                                            <p:strVal val="visible"/>
                                          </p:to>
                                        </p:set>
                                        <p:animEffect transition="in" filter="wipe(down)">
                                          <p:cBhvr>
                                            <p:cTn id="126" dur="500"/>
                                            <p:tgtEl>
                                              <p:spTgt spid="14"/>
                                            </p:tgtEl>
                                          </p:cBhvr>
                                        </p:animEffect>
                                      </p:childTnLst>
                                    </p:cTn>
                                  </p:par>
                                  <p:par>
                                    <p:cTn id="127" presetID="22" presetClass="entr" presetSubtype="4" fill="hold" grpId="0" nodeType="withEffect">
                                      <p:stCondLst>
                                        <p:cond delay="600"/>
                                      </p:stCondLst>
                                      <p:childTnLst>
                                        <p:set>
                                          <p:cBhvr>
                                            <p:cTn id="128" dur="1" fill="hold">
                                              <p:stCondLst>
                                                <p:cond delay="0"/>
                                              </p:stCondLst>
                                            </p:cTn>
                                            <p:tgtEl>
                                              <p:spTgt spid="15"/>
                                            </p:tgtEl>
                                            <p:attrNameLst>
                                              <p:attrName>style.visibility</p:attrName>
                                            </p:attrNameLst>
                                          </p:cBhvr>
                                          <p:to>
                                            <p:strVal val="visible"/>
                                          </p:to>
                                        </p:set>
                                        <p:animEffect transition="in" filter="wipe(down)">
                                          <p:cBhvr>
                                            <p:cTn id="129" dur="500"/>
                                            <p:tgtEl>
                                              <p:spTgt spid="15"/>
                                            </p:tgtEl>
                                          </p:cBhvr>
                                        </p:animEffect>
                                      </p:childTnLst>
                                    </p:cTn>
                                  </p:par>
                                </p:childTnLst>
                              </p:cTn>
                            </p:par>
                            <p:par>
                              <p:cTn id="130" fill="hold">
                                <p:stCondLst>
                                  <p:cond delay="5700"/>
                                </p:stCondLst>
                                <p:childTnLst>
                                  <p:par>
                                    <p:cTn id="131" presetID="22" presetClass="entr" presetSubtype="4" fill="hold" grpId="0" nodeType="after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wipe(down)">
                                          <p:cBhvr>
                                            <p:cTn id="133" dur="500"/>
                                            <p:tgtEl>
                                              <p:spTgt spid="16"/>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wipe(down)">
                                          <p:cBhvr>
                                            <p:cTn id="136" dur="500"/>
                                            <p:tgtEl>
                                              <p:spTgt spid="17"/>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00"/>
                                            <p:tgtEl>
                                              <p:spTgt spid="18"/>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19"/>
                                            </p:tgtEl>
                                            <p:attrNameLst>
                                              <p:attrName>style.visibility</p:attrName>
                                            </p:attrNameLst>
                                          </p:cBhvr>
                                          <p:to>
                                            <p:strVal val="visible"/>
                                          </p:to>
                                        </p:set>
                                        <p:animEffect transition="in" filter="wipe(down)">
                                          <p:cBhvr>
                                            <p:cTn id="142" dur="500"/>
                                            <p:tgtEl>
                                              <p:spTgt spid="19"/>
                                            </p:tgtEl>
                                          </p:cBhvr>
                                        </p:animEffect>
                                      </p:childTnLst>
                                    </p:cTn>
                                  </p:par>
                                </p:childTnLst>
                              </p:cTn>
                            </p:par>
                            <p:par>
                              <p:cTn id="143" fill="hold">
                                <p:stCondLst>
                                  <p:cond delay="6200"/>
                                </p:stCondLst>
                                <p:childTnLst>
                                  <p:par>
                                    <p:cTn id="144" presetID="45" presetClass="entr" presetSubtype="0" fill="hold" grpId="0" nodeType="after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fade">
                                          <p:cBhvr>
                                            <p:cTn id="146" dur="500"/>
                                            <p:tgtEl>
                                              <p:spTgt spid="39"/>
                                            </p:tgtEl>
                                          </p:cBhvr>
                                        </p:animEffect>
                                        <p:anim calcmode="lin" valueType="num">
                                          <p:cBhvr>
                                            <p:cTn id="147" dur="500" fill="hold"/>
                                            <p:tgtEl>
                                              <p:spTgt spid="39"/>
                                            </p:tgtEl>
                                            <p:attrNameLst>
                                              <p:attrName>ppt_w</p:attrName>
                                            </p:attrNameLst>
                                          </p:cBhvr>
                                          <p:tavLst>
                                            <p:tav tm="0" fmla="#ppt_w*sin(2.5*pi*$)">
                                              <p:val>
                                                <p:fltVal val="0"/>
                                              </p:val>
                                            </p:tav>
                                            <p:tav tm="100000">
                                              <p:val>
                                                <p:fltVal val="1"/>
                                              </p:val>
                                            </p:tav>
                                          </p:tavLst>
                                        </p:anim>
                                        <p:anim calcmode="lin" valueType="num">
                                          <p:cBhvr>
                                            <p:cTn id="148" dur="500" fill="hold"/>
                                            <p:tgtEl>
                                              <p:spTgt spid="39"/>
                                            </p:tgtEl>
                                            <p:attrNameLst>
                                              <p:attrName>ppt_h</p:attrName>
                                            </p:attrNameLst>
                                          </p:cBhvr>
                                          <p:tavLst>
                                            <p:tav tm="0">
                                              <p:val>
                                                <p:strVal val="#ppt_h"/>
                                              </p:val>
                                            </p:tav>
                                            <p:tav tm="100000">
                                              <p:val>
                                                <p:strVal val="#ppt_h"/>
                                              </p:val>
                                            </p:tav>
                                          </p:tavLst>
                                        </p:anim>
                                      </p:childTnLst>
                                    </p:cTn>
                                  </p:par>
                                  <p:par>
                                    <p:cTn id="149" presetID="45" presetClass="entr" presetSubtype="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fade">
                                          <p:cBhvr>
                                            <p:cTn id="151" dur="500"/>
                                            <p:tgtEl>
                                              <p:spTgt spid="41"/>
                                            </p:tgtEl>
                                          </p:cBhvr>
                                        </p:animEffect>
                                        <p:anim calcmode="lin" valueType="num">
                                          <p:cBhvr>
                                            <p:cTn id="152" dur="500" fill="hold"/>
                                            <p:tgtEl>
                                              <p:spTgt spid="41"/>
                                            </p:tgtEl>
                                            <p:attrNameLst>
                                              <p:attrName>ppt_w</p:attrName>
                                            </p:attrNameLst>
                                          </p:cBhvr>
                                          <p:tavLst>
                                            <p:tav tm="0" fmla="#ppt_w*sin(2.5*pi*$)">
                                              <p:val>
                                                <p:fltVal val="0"/>
                                              </p:val>
                                            </p:tav>
                                            <p:tav tm="100000">
                                              <p:val>
                                                <p:fltVal val="1"/>
                                              </p:val>
                                            </p:tav>
                                          </p:tavLst>
                                        </p:anim>
                                        <p:anim calcmode="lin" valueType="num">
                                          <p:cBhvr>
                                            <p:cTn id="153" dur="500" fill="hold"/>
                                            <p:tgtEl>
                                              <p:spTgt spid="41"/>
                                            </p:tgtEl>
                                            <p:attrNameLst>
                                              <p:attrName>ppt_h</p:attrName>
                                            </p:attrNameLst>
                                          </p:cBhvr>
                                          <p:tavLst>
                                            <p:tav tm="0">
                                              <p:val>
                                                <p:strVal val="#ppt_h"/>
                                              </p:val>
                                            </p:tav>
                                            <p:tav tm="100000">
                                              <p:val>
                                                <p:strVal val="#ppt_h"/>
                                              </p:val>
                                            </p:tav>
                                          </p:tavLst>
                                        </p:anim>
                                      </p:childTnLst>
                                    </p:cTn>
                                  </p:par>
                                </p:childTnLst>
                              </p:cTn>
                            </p:par>
                            <p:par>
                              <p:cTn id="154" fill="hold">
                                <p:stCondLst>
                                  <p:cond delay="6700"/>
                                </p:stCondLst>
                                <p:childTnLst>
                                  <p:par>
                                    <p:cTn id="155" presetID="47" presetClass="entr" presetSubtype="0" fill="hold" grpId="0" nodeType="afterEffect">
                                      <p:stCondLst>
                                        <p:cond delay="0"/>
                                      </p:stCondLst>
                                      <p:childTnLst>
                                        <p:set>
                                          <p:cBhvr>
                                            <p:cTn id="156" dur="1" fill="hold">
                                              <p:stCondLst>
                                                <p:cond delay="0"/>
                                              </p:stCondLst>
                                            </p:cTn>
                                            <p:tgtEl>
                                              <p:spTgt spid="49"/>
                                            </p:tgtEl>
                                            <p:attrNameLst>
                                              <p:attrName>style.visibility</p:attrName>
                                            </p:attrNameLst>
                                          </p:cBhvr>
                                          <p:to>
                                            <p:strVal val="visible"/>
                                          </p:to>
                                        </p:set>
                                        <p:animEffect transition="in" filter="fade">
                                          <p:cBhvr>
                                            <p:cTn id="157" dur="1000"/>
                                            <p:tgtEl>
                                              <p:spTgt spid="49"/>
                                            </p:tgtEl>
                                          </p:cBhvr>
                                        </p:animEffect>
                                        <p:anim calcmode="lin" valueType="num">
                                          <p:cBhvr>
                                            <p:cTn id="158" dur="1000" fill="hold"/>
                                            <p:tgtEl>
                                              <p:spTgt spid="49"/>
                                            </p:tgtEl>
                                            <p:attrNameLst>
                                              <p:attrName>ppt_x</p:attrName>
                                            </p:attrNameLst>
                                          </p:cBhvr>
                                          <p:tavLst>
                                            <p:tav tm="0">
                                              <p:val>
                                                <p:strVal val="#ppt_x"/>
                                              </p:val>
                                            </p:tav>
                                            <p:tav tm="100000">
                                              <p:val>
                                                <p:strVal val="#ppt_x"/>
                                              </p:val>
                                            </p:tav>
                                          </p:tavLst>
                                        </p:anim>
                                        <p:anim calcmode="lin" valueType="num">
                                          <p:cBhvr>
                                            <p:cTn id="159" dur="1000" fill="hold"/>
                                            <p:tgtEl>
                                              <p:spTgt spid="49"/>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fade">
                                          <p:cBhvr>
                                            <p:cTn id="162" dur="1000"/>
                                            <p:tgtEl>
                                              <p:spTgt spid="48"/>
                                            </p:tgtEl>
                                          </p:cBhvr>
                                        </p:animEffect>
                                        <p:anim calcmode="lin" valueType="num">
                                          <p:cBhvr>
                                            <p:cTn id="163" dur="1000" fill="hold"/>
                                            <p:tgtEl>
                                              <p:spTgt spid="48"/>
                                            </p:tgtEl>
                                            <p:attrNameLst>
                                              <p:attrName>ppt_x</p:attrName>
                                            </p:attrNameLst>
                                          </p:cBhvr>
                                          <p:tavLst>
                                            <p:tav tm="0">
                                              <p:val>
                                                <p:strVal val="#ppt_x"/>
                                              </p:val>
                                            </p:tav>
                                            <p:tav tm="100000">
                                              <p:val>
                                                <p:strVal val="#ppt_x"/>
                                              </p:val>
                                            </p:tav>
                                          </p:tavLst>
                                        </p:anim>
                                        <p:anim calcmode="lin" valueType="num">
                                          <p:cBhvr>
                                            <p:cTn id="164" dur="1000" fill="hold"/>
                                            <p:tgtEl>
                                              <p:spTgt spid="48"/>
                                            </p:tgtEl>
                                            <p:attrNameLst>
                                              <p:attrName>ppt_y</p:attrName>
                                            </p:attrNameLst>
                                          </p:cBhvr>
                                          <p:tavLst>
                                            <p:tav tm="0">
                                              <p:val>
                                                <p:strVal val="#ppt_y-.1"/>
                                              </p:val>
                                            </p:tav>
                                            <p:tav tm="100000">
                                              <p:val>
                                                <p:strVal val="#ppt_y"/>
                                              </p:val>
                                            </p:tav>
                                          </p:tavLst>
                                        </p:anim>
                                      </p:childTnLst>
                                    </p:cTn>
                                  </p:par>
                                  <p:par>
                                    <p:cTn id="165" presetID="22" presetClass="entr" presetSubtype="4" fill="hold" grpId="0" nodeType="with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wipe(down)">
                                          <p:cBhvr>
                                            <p:cTn id="167" dur="500"/>
                                            <p:tgtEl>
                                              <p:spTgt spid="20"/>
                                            </p:tgtEl>
                                          </p:cBhvr>
                                        </p:animEffect>
                                      </p:childTnLst>
                                    </p:cTn>
                                  </p:par>
                                  <p:par>
                                    <p:cTn id="168" presetID="22" presetClass="entr" presetSubtype="4" fill="hold" grpId="0" nodeType="withEffect">
                                      <p:stCondLst>
                                        <p:cond delay="200"/>
                                      </p:stCondLst>
                                      <p:childTnLst>
                                        <p:set>
                                          <p:cBhvr>
                                            <p:cTn id="169" dur="1" fill="hold">
                                              <p:stCondLst>
                                                <p:cond delay="0"/>
                                              </p:stCondLst>
                                            </p:cTn>
                                            <p:tgtEl>
                                              <p:spTgt spid="21"/>
                                            </p:tgtEl>
                                            <p:attrNameLst>
                                              <p:attrName>style.visibility</p:attrName>
                                            </p:attrNameLst>
                                          </p:cBhvr>
                                          <p:to>
                                            <p:strVal val="visible"/>
                                          </p:to>
                                        </p:set>
                                        <p:animEffect transition="in" filter="wipe(down)">
                                          <p:cBhvr>
                                            <p:cTn id="170" dur="500"/>
                                            <p:tgtEl>
                                              <p:spTgt spid="21"/>
                                            </p:tgtEl>
                                          </p:cBhvr>
                                        </p:animEffect>
                                      </p:childTnLst>
                                    </p:cTn>
                                  </p:par>
                                  <p:par>
                                    <p:cTn id="171" presetID="22" presetClass="entr" presetSubtype="4" fill="hold" grpId="0" nodeType="withEffect">
                                      <p:stCondLst>
                                        <p:cond delay="400"/>
                                      </p:stCondLst>
                                      <p:childTnLst>
                                        <p:set>
                                          <p:cBhvr>
                                            <p:cTn id="172" dur="1" fill="hold">
                                              <p:stCondLst>
                                                <p:cond delay="0"/>
                                              </p:stCondLst>
                                            </p:cTn>
                                            <p:tgtEl>
                                              <p:spTgt spid="22"/>
                                            </p:tgtEl>
                                            <p:attrNameLst>
                                              <p:attrName>style.visibility</p:attrName>
                                            </p:attrNameLst>
                                          </p:cBhvr>
                                          <p:to>
                                            <p:strVal val="visible"/>
                                          </p:to>
                                        </p:set>
                                        <p:animEffect transition="in" filter="wipe(down)">
                                          <p:cBhvr>
                                            <p:cTn id="173" dur="500"/>
                                            <p:tgtEl>
                                              <p:spTgt spid="22"/>
                                            </p:tgtEl>
                                          </p:cBhvr>
                                        </p:animEffect>
                                      </p:childTnLst>
                                    </p:cTn>
                                  </p:par>
                                  <p:par>
                                    <p:cTn id="174" presetID="22" presetClass="entr" presetSubtype="4" fill="hold" grpId="0" nodeType="withEffect">
                                      <p:stCondLst>
                                        <p:cond delay="600"/>
                                      </p:stCondLst>
                                      <p:childTnLst>
                                        <p:set>
                                          <p:cBhvr>
                                            <p:cTn id="175" dur="1" fill="hold">
                                              <p:stCondLst>
                                                <p:cond delay="0"/>
                                              </p:stCondLst>
                                            </p:cTn>
                                            <p:tgtEl>
                                              <p:spTgt spid="23"/>
                                            </p:tgtEl>
                                            <p:attrNameLst>
                                              <p:attrName>style.visibility</p:attrName>
                                            </p:attrNameLst>
                                          </p:cBhvr>
                                          <p:to>
                                            <p:strVal val="visible"/>
                                          </p:to>
                                        </p:set>
                                        <p:animEffect transition="in" filter="wipe(down)">
                                          <p:cBhvr>
                                            <p:cTn id="176" dur="500"/>
                                            <p:tgtEl>
                                              <p:spTgt spid="23"/>
                                            </p:tgtEl>
                                          </p:cBhvr>
                                        </p:animEffect>
                                      </p:childTnLst>
                                    </p:cTn>
                                  </p:par>
                                </p:childTnLst>
                              </p:cTn>
                            </p:par>
                            <p:par>
                              <p:cTn id="177" fill="hold">
                                <p:stCondLst>
                                  <p:cond delay="7700"/>
                                </p:stCondLst>
                                <p:childTnLst>
                                  <p:par>
                                    <p:cTn id="178" presetID="22" presetClass="entr" presetSubtype="4" fill="hold" grpId="0" nodeType="afterEffect">
                                      <p:stCondLst>
                                        <p:cond delay="0"/>
                                      </p:stCondLst>
                                      <p:childTnLst>
                                        <p:set>
                                          <p:cBhvr>
                                            <p:cTn id="179" dur="1" fill="hold">
                                              <p:stCondLst>
                                                <p:cond delay="0"/>
                                              </p:stCondLst>
                                            </p:cTn>
                                            <p:tgtEl>
                                              <p:spTgt spid="27"/>
                                            </p:tgtEl>
                                            <p:attrNameLst>
                                              <p:attrName>style.visibility</p:attrName>
                                            </p:attrNameLst>
                                          </p:cBhvr>
                                          <p:to>
                                            <p:strVal val="visible"/>
                                          </p:to>
                                        </p:set>
                                        <p:animEffect transition="in" filter="wipe(down)">
                                          <p:cBhvr>
                                            <p:cTn id="180" dur="500"/>
                                            <p:tgtEl>
                                              <p:spTgt spid="2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wipe(down)">
                                          <p:cBhvr>
                                            <p:cTn id="183" dur="500"/>
                                            <p:tgtEl>
                                              <p:spTgt spid="26"/>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5"/>
                                            </p:tgtEl>
                                            <p:attrNameLst>
                                              <p:attrName>style.visibility</p:attrName>
                                            </p:attrNameLst>
                                          </p:cBhvr>
                                          <p:to>
                                            <p:strVal val="visible"/>
                                          </p:to>
                                        </p:set>
                                        <p:animEffect transition="in" filter="wipe(down)">
                                          <p:cBhvr>
                                            <p:cTn id="186" dur="500"/>
                                            <p:tgtEl>
                                              <p:spTgt spid="25"/>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ipe(down)">
                                          <p:cBhvr>
                                            <p:cTn id="189" dur="500"/>
                                            <p:tgtEl>
                                              <p:spTgt spid="24"/>
                                            </p:tgtEl>
                                          </p:cBhvr>
                                        </p:animEffect>
                                      </p:childTnLst>
                                    </p:cTn>
                                  </p:par>
                                </p:childTnLst>
                              </p:cTn>
                            </p:par>
                            <p:par>
                              <p:cTn id="190" fill="hold">
                                <p:stCondLst>
                                  <p:cond delay="8200"/>
                                </p:stCondLst>
                                <p:childTnLst>
                                  <p:par>
                                    <p:cTn id="191" presetID="45" presetClass="entr" presetSubtype="0" fill="hold" grpId="0" nodeType="afterEffect">
                                      <p:stCondLst>
                                        <p:cond delay="0"/>
                                      </p:stCondLst>
                                      <p:childTnLst>
                                        <p:set>
                                          <p:cBhvr>
                                            <p:cTn id="192" dur="1" fill="hold">
                                              <p:stCondLst>
                                                <p:cond delay="0"/>
                                              </p:stCondLst>
                                            </p:cTn>
                                            <p:tgtEl>
                                              <p:spTgt spid="40"/>
                                            </p:tgtEl>
                                            <p:attrNameLst>
                                              <p:attrName>style.visibility</p:attrName>
                                            </p:attrNameLst>
                                          </p:cBhvr>
                                          <p:to>
                                            <p:strVal val="visible"/>
                                          </p:to>
                                        </p:set>
                                        <p:animEffect transition="in" filter="fade">
                                          <p:cBhvr>
                                            <p:cTn id="193" dur="500"/>
                                            <p:tgtEl>
                                              <p:spTgt spid="40"/>
                                            </p:tgtEl>
                                          </p:cBhvr>
                                        </p:animEffect>
                                        <p:anim calcmode="lin" valueType="num">
                                          <p:cBhvr>
                                            <p:cTn id="194" dur="500" fill="hold"/>
                                            <p:tgtEl>
                                              <p:spTgt spid="40"/>
                                            </p:tgtEl>
                                            <p:attrNameLst>
                                              <p:attrName>ppt_w</p:attrName>
                                            </p:attrNameLst>
                                          </p:cBhvr>
                                          <p:tavLst>
                                            <p:tav tm="0" fmla="#ppt_w*sin(2.5*pi*$)">
                                              <p:val>
                                                <p:fltVal val="0"/>
                                              </p:val>
                                            </p:tav>
                                            <p:tav tm="100000">
                                              <p:val>
                                                <p:fltVal val="1"/>
                                              </p:val>
                                            </p:tav>
                                          </p:tavLst>
                                        </p:anim>
                                        <p:anim calcmode="lin" valueType="num">
                                          <p:cBhvr>
                                            <p:cTn id="195" dur="500" fill="hold"/>
                                            <p:tgtEl>
                                              <p:spTgt spid="40"/>
                                            </p:tgtEl>
                                            <p:attrNameLst>
                                              <p:attrName>ppt_h</p:attrName>
                                            </p:attrNameLst>
                                          </p:cBhvr>
                                          <p:tavLst>
                                            <p:tav tm="0">
                                              <p:val>
                                                <p:strVal val="#ppt_h"/>
                                              </p:val>
                                            </p:tav>
                                            <p:tav tm="100000">
                                              <p:val>
                                                <p:strVal val="#ppt_h"/>
                                              </p:val>
                                            </p:tav>
                                          </p:tavLst>
                                        </p:anim>
                                      </p:childTnLst>
                                    </p:cTn>
                                  </p:par>
                                  <p:par>
                                    <p:cTn id="196" presetID="45" presetClass="entr" presetSubtype="0" fill="hold" grpId="0" nodeType="withEffect">
                                      <p:stCondLst>
                                        <p:cond delay="0"/>
                                      </p:stCondLst>
                                      <p:childTnLst>
                                        <p:set>
                                          <p:cBhvr>
                                            <p:cTn id="197" dur="1" fill="hold">
                                              <p:stCondLst>
                                                <p:cond delay="0"/>
                                              </p:stCondLst>
                                            </p:cTn>
                                            <p:tgtEl>
                                              <p:spTgt spid="43"/>
                                            </p:tgtEl>
                                            <p:attrNameLst>
                                              <p:attrName>style.visibility</p:attrName>
                                            </p:attrNameLst>
                                          </p:cBhvr>
                                          <p:to>
                                            <p:strVal val="visible"/>
                                          </p:to>
                                        </p:set>
                                        <p:animEffect transition="in" filter="fade">
                                          <p:cBhvr>
                                            <p:cTn id="198" dur="500"/>
                                            <p:tgtEl>
                                              <p:spTgt spid="43"/>
                                            </p:tgtEl>
                                          </p:cBhvr>
                                        </p:animEffect>
                                        <p:anim calcmode="lin" valueType="num">
                                          <p:cBhvr>
                                            <p:cTn id="199" dur="500" fill="hold"/>
                                            <p:tgtEl>
                                              <p:spTgt spid="43"/>
                                            </p:tgtEl>
                                            <p:attrNameLst>
                                              <p:attrName>ppt_w</p:attrName>
                                            </p:attrNameLst>
                                          </p:cBhvr>
                                          <p:tavLst>
                                            <p:tav tm="0" fmla="#ppt_w*sin(2.5*pi*$)">
                                              <p:val>
                                                <p:fltVal val="0"/>
                                              </p:val>
                                            </p:tav>
                                            <p:tav tm="100000">
                                              <p:val>
                                                <p:fltVal val="1"/>
                                              </p:val>
                                            </p:tav>
                                          </p:tavLst>
                                        </p:anim>
                                        <p:anim calcmode="lin" valueType="num">
                                          <p:cBhvr>
                                            <p:cTn id="200" dur="500" fill="hold"/>
                                            <p:tgtEl>
                                              <p:spTgt spid="43"/>
                                            </p:tgtEl>
                                            <p:attrNameLst>
                                              <p:attrName>ppt_h</p:attrName>
                                            </p:attrNameLst>
                                          </p:cBhvr>
                                          <p:tavLst>
                                            <p:tav tm="0">
                                              <p:val>
                                                <p:strVal val="#ppt_h"/>
                                              </p:val>
                                            </p:tav>
                                            <p:tav tm="100000">
                                              <p:val>
                                                <p:strVal val="#ppt_h"/>
                                              </p:val>
                                            </p:tav>
                                          </p:tavLst>
                                        </p:anim>
                                      </p:childTnLst>
                                    </p:cTn>
                                  </p:par>
                                </p:childTnLst>
                              </p:cTn>
                            </p:par>
                            <p:par>
                              <p:cTn id="201" fill="hold">
                                <p:stCondLst>
                                  <p:cond delay="8700"/>
                                </p:stCondLst>
                                <p:childTnLst>
                                  <p:par>
                                    <p:cTn id="202" presetID="47" presetClass="entr" presetSubtype="0" fill="hold" grpId="0" nodeType="afterEffect">
                                      <p:stCondLst>
                                        <p:cond delay="0"/>
                                      </p:stCondLst>
                                      <p:childTnLst>
                                        <p:set>
                                          <p:cBhvr>
                                            <p:cTn id="203" dur="1" fill="hold">
                                              <p:stCondLst>
                                                <p:cond delay="0"/>
                                              </p:stCondLst>
                                            </p:cTn>
                                            <p:tgtEl>
                                              <p:spTgt spid="51"/>
                                            </p:tgtEl>
                                            <p:attrNameLst>
                                              <p:attrName>style.visibility</p:attrName>
                                            </p:attrNameLst>
                                          </p:cBhvr>
                                          <p:to>
                                            <p:strVal val="visible"/>
                                          </p:to>
                                        </p:set>
                                        <p:animEffect transition="in" filter="fade">
                                          <p:cBhvr>
                                            <p:cTn id="204" dur="1000"/>
                                            <p:tgtEl>
                                              <p:spTgt spid="51"/>
                                            </p:tgtEl>
                                          </p:cBhvr>
                                        </p:animEffect>
                                        <p:anim calcmode="lin" valueType="num">
                                          <p:cBhvr>
                                            <p:cTn id="205" dur="1000" fill="hold"/>
                                            <p:tgtEl>
                                              <p:spTgt spid="51"/>
                                            </p:tgtEl>
                                            <p:attrNameLst>
                                              <p:attrName>ppt_x</p:attrName>
                                            </p:attrNameLst>
                                          </p:cBhvr>
                                          <p:tavLst>
                                            <p:tav tm="0">
                                              <p:val>
                                                <p:strVal val="#ppt_x"/>
                                              </p:val>
                                            </p:tav>
                                            <p:tav tm="100000">
                                              <p:val>
                                                <p:strVal val="#ppt_x"/>
                                              </p:val>
                                            </p:tav>
                                          </p:tavLst>
                                        </p:anim>
                                        <p:anim calcmode="lin" valueType="num">
                                          <p:cBhvr>
                                            <p:cTn id="206" dur="1000" fill="hold"/>
                                            <p:tgtEl>
                                              <p:spTgt spid="51"/>
                                            </p:tgtEl>
                                            <p:attrNameLst>
                                              <p:attrName>ppt_y</p:attrName>
                                            </p:attrNameLst>
                                          </p:cBhvr>
                                          <p:tavLst>
                                            <p:tav tm="0">
                                              <p:val>
                                                <p:strVal val="#ppt_y-.1"/>
                                              </p:val>
                                            </p:tav>
                                            <p:tav tm="100000">
                                              <p:val>
                                                <p:strVal val="#ppt_y"/>
                                              </p:val>
                                            </p:tav>
                                          </p:tavLst>
                                        </p:anim>
                                      </p:childTnLst>
                                    </p:cTn>
                                  </p:par>
                                  <p:par>
                                    <p:cTn id="207" presetID="47" presetClass="entr" presetSubtype="0" fill="hold" grpId="0" nodeType="withEffect">
                                      <p:stCondLst>
                                        <p:cond delay="0"/>
                                      </p:stCondLst>
                                      <p:childTnLst>
                                        <p:set>
                                          <p:cBhvr>
                                            <p:cTn id="208" dur="1" fill="hold">
                                              <p:stCondLst>
                                                <p:cond delay="0"/>
                                              </p:stCondLst>
                                            </p:cTn>
                                            <p:tgtEl>
                                              <p:spTgt spid="50"/>
                                            </p:tgtEl>
                                            <p:attrNameLst>
                                              <p:attrName>style.visibility</p:attrName>
                                            </p:attrNameLst>
                                          </p:cBhvr>
                                          <p:to>
                                            <p:strVal val="visible"/>
                                          </p:to>
                                        </p:set>
                                        <p:animEffect transition="in" filter="fade">
                                          <p:cBhvr>
                                            <p:cTn id="209" dur="1000"/>
                                            <p:tgtEl>
                                              <p:spTgt spid="50"/>
                                            </p:tgtEl>
                                          </p:cBhvr>
                                        </p:animEffect>
                                        <p:anim calcmode="lin" valueType="num">
                                          <p:cBhvr>
                                            <p:cTn id="210" dur="1000" fill="hold"/>
                                            <p:tgtEl>
                                              <p:spTgt spid="50"/>
                                            </p:tgtEl>
                                            <p:attrNameLst>
                                              <p:attrName>ppt_x</p:attrName>
                                            </p:attrNameLst>
                                          </p:cBhvr>
                                          <p:tavLst>
                                            <p:tav tm="0">
                                              <p:val>
                                                <p:strVal val="#ppt_x"/>
                                              </p:val>
                                            </p:tav>
                                            <p:tav tm="100000">
                                              <p:val>
                                                <p:strVal val="#ppt_x"/>
                                              </p:val>
                                            </p:tav>
                                          </p:tavLst>
                                        </p:anim>
                                        <p:anim calcmode="lin" valueType="num">
                                          <p:cBhvr>
                                            <p:cTn id="211" dur="1000" fill="hold"/>
                                            <p:tgtEl>
                                              <p:spTgt spid="50"/>
                                            </p:tgtEl>
                                            <p:attrNameLst>
                                              <p:attrName>ppt_y</p:attrName>
                                            </p:attrNameLst>
                                          </p:cBhvr>
                                          <p:tavLst>
                                            <p:tav tm="0">
                                              <p:val>
                                                <p:strVal val="#ppt_y-.1"/>
                                              </p:val>
                                            </p:tav>
                                            <p:tav tm="100000">
                                              <p:val>
                                                <p:strVal val="#ppt_y"/>
                                              </p:val>
                                            </p:tav>
                                          </p:tavLst>
                                        </p:anim>
                                      </p:childTnLst>
                                    </p:cTn>
                                  </p:par>
                                  <p:par>
                                    <p:cTn id="212" presetID="22" presetClass="entr" presetSubtype="4" fill="hold" grpId="0"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wipe(down)">
                                          <p:cBhvr>
                                            <p:cTn id="214" dur="500"/>
                                            <p:tgtEl>
                                              <p:spTgt spid="28"/>
                                            </p:tgtEl>
                                          </p:cBhvr>
                                        </p:animEffect>
                                      </p:childTnLst>
                                    </p:cTn>
                                  </p:par>
                                  <p:par>
                                    <p:cTn id="215" presetID="22" presetClass="entr" presetSubtype="4" fill="hold" grpId="0" nodeType="withEffect">
                                      <p:stCondLst>
                                        <p:cond delay="200"/>
                                      </p:stCondLst>
                                      <p:childTnLst>
                                        <p:set>
                                          <p:cBhvr>
                                            <p:cTn id="216" dur="1" fill="hold">
                                              <p:stCondLst>
                                                <p:cond delay="0"/>
                                              </p:stCondLst>
                                            </p:cTn>
                                            <p:tgtEl>
                                              <p:spTgt spid="29"/>
                                            </p:tgtEl>
                                            <p:attrNameLst>
                                              <p:attrName>style.visibility</p:attrName>
                                            </p:attrNameLst>
                                          </p:cBhvr>
                                          <p:to>
                                            <p:strVal val="visible"/>
                                          </p:to>
                                        </p:set>
                                        <p:animEffect transition="in" filter="wipe(down)">
                                          <p:cBhvr>
                                            <p:cTn id="217" dur="500"/>
                                            <p:tgtEl>
                                              <p:spTgt spid="29"/>
                                            </p:tgtEl>
                                          </p:cBhvr>
                                        </p:animEffect>
                                      </p:childTnLst>
                                    </p:cTn>
                                  </p:par>
                                  <p:par>
                                    <p:cTn id="218" presetID="22" presetClass="entr" presetSubtype="4" fill="hold" grpId="0" nodeType="withEffect">
                                      <p:stCondLst>
                                        <p:cond delay="400"/>
                                      </p:stCondLst>
                                      <p:childTnLst>
                                        <p:set>
                                          <p:cBhvr>
                                            <p:cTn id="219" dur="1" fill="hold">
                                              <p:stCondLst>
                                                <p:cond delay="0"/>
                                              </p:stCondLst>
                                            </p:cTn>
                                            <p:tgtEl>
                                              <p:spTgt spid="30"/>
                                            </p:tgtEl>
                                            <p:attrNameLst>
                                              <p:attrName>style.visibility</p:attrName>
                                            </p:attrNameLst>
                                          </p:cBhvr>
                                          <p:to>
                                            <p:strVal val="visible"/>
                                          </p:to>
                                        </p:set>
                                        <p:animEffect transition="in" filter="wipe(down)">
                                          <p:cBhvr>
                                            <p:cTn id="220" dur="500"/>
                                            <p:tgtEl>
                                              <p:spTgt spid="30"/>
                                            </p:tgtEl>
                                          </p:cBhvr>
                                        </p:animEffect>
                                      </p:childTnLst>
                                    </p:cTn>
                                  </p:par>
                                  <p:par>
                                    <p:cTn id="221" presetID="22" presetClass="entr" presetSubtype="4" fill="hold" grpId="0" nodeType="withEffect">
                                      <p:stCondLst>
                                        <p:cond delay="600"/>
                                      </p:stCondLst>
                                      <p:childTnLst>
                                        <p:set>
                                          <p:cBhvr>
                                            <p:cTn id="222" dur="1" fill="hold">
                                              <p:stCondLst>
                                                <p:cond delay="0"/>
                                              </p:stCondLst>
                                            </p:cTn>
                                            <p:tgtEl>
                                              <p:spTgt spid="31"/>
                                            </p:tgtEl>
                                            <p:attrNameLst>
                                              <p:attrName>style.visibility</p:attrName>
                                            </p:attrNameLst>
                                          </p:cBhvr>
                                          <p:to>
                                            <p:strVal val="visible"/>
                                          </p:to>
                                        </p:set>
                                        <p:animEffect transition="in" filter="wipe(down)">
                                          <p:cBhvr>
                                            <p:cTn id="223" dur="500"/>
                                            <p:tgtEl>
                                              <p:spTgt spid="31"/>
                                            </p:tgtEl>
                                          </p:cBhvr>
                                        </p:animEffect>
                                      </p:childTnLst>
                                    </p:cTn>
                                  </p:par>
                                </p:childTnLst>
                              </p:cTn>
                            </p:par>
                            <p:par>
                              <p:cTn id="224" fill="hold">
                                <p:stCondLst>
                                  <p:cond delay="9700"/>
                                </p:stCondLst>
                                <p:childTnLst>
                                  <p:par>
                                    <p:cTn id="225" presetID="22" presetClass="entr" presetSubtype="4" fill="hold" grpId="0" nodeType="afterEffect">
                                      <p:stCondLst>
                                        <p:cond delay="0"/>
                                      </p:stCondLst>
                                      <p:childTnLst>
                                        <p:set>
                                          <p:cBhvr>
                                            <p:cTn id="226" dur="1" fill="hold">
                                              <p:stCondLst>
                                                <p:cond delay="0"/>
                                              </p:stCondLst>
                                            </p:cTn>
                                            <p:tgtEl>
                                              <p:spTgt spid="35"/>
                                            </p:tgtEl>
                                            <p:attrNameLst>
                                              <p:attrName>style.visibility</p:attrName>
                                            </p:attrNameLst>
                                          </p:cBhvr>
                                          <p:to>
                                            <p:strVal val="visible"/>
                                          </p:to>
                                        </p:set>
                                        <p:animEffect transition="in" filter="wipe(down)">
                                          <p:cBhvr>
                                            <p:cTn id="227" dur="500"/>
                                            <p:tgtEl>
                                              <p:spTgt spid="35"/>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34"/>
                                            </p:tgtEl>
                                            <p:attrNameLst>
                                              <p:attrName>style.visibility</p:attrName>
                                            </p:attrNameLst>
                                          </p:cBhvr>
                                          <p:to>
                                            <p:strVal val="visible"/>
                                          </p:to>
                                        </p:set>
                                        <p:animEffect transition="in" filter="wipe(down)">
                                          <p:cBhvr>
                                            <p:cTn id="230" dur="500"/>
                                            <p:tgtEl>
                                              <p:spTgt spid="34"/>
                                            </p:tgtEl>
                                          </p:cBhvr>
                                        </p:animEffect>
                                      </p:childTnLst>
                                    </p:cTn>
                                  </p:par>
                                  <p:par>
                                    <p:cTn id="231" presetID="22" presetClass="entr" presetSubtype="4" fill="hold" grpId="0" nodeType="withEffect">
                                      <p:stCondLst>
                                        <p:cond delay="0"/>
                                      </p:stCondLst>
                                      <p:childTnLst>
                                        <p:set>
                                          <p:cBhvr>
                                            <p:cTn id="232" dur="1" fill="hold">
                                              <p:stCondLst>
                                                <p:cond delay="0"/>
                                              </p:stCondLst>
                                            </p:cTn>
                                            <p:tgtEl>
                                              <p:spTgt spid="33"/>
                                            </p:tgtEl>
                                            <p:attrNameLst>
                                              <p:attrName>style.visibility</p:attrName>
                                            </p:attrNameLst>
                                          </p:cBhvr>
                                          <p:to>
                                            <p:strVal val="visible"/>
                                          </p:to>
                                        </p:set>
                                        <p:animEffect transition="in" filter="wipe(down)">
                                          <p:cBhvr>
                                            <p:cTn id="233" dur="500"/>
                                            <p:tgtEl>
                                              <p:spTgt spid="33"/>
                                            </p:tgtEl>
                                          </p:cBhvr>
                                        </p:animEffect>
                                      </p:childTnLst>
                                    </p:cTn>
                                  </p:par>
                                  <p:par>
                                    <p:cTn id="234" presetID="22" presetClass="entr" presetSubtype="4" fill="hold" grpId="0" nodeType="withEffect">
                                      <p:stCondLst>
                                        <p:cond delay="0"/>
                                      </p:stCondLst>
                                      <p:childTnLst>
                                        <p:set>
                                          <p:cBhvr>
                                            <p:cTn id="235" dur="1" fill="hold">
                                              <p:stCondLst>
                                                <p:cond delay="0"/>
                                              </p:stCondLst>
                                            </p:cTn>
                                            <p:tgtEl>
                                              <p:spTgt spid="32"/>
                                            </p:tgtEl>
                                            <p:attrNameLst>
                                              <p:attrName>style.visibility</p:attrName>
                                            </p:attrNameLst>
                                          </p:cBhvr>
                                          <p:to>
                                            <p:strVal val="visible"/>
                                          </p:to>
                                        </p:set>
                                        <p:animEffect transition="in" filter="wipe(down)">
                                          <p:cBhvr>
                                            <p:cTn id="236" dur="500"/>
                                            <p:tgtEl>
                                              <p:spTgt spid="32"/>
                                            </p:tgtEl>
                                          </p:cBhvr>
                                        </p:animEffect>
                                      </p:childTnLst>
                                    </p:cTn>
                                  </p:par>
                                </p:childTnLst>
                              </p:cTn>
                            </p:par>
                            <p:par>
                              <p:cTn id="237" fill="hold">
                                <p:stCondLst>
                                  <p:cond delay="10200"/>
                                </p:stCondLst>
                                <p:childTnLst>
                                  <p:par>
                                    <p:cTn id="238" presetID="1" presetClass="entr" presetSubtype="0" fill="hold" grpId="0" nodeType="afterEffect">
                                      <p:stCondLst>
                                        <p:cond delay="0"/>
                                      </p:stCondLst>
                                      <p:childTnLst>
                                        <p:set>
                                          <p:cBhvr>
                                            <p:cTn id="239" dur="1" fill="hold">
                                              <p:stCondLst>
                                                <p:cond delay="499"/>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2" grpId="0" animBg="1"/>
          <p:bldP spid="53" grpId="0"/>
          <p:bldP spid="54" grpId="0"/>
          <p:bldP spid="56" grpId="0" animBg="1"/>
          <p:bldP spid="57" grpId="0" animBg="1"/>
          <p:bldP spid="58" grpId="0" animBg="1"/>
          <p:bldP spid="59" grpId="0" animBg="1"/>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700" fill="hold"/>
                                            <p:tgtEl>
                                              <p:spTgt spid="59"/>
                                            </p:tgtEl>
                                            <p:attrNameLst>
                                              <p:attrName>ppt_w</p:attrName>
                                            </p:attrNameLst>
                                          </p:cBhvr>
                                          <p:tavLst>
                                            <p:tav tm="0">
                                              <p:val>
                                                <p:strVal val="#ppt_w+.3"/>
                                              </p:val>
                                            </p:tav>
                                            <p:tav tm="100000">
                                              <p:val>
                                                <p:strVal val="#ppt_w"/>
                                              </p:val>
                                            </p:tav>
                                          </p:tavLst>
                                        </p:anim>
                                        <p:anim calcmode="lin" valueType="num">
                                          <p:cBhvr>
                                            <p:cTn id="8" dur="700" fill="hold"/>
                                            <p:tgtEl>
                                              <p:spTgt spid="59"/>
                                            </p:tgtEl>
                                            <p:attrNameLst>
                                              <p:attrName>ppt_h</p:attrName>
                                            </p:attrNameLst>
                                          </p:cBhvr>
                                          <p:tavLst>
                                            <p:tav tm="0">
                                              <p:val>
                                                <p:strVal val="#ppt_h"/>
                                              </p:val>
                                            </p:tav>
                                            <p:tav tm="100000">
                                              <p:val>
                                                <p:strVal val="#ppt_h"/>
                                              </p:val>
                                            </p:tav>
                                          </p:tavLst>
                                        </p:anim>
                                        <p:animEffect transition="in" filter="fade">
                                          <p:cBhvr>
                                            <p:cTn id="9" dur="700"/>
                                            <p:tgtEl>
                                              <p:spTgt spid="5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00" fill="hold"/>
                                            <p:tgtEl>
                                              <p:spTgt spid="58"/>
                                            </p:tgtEl>
                                            <p:attrNameLst>
                                              <p:attrName>ppt_w</p:attrName>
                                            </p:attrNameLst>
                                          </p:cBhvr>
                                          <p:tavLst>
                                            <p:tav tm="0">
                                              <p:val>
                                                <p:strVal val="#ppt_w+.3"/>
                                              </p:val>
                                            </p:tav>
                                            <p:tav tm="100000">
                                              <p:val>
                                                <p:strVal val="#ppt_w"/>
                                              </p:val>
                                            </p:tav>
                                          </p:tavLst>
                                        </p:anim>
                                        <p:anim calcmode="lin" valueType="num">
                                          <p:cBhvr>
                                            <p:cTn id="13" dur="700" fill="hold"/>
                                            <p:tgtEl>
                                              <p:spTgt spid="58"/>
                                            </p:tgtEl>
                                            <p:attrNameLst>
                                              <p:attrName>ppt_h</p:attrName>
                                            </p:attrNameLst>
                                          </p:cBhvr>
                                          <p:tavLst>
                                            <p:tav tm="0">
                                              <p:val>
                                                <p:strVal val="#ppt_h"/>
                                              </p:val>
                                            </p:tav>
                                            <p:tav tm="100000">
                                              <p:val>
                                                <p:strVal val="#ppt_h"/>
                                              </p:val>
                                            </p:tav>
                                          </p:tavLst>
                                        </p:anim>
                                        <p:animEffect transition="in" filter="fade">
                                          <p:cBhvr>
                                            <p:cTn id="14" dur="700"/>
                                            <p:tgtEl>
                                              <p:spTgt spid="5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700" fill="hold"/>
                                            <p:tgtEl>
                                              <p:spTgt spid="57"/>
                                            </p:tgtEl>
                                            <p:attrNameLst>
                                              <p:attrName>ppt_w</p:attrName>
                                            </p:attrNameLst>
                                          </p:cBhvr>
                                          <p:tavLst>
                                            <p:tav tm="0">
                                              <p:val>
                                                <p:strVal val="#ppt_w+.3"/>
                                              </p:val>
                                            </p:tav>
                                            <p:tav tm="100000">
                                              <p:val>
                                                <p:strVal val="#ppt_w"/>
                                              </p:val>
                                            </p:tav>
                                          </p:tavLst>
                                        </p:anim>
                                        <p:anim calcmode="lin" valueType="num">
                                          <p:cBhvr>
                                            <p:cTn id="18" dur="700" fill="hold"/>
                                            <p:tgtEl>
                                              <p:spTgt spid="57"/>
                                            </p:tgtEl>
                                            <p:attrNameLst>
                                              <p:attrName>ppt_h</p:attrName>
                                            </p:attrNameLst>
                                          </p:cBhvr>
                                          <p:tavLst>
                                            <p:tav tm="0">
                                              <p:val>
                                                <p:strVal val="#ppt_h"/>
                                              </p:val>
                                            </p:tav>
                                            <p:tav tm="100000">
                                              <p:val>
                                                <p:strVal val="#ppt_h"/>
                                              </p:val>
                                            </p:tav>
                                          </p:tavLst>
                                        </p:anim>
                                        <p:animEffect transition="in" filter="fade">
                                          <p:cBhvr>
                                            <p:cTn id="19" dur="700"/>
                                            <p:tgtEl>
                                              <p:spTgt spid="5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600" fill="hold"/>
                                            <p:tgtEl>
                                              <p:spTgt spid="56"/>
                                            </p:tgtEl>
                                            <p:attrNameLst>
                                              <p:attrName>ppt_x</p:attrName>
                                            </p:attrNameLst>
                                          </p:cBhvr>
                                          <p:tavLst>
                                            <p:tav tm="0">
                                              <p:val>
                                                <p:strVal val="1+#ppt_w/2"/>
                                              </p:val>
                                            </p:tav>
                                            <p:tav tm="100000">
                                              <p:val>
                                                <p:strVal val="#ppt_x"/>
                                              </p:val>
                                            </p:tav>
                                          </p:tavLst>
                                        </p:anim>
                                        <p:anim calcmode="lin" valueType="num">
                                          <p:cBhvr additive="base">
                                            <p:cTn id="23" dur="600" fill="hold"/>
                                            <p:tgtEl>
                                              <p:spTgt spid="5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ppt_x</p:attrName>
                                            </p:attrNameLst>
                                          </p:cBhvr>
                                          <p:tavLst>
                                            <p:tav tm="0">
                                              <p:val>
                                                <p:strVal val="#ppt_x-#ppt_w/2"/>
                                              </p:val>
                                            </p:tav>
                                            <p:tav tm="100000">
                                              <p:val>
                                                <p:strVal val="#ppt_x"/>
                                              </p:val>
                                            </p:tav>
                                          </p:tavLst>
                                        </p:anim>
                                        <p:anim calcmode="lin" valueType="num">
                                          <p:cBhvr>
                                            <p:cTn id="28" dur="500" fill="hold"/>
                                            <p:tgtEl>
                                              <p:spTgt spid="52"/>
                                            </p:tgtEl>
                                            <p:attrNameLst>
                                              <p:attrName>ppt_y</p:attrName>
                                            </p:attrNameLst>
                                          </p:cBhvr>
                                          <p:tavLst>
                                            <p:tav tm="0">
                                              <p:val>
                                                <p:strVal val="#ppt_y"/>
                                              </p:val>
                                            </p:tav>
                                            <p:tav tm="100000">
                                              <p:val>
                                                <p:strVal val="#ppt_y"/>
                                              </p:val>
                                            </p:tav>
                                          </p:tavLst>
                                        </p:anim>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ppt_h/2"/>
                                              </p:val>
                                            </p:tav>
                                            <p:tav tm="100000">
                                              <p:val>
                                                <p:strVal val="#ppt_y"/>
                                              </p:val>
                                            </p:tav>
                                          </p:tavLst>
                                        </p:anim>
                                        <p:anim calcmode="lin" valueType="num">
                                          <p:cBhvr>
                                            <p:cTn id="36" dur="500" fill="hold"/>
                                            <p:tgtEl>
                                              <p:spTgt spid="53"/>
                                            </p:tgtEl>
                                            <p:attrNameLst>
                                              <p:attrName>ppt_w</p:attrName>
                                            </p:attrNameLst>
                                          </p:cBhvr>
                                          <p:tavLst>
                                            <p:tav tm="0">
                                              <p:val>
                                                <p:strVal val="#ppt_w"/>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
                                            <p:tgtEl>
                                              <p:spTgt spid="5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ppt_x</p:attrName>
                                            </p:attrNameLst>
                                          </p:cBhvr>
                                          <p:tavLst>
                                            <p:tav tm="0">
                                              <p:val>
                                                <p:strVal val="#ppt_x"/>
                                              </p:val>
                                            </p:tav>
                                            <p:tav tm="100000">
                                              <p:val>
                                                <p:strVal val="#ppt_x"/>
                                              </p:val>
                                            </p:tav>
                                          </p:tavLst>
                                        </p:anim>
                                        <p:anim calcmode="lin" valueType="num">
                                          <p:cBhvr>
                                            <p:cTn id="46" dur="500" fill="hold"/>
                                            <p:tgtEl>
                                              <p:spTgt spid="54"/>
                                            </p:tgtEl>
                                            <p:attrNameLst>
                                              <p:attrName>ppt_y</p:attrName>
                                            </p:attrNameLst>
                                          </p:cBhvr>
                                          <p:tavLst>
                                            <p:tav tm="0">
                                              <p:val>
                                                <p:strVal val="#ppt_y+#ppt_h/2"/>
                                              </p:val>
                                            </p:tav>
                                            <p:tav tm="100000">
                                              <p:val>
                                                <p:strVal val="#ppt_y"/>
                                              </p:val>
                                            </p:tav>
                                          </p:tavLst>
                                        </p:anim>
                                        <p:anim calcmode="lin" valueType="num">
                                          <p:cBhvr>
                                            <p:cTn id="47" dur="500" fill="hold"/>
                                            <p:tgtEl>
                                              <p:spTgt spid="54"/>
                                            </p:tgtEl>
                                            <p:attrNameLst>
                                              <p:attrName>ppt_w</p:attrName>
                                            </p:attrNameLst>
                                          </p:cBhvr>
                                          <p:tavLst>
                                            <p:tav tm="0">
                                              <p:val>
                                                <p:strVal val="#ppt_w"/>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5" presetClass="entr" presetSubtype="0"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anim calcmode="lin" valueType="num">
                                          <p:cBhvr>
                                            <p:cTn id="53" dur="500" fill="hold"/>
                                            <p:tgtEl>
                                              <p:spTgt spid="36"/>
                                            </p:tgtEl>
                                            <p:attrNameLst>
                                              <p:attrName>ppt_w</p:attrName>
                                            </p:attrNameLst>
                                          </p:cBhvr>
                                          <p:tavLst>
                                            <p:tav tm="0" fmla="#ppt_w*sin(2.5*pi*$)">
                                              <p:val>
                                                <p:fltVal val="0"/>
                                              </p:val>
                                            </p:tav>
                                            <p:tav tm="100000">
                                              <p:val>
                                                <p:fltVal val="1"/>
                                              </p:val>
                                            </p:tav>
                                          </p:tavLst>
                                        </p:anim>
                                        <p:anim calcmode="lin" valueType="num">
                                          <p:cBhvr>
                                            <p:cTn id="54" dur="500" fill="hold"/>
                                            <p:tgtEl>
                                              <p:spTgt spid="36"/>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anim calcmode="lin" valueType="num">
                                          <p:cBhvr>
                                            <p:cTn id="58" dur="500" fill="hold"/>
                                            <p:tgtEl>
                                              <p:spTgt spid="37"/>
                                            </p:tgtEl>
                                            <p:attrNameLst>
                                              <p:attrName>ppt_w</p:attrName>
                                            </p:attrNameLst>
                                          </p:cBhvr>
                                          <p:tavLst>
                                            <p:tav tm="0" fmla="#ppt_w*sin(2.5*pi*$)">
                                              <p:val>
                                                <p:fltVal val="0"/>
                                              </p:val>
                                            </p:tav>
                                            <p:tav tm="100000">
                                              <p:val>
                                                <p:fltVal val="1"/>
                                              </p:val>
                                            </p:tav>
                                          </p:tavLst>
                                        </p:anim>
                                        <p:anim calcmode="lin" valueType="num">
                                          <p:cBhvr>
                                            <p:cTn id="59" dur="500" fill="hold"/>
                                            <p:tgtEl>
                                              <p:spTgt spid="37"/>
                                            </p:tgtEl>
                                            <p:attrNameLst>
                                              <p:attrName>ppt_h</p:attrName>
                                            </p:attrNameLst>
                                          </p:cBhvr>
                                          <p:tavLst>
                                            <p:tav tm="0">
                                              <p:val>
                                                <p:strVal val="#ppt_h"/>
                                              </p:val>
                                            </p:tav>
                                            <p:tav tm="100000">
                                              <p:val>
                                                <p:strVal val="#ppt_h"/>
                                              </p:val>
                                            </p:tav>
                                          </p:tavLst>
                                        </p:anim>
                                      </p:childTnLst>
                                    </p:cTn>
                                  </p:par>
                                </p:childTnLst>
                              </p:cTn>
                            </p:par>
                            <p:par>
                              <p:cTn id="60" fill="hold">
                                <p:stCondLst>
                                  <p:cond delay="2700"/>
                                </p:stCondLst>
                                <p:childTnLst>
                                  <p:par>
                                    <p:cTn id="61" presetID="47" presetClass="entr" presetSubtype="0"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2" presetClass="entr" presetSubtype="4"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down)">
                                          <p:cBhvr>
                                            <p:cTn id="73" dur="500"/>
                                            <p:tgtEl>
                                              <p:spTgt spid="4"/>
                                            </p:tgtEl>
                                          </p:cBhvr>
                                        </p:animEffect>
                                      </p:childTnLst>
                                    </p:cTn>
                                  </p:par>
                                  <p:par>
                                    <p:cTn id="74" presetID="22" presetClass="entr" presetSubtype="4" fill="hold" grpId="0" nodeType="withEffect">
                                      <p:stCondLst>
                                        <p:cond delay="20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500"/>
                                            <p:tgtEl>
                                              <p:spTgt spid="6"/>
                                            </p:tgtEl>
                                          </p:cBhvr>
                                        </p:animEffect>
                                      </p:childTnLst>
                                    </p:cTn>
                                  </p:par>
                                  <p:par>
                                    <p:cTn id="77" presetID="22" presetClass="entr" presetSubtype="4" fill="hold" grpId="0" nodeType="withEffect">
                                      <p:stCondLst>
                                        <p:cond delay="400"/>
                                      </p:stCondLst>
                                      <p:childTnLst>
                                        <p:set>
                                          <p:cBhvr>
                                            <p:cTn id="78" dur="1" fill="hold">
                                              <p:stCondLst>
                                                <p:cond delay="0"/>
                                              </p:stCondLst>
                                            </p:cTn>
                                            <p:tgtEl>
                                              <p:spTgt spid="7"/>
                                            </p:tgtEl>
                                            <p:attrNameLst>
                                              <p:attrName>style.visibility</p:attrName>
                                            </p:attrNameLst>
                                          </p:cBhvr>
                                          <p:to>
                                            <p:strVal val="visible"/>
                                          </p:to>
                                        </p:set>
                                        <p:animEffect transition="in" filter="wipe(down)">
                                          <p:cBhvr>
                                            <p:cTn id="79" dur="500"/>
                                            <p:tgtEl>
                                              <p:spTgt spid="7"/>
                                            </p:tgtEl>
                                          </p:cBhvr>
                                        </p:animEffect>
                                      </p:childTnLst>
                                    </p:cTn>
                                  </p:par>
                                  <p:par>
                                    <p:cTn id="80" presetID="22" presetClass="entr" presetSubtype="4" fill="hold" grpId="0" nodeType="withEffect">
                                      <p:stCondLst>
                                        <p:cond delay="60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500"/>
                                            <p:tgtEl>
                                              <p:spTgt spid="8"/>
                                            </p:tgtEl>
                                          </p:cBhvr>
                                        </p:animEffect>
                                      </p:childTnLst>
                                    </p:cTn>
                                  </p:par>
                                </p:childTnLst>
                              </p:cTn>
                            </p:par>
                            <p:par>
                              <p:cTn id="83" fill="hold">
                                <p:stCondLst>
                                  <p:cond delay="3700"/>
                                </p:stCondLst>
                                <p:childTnLst>
                                  <p:par>
                                    <p:cTn id="84" presetID="22" presetClass="entr" presetSubtype="4"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down)">
                                          <p:cBhvr>
                                            <p:cTn id="86" dur="500"/>
                                            <p:tgtEl>
                                              <p:spTgt spid="5"/>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00"/>
                                            <p:tgtEl>
                                              <p:spTgt spid="9"/>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wipe(down)">
                                          <p:cBhvr>
                                            <p:cTn id="92" dur="500"/>
                                            <p:tgtEl>
                                              <p:spTgt spid="10"/>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down)">
                                          <p:cBhvr>
                                            <p:cTn id="95" dur="500"/>
                                            <p:tgtEl>
                                              <p:spTgt spid="11"/>
                                            </p:tgtEl>
                                          </p:cBhvr>
                                        </p:animEffect>
                                      </p:childTnLst>
                                    </p:cTn>
                                  </p:par>
                                </p:childTnLst>
                              </p:cTn>
                            </p:par>
                            <p:par>
                              <p:cTn id="96" fill="hold">
                                <p:stCondLst>
                                  <p:cond delay="4200"/>
                                </p:stCondLst>
                                <p:childTnLst>
                                  <p:par>
                                    <p:cTn id="97" presetID="45"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anim calcmode="lin" valueType="num">
                                          <p:cBhvr>
                                            <p:cTn id="100" dur="500" fill="hold"/>
                                            <p:tgtEl>
                                              <p:spTgt spid="38"/>
                                            </p:tgtEl>
                                            <p:attrNameLst>
                                              <p:attrName>ppt_w</p:attrName>
                                            </p:attrNameLst>
                                          </p:cBhvr>
                                          <p:tavLst>
                                            <p:tav tm="0" fmla="#ppt_w*sin(2.5*pi*$)">
                                              <p:val>
                                                <p:fltVal val="0"/>
                                              </p:val>
                                            </p:tav>
                                            <p:tav tm="100000">
                                              <p:val>
                                                <p:fltVal val="1"/>
                                              </p:val>
                                            </p:tav>
                                          </p:tavLst>
                                        </p:anim>
                                        <p:anim calcmode="lin" valueType="num">
                                          <p:cBhvr>
                                            <p:cTn id="101" dur="500" fill="hold"/>
                                            <p:tgtEl>
                                              <p:spTgt spid="38"/>
                                            </p:tgtEl>
                                            <p:attrNameLst>
                                              <p:attrName>ppt_h</p:attrName>
                                            </p:attrNameLst>
                                          </p:cBhvr>
                                          <p:tavLst>
                                            <p:tav tm="0">
                                              <p:val>
                                                <p:strVal val="#ppt_h"/>
                                              </p:val>
                                            </p:tav>
                                            <p:tav tm="100000">
                                              <p:val>
                                                <p:strVal val="#ppt_h"/>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anim calcmode="lin" valueType="num">
                                          <p:cBhvr>
                                            <p:cTn id="105" dur="500" fill="hold"/>
                                            <p:tgtEl>
                                              <p:spTgt spid="42"/>
                                            </p:tgtEl>
                                            <p:attrNameLst>
                                              <p:attrName>ppt_w</p:attrName>
                                            </p:attrNameLst>
                                          </p:cBhvr>
                                          <p:tavLst>
                                            <p:tav tm="0" fmla="#ppt_w*sin(2.5*pi*$)">
                                              <p:val>
                                                <p:fltVal val="0"/>
                                              </p:val>
                                            </p:tav>
                                            <p:tav tm="100000">
                                              <p:val>
                                                <p:fltVal val="1"/>
                                              </p:val>
                                            </p:tav>
                                          </p:tavLst>
                                        </p:anim>
                                        <p:anim calcmode="lin" valueType="num">
                                          <p:cBhvr>
                                            <p:cTn id="106" dur="500" fill="hold"/>
                                            <p:tgtEl>
                                              <p:spTgt spid="42"/>
                                            </p:tgtEl>
                                            <p:attrNameLst>
                                              <p:attrName>ppt_h</p:attrName>
                                            </p:attrNameLst>
                                          </p:cBhvr>
                                          <p:tavLst>
                                            <p:tav tm="0">
                                              <p:val>
                                                <p:strVal val="#ppt_h"/>
                                              </p:val>
                                            </p:tav>
                                            <p:tav tm="100000">
                                              <p:val>
                                                <p:strVal val="#ppt_h"/>
                                              </p:val>
                                            </p:tav>
                                          </p:tavLst>
                                        </p:anim>
                                      </p:childTnLst>
                                    </p:cTn>
                                  </p:par>
                                </p:childTnLst>
                              </p:cTn>
                            </p:par>
                            <p:par>
                              <p:cTn id="107" fill="hold">
                                <p:stCondLst>
                                  <p:cond delay="4700"/>
                                </p:stCondLst>
                                <p:childTnLst>
                                  <p:par>
                                    <p:cTn id="108" presetID="47" presetClass="entr" presetSubtype="0" fill="hold" grpId="0" nodeType="after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1000"/>
                                            <p:tgtEl>
                                              <p:spTgt spid="47"/>
                                            </p:tgtEl>
                                          </p:cBhvr>
                                        </p:animEffect>
                                        <p:anim calcmode="lin" valueType="num">
                                          <p:cBhvr>
                                            <p:cTn id="111" dur="1000" fill="hold"/>
                                            <p:tgtEl>
                                              <p:spTgt spid="47"/>
                                            </p:tgtEl>
                                            <p:attrNameLst>
                                              <p:attrName>ppt_x</p:attrName>
                                            </p:attrNameLst>
                                          </p:cBhvr>
                                          <p:tavLst>
                                            <p:tav tm="0">
                                              <p:val>
                                                <p:strVal val="#ppt_x"/>
                                              </p:val>
                                            </p:tav>
                                            <p:tav tm="100000">
                                              <p:val>
                                                <p:strVal val="#ppt_x"/>
                                              </p:val>
                                            </p:tav>
                                          </p:tavLst>
                                        </p:anim>
                                        <p:anim calcmode="lin" valueType="num">
                                          <p:cBhvr>
                                            <p:cTn id="112" dur="1000" fill="hold"/>
                                            <p:tgtEl>
                                              <p:spTgt spid="47"/>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fade">
                                          <p:cBhvr>
                                            <p:cTn id="115" dur="1000"/>
                                            <p:tgtEl>
                                              <p:spTgt spid="46"/>
                                            </p:tgtEl>
                                          </p:cBhvr>
                                        </p:animEffect>
                                        <p:anim calcmode="lin" valueType="num">
                                          <p:cBhvr>
                                            <p:cTn id="116" dur="1000" fill="hold"/>
                                            <p:tgtEl>
                                              <p:spTgt spid="46"/>
                                            </p:tgtEl>
                                            <p:attrNameLst>
                                              <p:attrName>ppt_x</p:attrName>
                                            </p:attrNameLst>
                                          </p:cBhvr>
                                          <p:tavLst>
                                            <p:tav tm="0">
                                              <p:val>
                                                <p:strVal val="#ppt_x"/>
                                              </p:val>
                                            </p:tav>
                                            <p:tav tm="100000">
                                              <p:val>
                                                <p:strVal val="#ppt_x"/>
                                              </p:val>
                                            </p:tav>
                                          </p:tavLst>
                                        </p:anim>
                                        <p:anim calcmode="lin" valueType="num">
                                          <p:cBhvr>
                                            <p:cTn id="117" dur="1000" fill="hold"/>
                                            <p:tgtEl>
                                              <p:spTgt spid="46"/>
                                            </p:tgtEl>
                                            <p:attrNameLst>
                                              <p:attrName>ppt_y</p:attrName>
                                            </p:attrNameLst>
                                          </p:cBhvr>
                                          <p:tavLst>
                                            <p:tav tm="0">
                                              <p:val>
                                                <p:strVal val="#ppt_y-.1"/>
                                              </p:val>
                                            </p:tav>
                                            <p:tav tm="100000">
                                              <p:val>
                                                <p:strVal val="#ppt_y"/>
                                              </p:val>
                                            </p:tav>
                                          </p:tavLst>
                                        </p:anim>
                                      </p:childTnLst>
                                    </p:cTn>
                                  </p:par>
                                  <p:par>
                                    <p:cTn id="118" presetID="22" presetClass="entr" presetSubtype="4"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wipe(down)">
                                          <p:cBhvr>
                                            <p:cTn id="120" dur="500"/>
                                            <p:tgtEl>
                                              <p:spTgt spid="12"/>
                                            </p:tgtEl>
                                          </p:cBhvr>
                                        </p:animEffect>
                                      </p:childTnLst>
                                    </p:cTn>
                                  </p:par>
                                  <p:par>
                                    <p:cTn id="121" presetID="22" presetClass="entr" presetSubtype="4" fill="hold" grpId="0" nodeType="withEffect">
                                      <p:stCondLst>
                                        <p:cond delay="200"/>
                                      </p:stCondLst>
                                      <p:childTnLst>
                                        <p:set>
                                          <p:cBhvr>
                                            <p:cTn id="122" dur="1" fill="hold">
                                              <p:stCondLst>
                                                <p:cond delay="0"/>
                                              </p:stCondLst>
                                            </p:cTn>
                                            <p:tgtEl>
                                              <p:spTgt spid="13"/>
                                            </p:tgtEl>
                                            <p:attrNameLst>
                                              <p:attrName>style.visibility</p:attrName>
                                            </p:attrNameLst>
                                          </p:cBhvr>
                                          <p:to>
                                            <p:strVal val="visible"/>
                                          </p:to>
                                        </p:set>
                                        <p:animEffect transition="in" filter="wipe(down)">
                                          <p:cBhvr>
                                            <p:cTn id="123" dur="500"/>
                                            <p:tgtEl>
                                              <p:spTgt spid="13"/>
                                            </p:tgtEl>
                                          </p:cBhvr>
                                        </p:animEffect>
                                      </p:childTnLst>
                                    </p:cTn>
                                  </p:par>
                                  <p:par>
                                    <p:cTn id="124" presetID="22" presetClass="entr" presetSubtype="4" fill="hold" grpId="0" nodeType="withEffect">
                                      <p:stCondLst>
                                        <p:cond delay="400"/>
                                      </p:stCondLst>
                                      <p:childTnLst>
                                        <p:set>
                                          <p:cBhvr>
                                            <p:cTn id="125" dur="1" fill="hold">
                                              <p:stCondLst>
                                                <p:cond delay="0"/>
                                              </p:stCondLst>
                                            </p:cTn>
                                            <p:tgtEl>
                                              <p:spTgt spid="14"/>
                                            </p:tgtEl>
                                            <p:attrNameLst>
                                              <p:attrName>style.visibility</p:attrName>
                                            </p:attrNameLst>
                                          </p:cBhvr>
                                          <p:to>
                                            <p:strVal val="visible"/>
                                          </p:to>
                                        </p:set>
                                        <p:animEffect transition="in" filter="wipe(down)">
                                          <p:cBhvr>
                                            <p:cTn id="126" dur="500"/>
                                            <p:tgtEl>
                                              <p:spTgt spid="14"/>
                                            </p:tgtEl>
                                          </p:cBhvr>
                                        </p:animEffect>
                                      </p:childTnLst>
                                    </p:cTn>
                                  </p:par>
                                  <p:par>
                                    <p:cTn id="127" presetID="22" presetClass="entr" presetSubtype="4" fill="hold" grpId="0" nodeType="withEffect">
                                      <p:stCondLst>
                                        <p:cond delay="600"/>
                                      </p:stCondLst>
                                      <p:childTnLst>
                                        <p:set>
                                          <p:cBhvr>
                                            <p:cTn id="128" dur="1" fill="hold">
                                              <p:stCondLst>
                                                <p:cond delay="0"/>
                                              </p:stCondLst>
                                            </p:cTn>
                                            <p:tgtEl>
                                              <p:spTgt spid="15"/>
                                            </p:tgtEl>
                                            <p:attrNameLst>
                                              <p:attrName>style.visibility</p:attrName>
                                            </p:attrNameLst>
                                          </p:cBhvr>
                                          <p:to>
                                            <p:strVal val="visible"/>
                                          </p:to>
                                        </p:set>
                                        <p:animEffect transition="in" filter="wipe(down)">
                                          <p:cBhvr>
                                            <p:cTn id="129" dur="500"/>
                                            <p:tgtEl>
                                              <p:spTgt spid="15"/>
                                            </p:tgtEl>
                                          </p:cBhvr>
                                        </p:animEffect>
                                      </p:childTnLst>
                                    </p:cTn>
                                  </p:par>
                                </p:childTnLst>
                              </p:cTn>
                            </p:par>
                            <p:par>
                              <p:cTn id="130" fill="hold">
                                <p:stCondLst>
                                  <p:cond delay="5700"/>
                                </p:stCondLst>
                                <p:childTnLst>
                                  <p:par>
                                    <p:cTn id="131" presetID="22" presetClass="entr" presetSubtype="4" fill="hold" grpId="0" nodeType="after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wipe(down)">
                                          <p:cBhvr>
                                            <p:cTn id="133" dur="500"/>
                                            <p:tgtEl>
                                              <p:spTgt spid="16"/>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wipe(down)">
                                          <p:cBhvr>
                                            <p:cTn id="136" dur="500"/>
                                            <p:tgtEl>
                                              <p:spTgt spid="17"/>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00"/>
                                            <p:tgtEl>
                                              <p:spTgt spid="18"/>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19"/>
                                            </p:tgtEl>
                                            <p:attrNameLst>
                                              <p:attrName>style.visibility</p:attrName>
                                            </p:attrNameLst>
                                          </p:cBhvr>
                                          <p:to>
                                            <p:strVal val="visible"/>
                                          </p:to>
                                        </p:set>
                                        <p:animEffect transition="in" filter="wipe(down)">
                                          <p:cBhvr>
                                            <p:cTn id="142" dur="500"/>
                                            <p:tgtEl>
                                              <p:spTgt spid="19"/>
                                            </p:tgtEl>
                                          </p:cBhvr>
                                        </p:animEffect>
                                      </p:childTnLst>
                                    </p:cTn>
                                  </p:par>
                                </p:childTnLst>
                              </p:cTn>
                            </p:par>
                            <p:par>
                              <p:cTn id="143" fill="hold">
                                <p:stCondLst>
                                  <p:cond delay="6200"/>
                                </p:stCondLst>
                                <p:childTnLst>
                                  <p:par>
                                    <p:cTn id="144" presetID="45" presetClass="entr" presetSubtype="0" fill="hold" grpId="0" nodeType="after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fade">
                                          <p:cBhvr>
                                            <p:cTn id="146" dur="500"/>
                                            <p:tgtEl>
                                              <p:spTgt spid="39"/>
                                            </p:tgtEl>
                                          </p:cBhvr>
                                        </p:animEffect>
                                        <p:anim calcmode="lin" valueType="num">
                                          <p:cBhvr>
                                            <p:cTn id="147" dur="500" fill="hold"/>
                                            <p:tgtEl>
                                              <p:spTgt spid="39"/>
                                            </p:tgtEl>
                                            <p:attrNameLst>
                                              <p:attrName>ppt_w</p:attrName>
                                            </p:attrNameLst>
                                          </p:cBhvr>
                                          <p:tavLst>
                                            <p:tav tm="0" fmla="#ppt_w*sin(2.5*pi*$)">
                                              <p:val>
                                                <p:fltVal val="0"/>
                                              </p:val>
                                            </p:tav>
                                            <p:tav tm="100000">
                                              <p:val>
                                                <p:fltVal val="1"/>
                                              </p:val>
                                            </p:tav>
                                          </p:tavLst>
                                        </p:anim>
                                        <p:anim calcmode="lin" valueType="num">
                                          <p:cBhvr>
                                            <p:cTn id="148" dur="500" fill="hold"/>
                                            <p:tgtEl>
                                              <p:spTgt spid="39"/>
                                            </p:tgtEl>
                                            <p:attrNameLst>
                                              <p:attrName>ppt_h</p:attrName>
                                            </p:attrNameLst>
                                          </p:cBhvr>
                                          <p:tavLst>
                                            <p:tav tm="0">
                                              <p:val>
                                                <p:strVal val="#ppt_h"/>
                                              </p:val>
                                            </p:tav>
                                            <p:tav tm="100000">
                                              <p:val>
                                                <p:strVal val="#ppt_h"/>
                                              </p:val>
                                            </p:tav>
                                          </p:tavLst>
                                        </p:anim>
                                      </p:childTnLst>
                                    </p:cTn>
                                  </p:par>
                                  <p:par>
                                    <p:cTn id="149" presetID="45" presetClass="entr" presetSubtype="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fade">
                                          <p:cBhvr>
                                            <p:cTn id="151" dur="500"/>
                                            <p:tgtEl>
                                              <p:spTgt spid="41"/>
                                            </p:tgtEl>
                                          </p:cBhvr>
                                        </p:animEffect>
                                        <p:anim calcmode="lin" valueType="num">
                                          <p:cBhvr>
                                            <p:cTn id="152" dur="500" fill="hold"/>
                                            <p:tgtEl>
                                              <p:spTgt spid="41"/>
                                            </p:tgtEl>
                                            <p:attrNameLst>
                                              <p:attrName>ppt_w</p:attrName>
                                            </p:attrNameLst>
                                          </p:cBhvr>
                                          <p:tavLst>
                                            <p:tav tm="0" fmla="#ppt_w*sin(2.5*pi*$)">
                                              <p:val>
                                                <p:fltVal val="0"/>
                                              </p:val>
                                            </p:tav>
                                            <p:tav tm="100000">
                                              <p:val>
                                                <p:fltVal val="1"/>
                                              </p:val>
                                            </p:tav>
                                          </p:tavLst>
                                        </p:anim>
                                        <p:anim calcmode="lin" valueType="num">
                                          <p:cBhvr>
                                            <p:cTn id="153" dur="500" fill="hold"/>
                                            <p:tgtEl>
                                              <p:spTgt spid="41"/>
                                            </p:tgtEl>
                                            <p:attrNameLst>
                                              <p:attrName>ppt_h</p:attrName>
                                            </p:attrNameLst>
                                          </p:cBhvr>
                                          <p:tavLst>
                                            <p:tav tm="0">
                                              <p:val>
                                                <p:strVal val="#ppt_h"/>
                                              </p:val>
                                            </p:tav>
                                            <p:tav tm="100000">
                                              <p:val>
                                                <p:strVal val="#ppt_h"/>
                                              </p:val>
                                            </p:tav>
                                          </p:tavLst>
                                        </p:anim>
                                      </p:childTnLst>
                                    </p:cTn>
                                  </p:par>
                                </p:childTnLst>
                              </p:cTn>
                            </p:par>
                            <p:par>
                              <p:cTn id="154" fill="hold">
                                <p:stCondLst>
                                  <p:cond delay="6700"/>
                                </p:stCondLst>
                                <p:childTnLst>
                                  <p:par>
                                    <p:cTn id="155" presetID="47" presetClass="entr" presetSubtype="0" fill="hold" grpId="0" nodeType="afterEffect">
                                      <p:stCondLst>
                                        <p:cond delay="0"/>
                                      </p:stCondLst>
                                      <p:childTnLst>
                                        <p:set>
                                          <p:cBhvr>
                                            <p:cTn id="156" dur="1" fill="hold">
                                              <p:stCondLst>
                                                <p:cond delay="0"/>
                                              </p:stCondLst>
                                            </p:cTn>
                                            <p:tgtEl>
                                              <p:spTgt spid="49"/>
                                            </p:tgtEl>
                                            <p:attrNameLst>
                                              <p:attrName>style.visibility</p:attrName>
                                            </p:attrNameLst>
                                          </p:cBhvr>
                                          <p:to>
                                            <p:strVal val="visible"/>
                                          </p:to>
                                        </p:set>
                                        <p:animEffect transition="in" filter="fade">
                                          <p:cBhvr>
                                            <p:cTn id="157" dur="1000"/>
                                            <p:tgtEl>
                                              <p:spTgt spid="49"/>
                                            </p:tgtEl>
                                          </p:cBhvr>
                                        </p:animEffect>
                                        <p:anim calcmode="lin" valueType="num">
                                          <p:cBhvr>
                                            <p:cTn id="158" dur="1000" fill="hold"/>
                                            <p:tgtEl>
                                              <p:spTgt spid="49"/>
                                            </p:tgtEl>
                                            <p:attrNameLst>
                                              <p:attrName>ppt_x</p:attrName>
                                            </p:attrNameLst>
                                          </p:cBhvr>
                                          <p:tavLst>
                                            <p:tav tm="0">
                                              <p:val>
                                                <p:strVal val="#ppt_x"/>
                                              </p:val>
                                            </p:tav>
                                            <p:tav tm="100000">
                                              <p:val>
                                                <p:strVal val="#ppt_x"/>
                                              </p:val>
                                            </p:tav>
                                          </p:tavLst>
                                        </p:anim>
                                        <p:anim calcmode="lin" valueType="num">
                                          <p:cBhvr>
                                            <p:cTn id="159" dur="1000" fill="hold"/>
                                            <p:tgtEl>
                                              <p:spTgt spid="49"/>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fade">
                                          <p:cBhvr>
                                            <p:cTn id="162" dur="1000"/>
                                            <p:tgtEl>
                                              <p:spTgt spid="48"/>
                                            </p:tgtEl>
                                          </p:cBhvr>
                                        </p:animEffect>
                                        <p:anim calcmode="lin" valueType="num">
                                          <p:cBhvr>
                                            <p:cTn id="163" dur="1000" fill="hold"/>
                                            <p:tgtEl>
                                              <p:spTgt spid="48"/>
                                            </p:tgtEl>
                                            <p:attrNameLst>
                                              <p:attrName>ppt_x</p:attrName>
                                            </p:attrNameLst>
                                          </p:cBhvr>
                                          <p:tavLst>
                                            <p:tav tm="0">
                                              <p:val>
                                                <p:strVal val="#ppt_x"/>
                                              </p:val>
                                            </p:tav>
                                            <p:tav tm="100000">
                                              <p:val>
                                                <p:strVal val="#ppt_x"/>
                                              </p:val>
                                            </p:tav>
                                          </p:tavLst>
                                        </p:anim>
                                        <p:anim calcmode="lin" valueType="num">
                                          <p:cBhvr>
                                            <p:cTn id="164" dur="1000" fill="hold"/>
                                            <p:tgtEl>
                                              <p:spTgt spid="48"/>
                                            </p:tgtEl>
                                            <p:attrNameLst>
                                              <p:attrName>ppt_y</p:attrName>
                                            </p:attrNameLst>
                                          </p:cBhvr>
                                          <p:tavLst>
                                            <p:tav tm="0">
                                              <p:val>
                                                <p:strVal val="#ppt_y-.1"/>
                                              </p:val>
                                            </p:tav>
                                            <p:tav tm="100000">
                                              <p:val>
                                                <p:strVal val="#ppt_y"/>
                                              </p:val>
                                            </p:tav>
                                          </p:tavLst>
                                        </p:anim>
                                      </p:childTnLst>
                                    </p:cTn>
                                  </p:par>
                                  <p:par>
                                    <p:cTn id="165" presetID="22" presetClass="entr" presetSubtype="4" fill="hold" grpId="0" nodeType="with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wipe(down)">
                                          <p:cBhvr>
                                            <p:cTn id="167" dur="500"/>
                                            <p:tgtEl>
                                              <p:spTgt spid="20"/>
                                            </p:tgtEl>
                                          </p:cBhvr>
                                        </p:animEffect>
                                      </p:childTnLst>
                                    </p:cTn>
                                  </p:par>
                                  <p:par>
                                    <p:cTn id="168" presetID="22" presetClass="entr" presetSubtype="4" fill="hold" grpId="0" nodeType="withEffect">
                                      <p:stCondLst>
                                        <p:cond delay="200"/>
                                      </p:stCondLst>
                                      <p:childTnLst>
                                        <p:set>
                                          <p:cBhvr>
                                            <p:cTn id="169" dur="1" fill="hold">
                                              <p:stCondLst>
                                                <p:cond delay="0"/>
                                              </p:stCondLst>
                                            </p:cTn>
                                            <p:tgtEl>
                                              <p:spTgt spid="21"/>
                                            </p:tgtEl>
                                            <p:attrNameLst>
                                              <p:attrName>style.visibility</p:attrName>
                                            </p:attrNameLst>
                                          </p:cBhvr>
                                          <p:to>
                                            <p:strVal val="visible"/>
                                          </p:to>
                                        </p:set>
                                        <p:animEffect transition="in" filter="wipe(down)">
                                          <p:cBhvr>
                                            <p:cTn id="170" dur="500"/>
                                            <p:tgtEl>
                                              <p:spTgt spid="21"/>
                                            </p:tgtEl>
                                          </p:cBhvr>
                                        </p:animEffect>
                                      </p:childTnLst>
                                    </p:cTn>
                                  </p:par>
                                  <p:par>
                                    <p:cTn id="171" presetID="22" presetClass="entr" presetSubtype="4" fill="hold" grpId="0" nodeType="withEffect">
                                      <p:stCondLst>
                                        <p:cond delay="400"/>
                                      </p:stCondLst>
                                      <p:childTnLst>
                                        <p:set>
                                          <p:cBhvr>
                                            <p:cTn id="172" dur="1" fill="hold">
                                              <p:stCondLst>
                                                <p:cond delay="0"/>
                                              </p:stCondLst>
                                            </p:cTn>
                                            <p:tgtEl>
                                              <p:spTgt spid="22"/>
                                            </p:tgtEl>
                                            <p:attrNameLst>
                                              <p:attrName>style.visibility</p:attrName>
                                            </p:attrNameLst>
                                          </p:cBhvr>
                                          <p:to>
                                            <p:strVal val="visible"/>
                                          </p:to>
                                        </p:set>
                                        <p:animEffect transition="in" filter="wipe(down)">
                                          <p:cBhvr>
                                            <p:cTn id="173" dur="500"/>
                                            <p:tgtEl>
                                              <p:spTgt spid="22"/>
                                            </p:tgtEl>
                                          </p:cBhvr>
                                        </p:animEffect>
                                      </p:childTnLst>
                                    </p:cTn>
                                  </p:par>
                                  <p:par>
                                    <p:cTn id="174" presetID="22" presetClass="entr" presetSubtype="4" fill="hold" grpId="0" nodeType="withEffect">
                                      <p:stCondLst>
                                        <p:cond delay="600"/>
                                      </p:stCondLst>
                                      <p:childTnLst>
                                        <p:set>
                                          <p:cBhvr>
                                            <p:cTn id="175" dur="1" fill="hold">
                                              <p:stCondLst>
                                                <p:cond delay="0"/>
                                              </p:stCondLst>
                                            </p:cTn>
                                            <p:tgtEl>
                                              <p:spTgt spid="23"/>
                                            </p:tgtEl>
                                            <p:attrNameLst>
                                              <p:attrName>style.visibility</p:attrName>
                                            </p:attrNameLst>
                                          </p:cBhvr>
                                          <p:to>
                                            <p:strVal val="visible"/>
                                          </p:to>
                                        </p:set>
                                        <p:animEffect transition="in" filter="wipe(down)">
                                          <p:cBhvr>
                                            <p:cTn id="176" dur="500"/>
                                            <p:tgtEl>
                                              <p:spTgt spid="23"/>
                                            </p:tgtEl>
                                          </p:cBhvr>
                                        </p:animEffect>
                                      </p:childTnLst>
                                    </p:cTn>
                                  </p:par>
                                </p:childTnLst>
                              </p:cTn>
                            </p:par>
                            <p:par>
                              <p:cTn id="177" fill="hold">
                                <p:stCondLst>
                                  <p:cond delay="7700"/>
                                </p:stCondLst>
                                <p:childTnLst>
                                  <p:par>
                                    <p:cTn id="178" presetID="22" presetClass="entr" presetSubtype="4" fill="hold" grpId="0" nodeType="afterEffect">
                                      <p:stCondLst>
                                        <p:cond delay="0"/>
                                      </p:stCondLst>
                                      <p:childTnLst>
                                        <p:set>
                                          <p:cBhvr>
                                            <p:cTn id="179" dur="1" fill="hold">
                                              <p:stCondLst>
                                                <p:cond delay="0"/>
                                              </p:stCondLst>
                                            </p:cTn>
                                            <p:tgtEl>
                                              <p:spTgt spid="27"/>
                                            </p:tgtEl>
                                            <p:attrNameLst>
                                              <p:attrName>style.visibility</p:attrName>
                                            </p:attrNameLst>
                                          </p:cBhvr>
                                          <p:to>
                                            <p:strVal val="visible"/>
                                          </p:to>
                                        </p:set>
                                        <p:animEffect transition="in" filter="wipe(down)">
                                          <p:cBhvr>
                                            <p:cTn id="180" dur="500"/>
                                            <p:tgtEl>
                                              <p:spTgt spid="2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wipe(down)">
                                          <p:cBhvr>
                                            <p:cTn id="183" dur="500"/>
                                            <p:tgtEl>
                                              <p:spTgt spid="26"/>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5"/>
                                            </p:tgtEl>
                                            <p:attrNameLst>
                                              <p:attrName>style.visibility</p:attrName>
                                            </p:attrNameLst>
                                          </p:cBhvr>
                                          <p:to>
                                            <p:strVal val="visible"/>
                                          </p:to>
                                        </p:set>
                                        <p:animEffect transition="in" filter="wipe(down)">
                                          <p:cBhvr>
                                            <p:cTn id="186" dur="500"/>
                                            <p:tgtEl>
                                              <p:spTgt spid="25"/>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4"/>
                                            </p:tgtEl>
                                            <p:attrNameLst>
                                              <p:attrName>style.visibility</p:attrName>
                                            </p:attrNameLst>
                                          </p:cBhvr>
                                          <p:to>
                                            <p:strVal val="visible"/>
                                          </p:to>
                                        </p:set>
                                        <p:animEffect transition="in" filter="wipe(down)">
                                          <p:cBhvr>
                                            <p:cTn id="189" dur="500"/>
                                            <p:tgtEl>
                                              <p:spTgt spid="24"/>
                                            </p:tgtEl>
                                          </p:cBhvr>
                                        </p:animEffect>
                                      </p:childTnLst>
                                    </p:cTn>
                                  </p:par>
                                </p:childTnLst>
                              </p:cTn>
                            </p:par>
                            <p:par>
                              <p:cTn id="190" fill="hold">
                                <p:stCondLst>
                                  <p:cond delay="8200"/>
                                </p:stCondLst>
                                <p:childTnLst>
                                  <p:par>
                                    <p:cTn id="191" presetID="45" presetClass="entr" presetSubtype="0" fill="hold" grpId="0" nodeType="afterEffect">
                                      <p:stCondLst>
                                        <p:cond delay="0"/>
                                      </p:stCondLst>
                                      <p:childTnLst>
                                        <p:set>
                                          <p:cBhvr>
                                            <p:cTn id="192" dur="1" fill="hold">
                                              <p:stCondLst>
                                                <p:cond delay="0"/>
                                              </p:stCondLst>
                                            </p:cTn>
                                            <p:tgtEl>
                                              <p:spTgt spid="40"/>
                                            </p:tgtEl>
                                            <p:attrNameLst>
                                              <p:attrName>style.visibility</p:attrName>
                                            </p:attrNameLst>
                                          </p:cBhvr>
                                          <p:to>
                                            <p:strVal val="visible"/>
                                          </p:to>
                                        </p:set>
                                        <p:animEffect transition="in" filter="fade">
                                          <p:cBhvr>
                                            <p:cTn id="193" dur="500"/>
                                            <p:tgtEl>
                                              <p:spTgt spid="40"/>
                                            </p:tgtEl>
                                          </p:cBhvr>
                                        </p:animEffect>
                                        <p:anim calcmode="lin" valueType="num">
                                          <p:cBhvr>
                                            <p:cTn id="194" dur="500" fill="hold"/>
                                            <p:tgtEl>
                                              <p:spTgt spid="40"/>
                                            </p:tgtEl>
                                            <p:attrNameLst>
                                              <p:attrName>ppt_w</p:attrName>
                                            </p:attrNameLst>
                                          </p:cBhvr>
                                          <p:tavLst>
                                            <p:tav tm="0" fmla="#ppt_w*sin(2.5*pi*$)">
                                              <p:val>
                                                <p:fltVal val="0"/>
                                              </p:val>
                                            </p:tav>
                                            <p:tav tm="100000">
                                              <p:val>
                                                <p:fltVal val="1"/>
                                              </p:val>
                                            </p:tav>
                                          </p:tavLst>
                                        </p:anim>
                                        <p:anim calcmode="lin" valueType="num">
                                          <p:cBhvr>
                                            <p:cTn id="195" dur="500" fill="hold"/>
                                            <p:tgtEl>
                                              <p:spTgt spid="40"/>
                                            </p:tgtEl>
                                            <p:attrNameLst>
                                              <p:attrName>ppt_h</p:attrName>
                                            </p:attrNameLst>
                                          </p:cBhvr>
                                          <p:tavLst>
                                            <p:tav tm="0">
                                              <p:val>
                                                <p:strVal val="#ppt_h"/>
                                              </p:val>
                                            </p:tav>
                                            <p:tav tm="100000">
                                              <p:val>
                                                <p:strVal val="#ppt_h"/>
                                              </p:val>
                                            </p:tav>
                                          </p:tavLst>
                                        </p:anim>
                                      </p:childTnLst>
                                    </p:cTn>
                                  </p:par>
                                  <p:par>
                                    <p:cTn id="196" presetID="45" presetClass="entr" presetSubtype="0" fill="hold" grpId="0" nodeType="withEffect">
                                      <p:stCondLst>
                                        <p:cond delay="0"/>
                                      </p:stCondLst>
                                      <p:childTnLst>
                                        <p:set>
                                          <p:cBhvr>
                                            <p:cTn id="197" dur="1" fill="hold">
                                              <p:stCondLst>
                                                <p:cond delay="0"/>
                                              </p:stCondLst>
                                            </p:cTn>
                                            <p:tgtEl>
                                              <p:spTgt spid="43"/>
                                            </p:tgtEl>
                                            <p:attrNameLst>
                                              <p:attrName>style.visibility</p:attrName>
                                            </p:attrNameLst>
                                          </p:cBhvr>
                                          <p:to>
                                            <p:strVal val="visible"/>
                                          </p:to>
                                        </p:set>
                                        <p:animEffect transition="in" filter="fade">
                                          <p:cBhvr>
                                            <p:cTn id="198" dur="500"/>
                                            <p:tgtEl>
                                              <p:spTgt spid="43"/>
                                            </p:tgtEl>
                                          </p:cBhvr>
                                        </p:animEffect>
                                        <p:anim calcmode="lin" valueType="num">
                                          <p:cBhvr>
                                            <p:cTn id="199" dur="500" fill="hold"/>
                                            <p:tgtEl>
                                              <p:spTgt spid="43"/>
                                            </p:tgtEl>
                                            <p:attrNameLst>
                                              <p:attrName>ppt_w</p:attrName>
                                            </p:attrNameLst>
                                          </p:cBhvr>
                                          <p:tavLst>
                                            <p:tav tm="0" fmla="#ppt_w*sin(2.5*pi*$)">
                                              <p:val>
                                                <p:fltVal val="0"/>
                                              </p:val>
                                            </p:tav>
                                            <p:tav tm="100000">
                                              <p:val>
                                                <p:fltVal val="1"/>
                                              </p:val>
                                            </p:tav>
                                          </p:tavLst>
                                        </p:anim>
                                        <p:anim calcmode="lin" valueType="num">
                                          <p:cBhvr>
                                            <p:cTn id="200" dur="500" fill="hold"/>
                                            <p:tgtEl>
                                              <p:spTgt spid="43"/>
                                            </p:tgtEl>
                                            <p:attrNameLst>
                                              <p:attrName>ppt_h</p:attrName>
                                            </p:attrNameLst>
                                          </p:cBhvr>
                                          <p:tavLst>
                                            <p:tav tm="0">
                                              <p:val>
                                                <p:strVal val="#ppt_h"/>
                                              </p:val>
                                            </p:tav>
                                            <p:tav tm="100000">
                                              <p:val>
                                                <p:strVal val="#ppt_h"/>
                                              </p:val>
                                            </p:tav>
                                          </p:tavLst>
                                        </p:anim>
                                      </p:childTnLst>
                                    </p:cTn>
                                  </p:par>
                                </p:childTnLst>
                              </p:cTn>
                            </p:par>
                            <p:par>
                              <p:cTn id="201" fill="hold">
                                <p:stCondLst>
                                  <p:cond delay="8700"/>
                                </p:stCondLst>
                                <p:childTnLst>
                                  <p:par>
                                    <p:cTn id="202" presetID="47" presetClass="entr" presetSubtype="0" fill="hold" grpId="0" nodeType="afterEffect">
                                      <p:stCondLst>
                                        <p:cond delay="0"/>
                                      </p:stCondLst>
                                      <p:childTnLst>
                                        <p:set>
                                          <p:cBhvr>
                                            <p:cTn id="203" dur="1" fill="hold">
                                              <p:stCondLst>
                                                <p:cond delay="0"/>
                                              </p:stCondLst>
                                            </p:cTn>
                                            <p:tgtEl>
                                              <p:spTgt spid="51"/>
                                            </p:tgtEl>
                                            <p:attrNameLst>
                                              <p:attrName>style.visibility</p:attrName>
                                            </p:attrNameLst>
                                          </p:cBhvr>
                                          <p:to>
                                            <p:strVal val="visible"/>
                                          </p:to>
                                        </p:set>
                                        <p:animEffect transition="in" filter="fade">
                                          <p:cBhvr>
                                            <p:cTn id="204" dur="1000"/>
                                            <p:tgtEl>
                                              <p:spTgt spid="51"/>
                                            </p:tgtEl>
                                          </p:cBhvr>
                                        </p:animEffect>
                                        <p:anim calcmode="lin" valueType="num">
                                          <p:cBhvr>
                                            <p:cTn id="205" dur="1000" fill="hold"/>
                                            <p:tgtEl>
                                              <p:spTgt spid="51"/>
                                            </p:tgtEl>
                                            <p:attrNameLst>
                                              <p:attrName>ppt_x</p:attrName>
                                            </p:attrNameLst>
                                          </p:cBhvr>
                                          <p:tavLst>
                                            <p:tav tm="0">
                                              <p:val>
                                                <p:strVal val="#ppt_x"/>
                                              </p:val>
                                            </p:tav>
                                            <p:tav tm="100000">
                                              <p:val>
                                                <p:strVal val="#ppt_x"/>
                                              </p:val>
                                            </p:tav>
                                          </p:tavLst>
                                        </p:anim>
                                        <p:anim calcmode="lin" valueType="num">
                                          <p:cBhvr>
                                            <p:cTn id="206" dur="1000" fill="hold"/>
                                            <p:tgtEl>
                                              <p:spTgt spid="51"/>
                                            </p:tgtEl>
                                            <p:attrNameLst>
                                              <p:attrName>ppt_y</p:attrName>
                                            </p:attrNameLst>
                                          </p:cBhvr>
                                          <p:tavLst>
                                            <p:tav tm="0">
                                              <p:val>
                                                <p:strVal val="#ppt_y-.1"/>
                                              </p:val>
                                            </p:tav>
                                            <p:tav tm="100000">
                                              <p:val>
                                                <p:strVal val="#ppt_y"/>
                                              </p:val>
                                            </p:tav>
                                          </p:tavLst>
                                        </p:anim>
                                      </p:childTnLst>
                                    </p:cTn>
                                  </p:par>
                                  <p:par>
                                    <p:cTn id="207" presetID="47" presetClass="entr" presetSubtype="0" fill="hold" grpId="0" nodeType="withEffect">
                                      <p:stCondLst>
                                        <p:cond delay="0"/>
                                      </p:stCondLst>
                                      <p:childTnLst>
                                        <p:set>
                                          <p:cBhvr>
                                            <p:cTn id="208" dur="1" fill="hold">
                                              <p:stCondLst>
                                                <p:cond delay="0"/>
                                              </p:stCondLst>
                                            </p:cTn>
                                            <p:tgtEl>
                                              <p:spTgt spid="50"/>
                                            </p:tgtEl>
                                            <p:attrNameLst>
                                              <p:attrName>style.visibility</p:attrName>
                                            </p:attrNameLst>
                                          </p:cBhvr>
                                          <p:to>
                                            <p:strVal val="visible"/>
                                          </p:to>
                                        </p:set>
                                        <p:animEffect transition="in" filter="fade">
                                          <p:cBhvr>
                                            <p:cTn id="209" dur="1000"/>
                                            <p:tgtEl>
                                              <p:spTgt spid="50"/>
                                            </p:tgtEl>
                                          </p:cBhvr>
                                        </p:animEffect>
                                        <p:anim calcmode="lin" valueType="num">
                                          <p:cBhvr>
                                            <p:cTn id="210" dur="1000" fill="hold"/>
                                            <p:tgtEl>
                                              <p:spTgt spid="50"/>
                                            </p:tgtEl>
                                            <p:attrNameLst>
                                              <p:attrName>ppt_x</p:attrName>
                                            </p:attrNameLst>
                                          </p:cBhvr>
                                          <p:tavLst>
                                            <p:tav tm="0">
                                              <p:val>
                                                <p:strVal val="#ppt_x"/>
                                              </p:val>
                                            </p:tav>
                                            <p:tav tm="100000">
                                              <p:val>
                                                <p:strVal val="#ppt_x"/>
                                              </p:val>
                                            </p:tav>
                                          </p:tavLst>
                                        </p:anim>
                                        <p:anim calcmode="lin" valueType="num">
                                          <p:cBhvr>
                                            <p:cTn id="211" dur="1000" fill="hold"/>
                                            <p:tgtEl>
                                              <p:spTgt spid="50"/>
                                            </p:tgtEl>
                                            <p:attrNameLst>
                                              <p:attrName>ppt_y</p:attrName>
                                            </p:attrNameLst>
                                          </p:cBhvr>
                                          <p:tavLst>
                                            <p:tav tm="0">
                                              <p:val>
                                                <p:strVal val="#ppt_y-.1"/>
                                              </p:val>
                                            </p:tav>
                                            <p:tav tm="100000">
                                              <p:val>
                                                <p:strVal val="#ppt_y"/>
                                              </p:val>
                                            </p:tav>
                                          </p:tavLst>
                                        </p:anim>
                                      </p:childTnLst>
                                    </p:cTn>
                                  </p:par>
                                  <p:par>
                                    <p:cTn id="212" presetID="22" presetClass="entr" presetSubtype="4" fill="hold" grpId="0" nodeType="withEffect">
                                      <p:stCondLst>
                                        <p:cond delay="0"/>
                                      </p:stCondLst>
                                      <p:childTnLst>
                                        <p:set>
                                          <p:cBhvr>
                                            <p:cTn id="213" dur="1" fill="hold">
                                              <p:stCondLst>
                                                <p:cond delay="0"/>
                                              </p:stCondLst>
                                            </p:cTn>
                                            <p:tgtEl>
                                              <p:spTgt spid="28"/>
                                            </p:tgtEl>
                                            <p:attrNameLst>
                                              <p:attrName>style.visibility</p:attrName>
                                            </p:attrNameLst>
                                          </p:cBhvr>
                                          <p:to>
                                            <p:strVal val="visible"/>
                                          </p:to>
                                        </p:set>
                                        <p:animEffect transition="in" filter="wipe(down)">
                                          <p:cBhvr>
                                            <p:cTn id="214" dur="500"/>
                                            <p:tgtEl>
                                              <p:spTgt spid="28"/>
                                            </p:tgtEl>
                                          </p:cBhvr>
                                        </p:animEffect>
                                      </p:childTnLst>
                                    </p:cTn>
                                  </p:par>
                                  <p:par>
                                    <p:cTn id="215" presetID="22" presetClass="entr" presetSubtype="4" fill="hold" grpId="0" nodeType="withEffect">
                                      <p:stCondLst>
                                        <p:cond delay="200"/>
                                      </p:stCondLst>
                                      <p:childTnLst>
                                        <p:set>
                                          <p:cBhvr>
                                            <p:cTn id="216" dur="1" fill="hold">
                                              <p:stCondLst>
                                                <p:cond delay="0"/>
                                              </p:stCondLst>
                                            </p:cTn>
                                            <p:tgtEl>
                                              <p:spTgt spid="29"/>
                                            </p:tgtEl>
                                            <p:attrNameLst>
                                              <p:attrName>style.visibility</p:attrName>
                                            </p:attrNameLst>
                                          </p:cBhvr>
                                          <p:to>
                                            <p:strVal val="visible"/>
                                          </p:to>
                                        </p:set>
                                        <p:animEffect transition="in" filter="wipe(down)">
                                          <p:cBhvr>
                                            <p:cTn id="217" dur="500"/>
                                            <p:tgtEl>
                                              <p:spTgt spid="29"/>
                                            </p:tgtEl>
                                          </p:cBhvr>
                                        </p:animEffect>
                                      </p:childTnLst>
                                    </p:cTn>
                                  </p:par>
                                  <p:par>
                                    <p:cTn id="218" presetID="22" presetClass="entr" presetSubtype="4" fill="hold" grpId="0" nodeType="withEffect">
                                      <p:stCondLst>
                                        <p:cond delay="400"/>
                                      </p:stCondLst>
                                      <p:childTnLst>
                                        <p:set>
                                          <p:cBhvr>
                                            <p:cTn id="219" dur="1" fill="hold">
                                              <p:stCondLst>
                                                <p:cond delay="0"/>
                                              </p:stCondLst>
                                            </p:cTn>
                                            <p:tgtEl>
                                              <p:spTgt spid="30"/>
                                            </p:tgtEl>
                                            <p:attrNameLst>
                                              <p:attrName>style.visibility</p:attrName>
                                            </p:attrNameLst>
                                          </p:cBhvr>
                                          <p:to>
                                            <p:strVal val="visible"/>
                                          </p:to>
                                        </p:set>
                                        <p:animEffect transition="in" filter="wipe(down)">
                                          <p:cBhvr>
                                            <p:cTn id="220" dur="500"/>
                                            <p:tgtEl>
                                              <p:spTgt spid="30"/>
                                            </p:tgtEl>
                                          </p:cBhvr>
                                        </p:animEffect>
                                      </p:childTnLst>
                                    </p:cTn>
                                  </p:par>
                                  <p:par>
                                    <p:cTn id="221" presetID="22" presetClass="entr" presetSubtype="4" fill="hold" grpId="0" nodeType="withEffect">
                                      <p:stCondLst>
                                        <p:cond delay="600"/>
                                      </p:stCondLst>
                                      <p:childTnLst>
                                        <p:set>
                                          <p:cBhvr>
                                            <p:cTn id="222" dur="1" fill="hold">
                                              <p:stCondLst>
                                                <p:cond delay="0"/>
                                              </p:stCondLst>
                                            </p:cTn>
                                            <p:tgtEl>
                                              <p:spTgt spid="31"/>
                                            </p:tgtEl>
                                            <p:attrNameLst>
                                              <p:attrName>style.visibility</p:attrName>
                                            </p:attrNameLst>
                                          </p:cBhvr>
                                          <p:to>
                                            <p:strVal val="visible"/>
                                          </p:to>
                                        </p:set>
                                        <p:animEffect transition="in" filter="wipe(down)">
                                          <p:cBhvr>
                                            <p:cTn id="223" dur="500"/>
                                            <p:tgtEl>
                                              <p:spTgt spid="31"/>
                                            </p:tgtEl>
                                          </p:cBhvr>
                                        </p:animEffect>
                                      </p:childTnLst>
                                    </p:cTn>
                                  </p:par>
                                </p:childTnLst>
                              </p:cTn>
                            </p:par>
                            <p:par>
                              <p:cTn id="224" fill="hold">
                                <p:stCondLst>
                                  <p:cond delay="9700"/>
                                </p:stCondLst>
                                <p:childTnLst>
                                  <p:par>
                                    <p:cTn id="225" presetID="22" presetClass="entr" presetSubtype="4" fill="hold" grpId="0" nodeType="afterEffect">
                                      <p:stCondLst>
                                        <p:cond delay="0"/>
                                      </p:stCondLst>
                                      <p:childTnLst>
                                        <p:set>
                                          <p:cBhvr>
                                            <p:cTn id="226" dur="1" fill="hold">
                                              <p:stCondLst>
                                                <p:cond delay="0"/>
                                              </p:stCondLst>
                                            </p:cTn>
                                            <p:tgtEl>
                                              <p:spTgt spid="35"/>
                                            </p:tgtEl>
                                            <p:attrNameLst>
                                              <p:attrName>style.visibility</p:attrName>
                                            </p:attrNameLst>
                                          </p:cBhvr>
                                          <p:to>
                                            <p:strVal val="visible"/>
                                          </p:to>
                                        </p:set>
                                        <p:animEffect transition="in" filter="wipe(down)">
                                          <p:cBhvr>
                                            <p:cTn id="227" dur="500"/>
                                            <p:tgtEl>
                                              <p:spTgt spid="35"/>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34"/>
                                            </p:tgtEl>
                                            <p:attrNameLst>
                                              <p:attrName>style.visibility</p:attrName>
                                            </p:attrNameLst>
                                          </p:cBhvr>
                                          <p:to>
                                            <p:strVal val="visible"/>
                                          </p:to>
                                        </p:set>
                                        <p:animEffect transition="in" filter="wipe(down)">
                                          <p:cBhvr>
                                            <p:cTn id="230" dur="500"/>
                                            <p:tgtEl>
                                              <p:spTgt spid="34"/>
                                            </p:tgtEl>
                                          </p:cBhvr>
                                        </p:animEffect>
                                      </p:childTnLst>
                                    </p:cTn>
                                  </p:par>
                                  <p:par>
                                    <p:cTn id="231" presetID="22" presetClass="entr" presetSubtype="4" fill="hold" grpId="0" nodeType="withEffect">
                                      <p:stCondLst>
                                        <p:cond delay="0"/>
                                      </p:stCondLst>
                                      <p:childTnLst>
                                        <p:set>
                                          <p:cBhvr>
                                            <p:cTn id="232" dur="1" fill="hold">
                                              <p:stCondLst>
                                                <p:cond delay="0"/>
                                              </p:stCondLst>
                                            </p:cTn>
                                            <p:tgtEl>
                                              <p:spTgt spid="33"/>
                                            </p:tgtEl>
                                            <p:attrNameLst>
                                              <p:attrName>style.visibility</p:attrName>
                                            </p:attrNameLst>
                                          </p:cBhvr>
                                          <p:to>
                                            <p:strVal val="visible"/>
                                          </p:to>
                                        </p:set>
                                        <p:animEffect transition="in" filter="wipe(down)">
                                          <p:cBhvr>
                                            <p:cTn id="233" dur="500"/>
                                            <p:tgtEl>
                                              <p:spTgt spid="33"/>
                                            </p:tgtEl>
                                          </p:cBhvr>
                                        </p:animEffect>
                                      </p:childTnLst>
                                    </p:cTn>
                                  </p:par>
                                  <p:par>
                                    <p:cTn id="234" presetID="22" presetClass="entr" presetSubtype="4" fill="hold" grpId="0" nodeType="withEffect">
                                      <p:stCondLst>
                                        <p:cond delay="0"/>
                                      </p:stCondLst>
                                      <p:childTnLst>
                                        <p:set>
                                          <p:cBhvr>
                                            <p:cTn id="235" dur="1" fill="hold">
                                              <p:stCondLst>
                                                <p:cond delay="0"/>
                                              </p:stCondLst>
                                            </p:cTn>
                                            <p:tgtEl>
                                              <p:spTgt spid="32"/>
                                            </p:tgtEl>
                                            <p:attrNameLst>
                                              <p:attrName>style.visibility</p:attrName>
                                            </p:attrNameLst>
                                          </p:cBhvr>
                                          <p:to>
                                            <p:strVal val="visible"/>
                                          </p:to>
                                        </p:set>
                                        <p:animEffect transition="in" filter="wipe(down)">
                                          <p:cBhvr>
                                            <p:cTn id="236" dur="500"/>
                                            <p:tgtEl>
                                              <p:spTgt spid="32"/>
                                            </p:tgtEl>
                                          </p:cBhvr>
                                        </p:animEffect>
                                      </p:childTnLst>
                                    </p:cTn>
                                  </p:par>
                                </p:childTnLst>
                              </p:cTn>
                            </p:par>
                            <p:par>
                              <p:cTn id="237" fill="hold">
                                <p:stCondLst>
                                  <p:cond delay="10200"/>
                                </p:stCondLst>
                                <p:childTnLst>
                                  <p:par>
                                    <p:cTn id="238" presetID="1" presetClass="entr" presetSubtype="0" fill="hold" grpId="0" nodeType="afterEffect">
                                      <p:stCondLst>
                                        <p:cond delay="0"/>
                                      </p:stCondLst>
                                      <p:childTnLst>
                                        <p:set>
                                          <p:cBhvr>
                                            <p:cTn id="239" dur="1" fill="hold">
                                              <p:stCondLst>
                                                <p:cond delay="499"/>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P spid="52" grpId="0" animBg="1"/>
          <p:bldP spid="53" grpId="0"/>
          <p:bldP spid="54" grpId="0"/>
          <p:bldP spid="56" grpId="0" animBg="1"/>
          <p:bldP spid="57" grpId="0" animBg="1"/>
          <p:bldP spid="58" grpId="0" animBg="1"/>
          <p:bldP spid="59" grpId="0" animBg="1"/>
          <p:bldP spid="6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211416" y="2996952"/>
            <a:ext cx="720080" cy="72008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5796" y="3075057"/>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04</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715472" y="3501008"/>
            <a:ext cx="360040" cy="36004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075512" y="3228945"/>
            <a:ext cx="1723550" cy="400110"/>
          </a:xfrm>
          <a:prstGeom prst="rect">
            <a:avLst/>
          </a:prstGeom>
          <a:noFill/>
        </p:spPr>
        <p:txBody>
          <a:bodyPr wrap="none" rtlCol="0">
            <a:spAutoFit/>
          </a:bodyPr>
          <a:lstStyle/>
          <a:p>
            <a:r>
              <a:rPr lang="zh-CN" altLang="en-US" sz="20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输入标题内容</a:t>
            </a:r>
            <a:endParaRPr lang="zh-CN" altLang="en-US" sz="20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63" name="椭圆 62"/>
          <p:cNvSpPr/>
          <p:nvPr/>
        </p:nvSpPr>
        <p:spPr>
          <a:xfrm>
            <a:off x="10608136" y="2254212"/>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796977" y="219954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07341" y="389206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5286" y="4437112"/>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75794" y="3731883"/>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948476" y="2568769"/>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592050" y="2420386"/>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328723" y="4004033"/>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椭圆 70"/>
          <p:cNvSpPr/>
          <p:nvPr/>
        </p:nvSpPr>
        <p:spPr>
          <a:xfrm>
            <a:off x="8471851" y="480411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311770" y="177453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flipH="1">
            <a:off x="8185701" y="2046586"/>
            <a:ext cx="305922" cy="305922"/>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024529" y="2526865"/>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754671" y="4263752"/>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936509" y="2613144"/>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24898" y="2488396"/>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9781319" y="2799069"/>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9139643" y="677562"/>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0085786" y="387653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9306808" y="1358641"/>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581520" y="4607500"/>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092836" y="3209565"/>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椭圆 84"/>
          <p:cNvSpPr/>
          <p:nvPr/>
        </p:nvSpPr>
        <p:spPr>
          <a:xfrm>
            <a:off x="9177895" y="5492730"/>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812367" y="1464447"/>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930578" y="2658474"/>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0674704" y="2940869"/>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23655" y="1746433"/>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602876" y="1208802"/>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185259" y="1737618"/>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579840" y="2039048"/>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866884" y="4629566"/>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50280" y="4709317"/>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9566152" y="4794118"/>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662008" y="3438475"/>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9170463" y="1231583"/>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0049777" y="1261935"/>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stCxn id="86" idx="7"/>
            <a:endCxn id="101" idx="3"/>
          </p:cNvCxnSpPr>
          <p:nvPr/>
        </p:nvCxnSpPr>
        <p:spPr>
          <a:xfrm flipV="1">
            <a:off x="9999865" y="1342620"/>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ppt_x</p:attrName>
                                        </p:attrNameLst>
                                      </p:cBhvr>
                                      <p:tavLst>
                                        <p:tav tm="0">
                                          <p:val>
                                            <p:fltVal val="0.5"/>
                                          </p:val>
                                        </p:tav>
                                        <p:tav tm="100000">
                                          <p:val>
                                            <p:strVal val="#ppt_x"/>
                                          </p:val>
                                        </p:tav>
                                      </p:tavLst>
                                    </p:anim>
                                    <p:anim calcmode="lin" valueType="num">
                                      <p:cBhvr>
                                        <p:cTn id="10" dur="500" fill="hold"/>
                                        <p:tgtEl>
                                          <p:spTgt spid="84"/>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 calcmode="lin" valueType="num">
                                      <p:cBhvr>
                                        <p:cTn id="15" dur="500" fill="hold"/>
                                        <p:tgtEl>
                                          <p:spTgt spid="69"/>
                                        </p:tgtEl>
                                        <p:attrNameLst>
                                          <p:attrName>ppt_x</p:attrName>
                                        </p:attrNameLst>
                                      </p:cBhvr>
                                      <p:tavLst>
                                        <p:tav tm="0">
                                          <p:val>
                                            <p:fltVal val="0.5"/>
                                          </p:val>
                                        </p:tav>
                                        <p:tav tm="100000">
                                          <p:val>
                                            <p:strVal val="#ppt_x"/>
                                          </p:val>
                                        </p:tav>
                                      </p:tavLst>
                                    </p:anim>
                                    <p:anim calcmode="lin" valueType="num">
                                      <p:cBhvr>
                                        <p:cTn id="16" dur="500" fill="hold"/>
                                        <p:tgtEl>
                                          <p:spTgt spid="6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 calcmode="lin" valueType="num">
                                      <p:cBhvr>
                                        <p:cTn id="21" dur="500" fill="hold"/>
                                        <p:tgtEl>
                                          <p:spTgt spid="87"/>
                                        </p:tgtEl>
                                        <p:attrNameLst>
                                          <p:attrName>ppt_x</p:attrName>
                                        </p:attrNameLst>
                                      </p:cBhvr>
                                      <p:tavLst>
                                        <p:tav tm="0">
                                          <p:val>
                                            <p:fltVal val="0.5"/>
                                          </p:val>
                                        </p:tav>
                                        <p:tav tm="100000">
                                          <p:val>
                                            <p:strVal val="#ppt_x"/>
                                          </p:val>
                                        </p:tav>
                                      </p:tavLst>
                                    </p:anim>
                                    <p:anim calcmode="lin" valueType="num">
                                      <p:cBhvr>
                                        <p:cTn id="22" dur="500" fill="hold"/>
                                        <p:tgtEl>
                                          <p:spTgt spid="8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500" fill="hold"/>
                                        <p:tgtEl>
                                          <p:spTgt spid="88"/>
                                        </p:tgtEl>
                                        <p:attrNameLst>
                                          <p:attrName>ppt_w</p:attrName>
                                        </p:attrNameLst>
                                      </p:cBhvr>
                                      <p:tavLst>
                                        <p:tav tm="0">
                                          <p:val>
                                            <p:fltVal val="0"/>
                                          </p:val>
                                        </p:tav>
                                        <p:tav tm="100000">
                                          <p:val>
                                            <p:strVal val="#ppt_w"/>
                                          </p:val>
                                        </p:tav>
                                      </p:tavLst>
                                    </p:anim>
                                    <p:anim calcmode="lin" valueType="num">
                                      <p:cBhvr>
                                        <p:cTn id="26" dur="500" fill="hold"/>
                                        <p:tgtEl>
                                          <p:spTgt spid="88"/>
                                        </p:tgtEl>
                                        <p:attrNameLst>
                                          <p:attrName>ppt_h</p:attrName>
                                        </p:attrNameLst>
                                      </p:cBhvr>
                                      <p:tavLst>
                                        <p:tav tm="0">
                                          <p:val>
                                            <p:fltVal val="0"/>
                                          </p:val>
                                        </p:tav>
                                        <p:tav tm="100000">
                                          <p:val>
                                            <p:strVal val="#ppt_h"/>
                                          </p:val>
                                        </p:tav>
                                      </p:tavLst>
                                    </p:anim>
                                    <p:anim calcmode="lin" valueType="num">
                                      <p:cBhvr>
                                        <p:cTn id="27" dur="500" fill="hold"/>
                                        <p:tgtEl>
                                          <p:spTgt spid="88"/>
                                        </p:tgtEl>
                                        <p:attrNameLst>
                                          <p:attrName>ppt_x</p:attrName>
                                        </p:attrNameLst>
                                      </p:cBhvr>
                                      <p:tavLst>
                                        <p:tav tm="0">
                                          <p:val>
                                            <p:fltVal val="0.5"/>
                                          </p:val>
                                        </p:tav>
                                        <p:tav tm="100000">
                                          <p:val>
                                            <p:strVal val="#ppt_x"/>
                                          </p:val>
                                        </p:tav>
                                      </p:tavLst>
                                    </p:anim>
                                    <p:anim calcmode="lin" valueType="num">
                                      <p:cBhvr>
                                        <p:cTn id="28" dur="500" fill="hold"/>
                                        <p:tgtEl>
                                          <p:spTgt spid="8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500" fill="hold"/>
                                        <p:tgtEl>
                                          <p:spTgt spid="89"/>
                                        </p:tgtEl>
                                        <p:attrNameLst>
                                          <p:attrName>ppt_w</p:attrName>
                                        </p:attrNameLst>
                                      </p:cBhvr>
                                      <p:tavLst>
                                        <p:tav tm="0">
                                          <p:val>
                                            <p:fltVal val="0"/>
                                          </p:val>
                                        </p:tav>
                                        <p:tav tm="100000">
                                          <p:val>
                                            <p:strVal val="#ppt_w"/>
                                          </p:val>
                                        </p:tav>
                                      </p:tavLst>
                                    </p:anim>
                                    <p:anim calcmode="lin" valueType="num">
                                      <p:cBhvr>
                                        <p:cTn id="32" dur="500" fill="hold"/>
                                        <p:tgtEl>
                                          <p:spTgt spid="89"/>
                                        </p:tgtEl>
                                        <p:attrNameLst>
                                          <p:attrName>ppt_h</p:attrName>
                                        </p:attrNameLst>
                                      </p:cBhvr>
                                      <p:tavLst>
                                        <p:tav tm="0">
                                          <p:val>
                                            <p:fltVal val="0"/>
                                          </p:val>
                                        </p:tav>
                                        <p:tav tm="100000">
                                          <p:val>
                                            <p:strVal val="#ppt_h"/>
                                          </p:val>
                                        </p:tav>
                                      </p:tavLst>
                                    </p:anim>
                                    <p:anim calcmode="lin" valueType="num">
                                      <p:cBhvr>
                                        <p:cTn id="33" dur="500" fill="hold"/>
                                        <p:tgtEl>
                                          <p:spTgt spid="89"/>
                                        </p:tgtEl>
                                        <p:attrNameLst>
                                          <p:attrName>ppt_x</p:attrName>
                                        </p:attrNameLst>
                                      </p:cBhvr>
                                      <p:tavLst>
                                        <p:tav tm="0">
                                          <p:val>
                                            <p:fltVal val="0.5"/>
                                          </p:val>
                                        </p:tav>
                                        <p:tav tm="100000">
                                          <p:val>
                                            <p:strVal val="#ppt_x"/>
                                          </p:val>
                                        </p:tav>
                                      </p:tavLst>
                                    </p:anim>
                                    <p:anim calcmode="lin" valueType="num">
                                      <p:cBhvr>
                                        <p:cTn id="34" dur="500" fill="hold"/>
                                        <p:tgtEl>
                                          <p:spTgt spid="89"/>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 calcmode="lin" valueType="num">
                                      <p:cBhvr>
                                        <p:cTn id="39" dur="500" fill="hold"/>
                                        <p:tgtEl>
                                          <p:spTgt spid="90"/>
                                        </p:tgtEl>
                                        <p:attrNameLst>
                                          <p:attrName>ppt_x</p:attrName>
                                        </p:attrNameLst>
                                      </p:cBhvr>
                                      <p:tavLst>
                                        <p:tav tm="0">
                                          <p:val>
                                            <p:fltVal val="0.5"/>
                                          </p:val>
                                        </p:tav>
                                        <p:tav tm="100000">
                                          <p:val>
                                            <p:strVal val="#ppt_x"/>
                                          </p:val>
                                        </p:tav>
                                      </p:tavLst>
                                    </p:anim>
                                    <p:anim calcmode="lin" valueType="num">
                                      <p:cBhvr>
                                        <p:cTn id="40" dur="500" fill="hold"/>
                                        <p:tgtEl>
                                          <p:spTgt spid="90"/>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5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fill="hold"/>
                                        <p:tgtEl>
                                          <p:spTgt spid="91"/>
                                        </p:tgtEl>
                                        <p:attrNameLst>
                                          <p:attrName>ppt_w</p:attrName>
                                        </p:attrNameLst>
                                      </p:cBhvr>
                                      <p:tavLst>
                                        <p:tav tm="0">
                                          <p:val>
                                            <p:fltVal val="0"/>
                                          </p:val>
                                        </p:tav>
                                        <p:tav tm="100000">
                                          <p:val>
                                            <p:strVal val="#ppt_w"/>
                                          </p:val>
                                        </p:tav>
                                      </p:tavLst>
                                    </p:anim>
                                    <p:anim calcmode="lin" valueType="num">
                                      <p:cBhvr>
                                        <p:cTn id="44" dur="500" fill="hold"/>
                                        <p:tgtEl>
                                          <p:spTgt spid="91"/>
                                        </p:tgtEl>
                                        <p:attrNameLst>
                                          <p:attrName>ppt_h</p:attrName>
                                        </p:attrNameLst>
                                      </p:cBhvr>
                                      <p:tavLst>
                                        <p:tav tm="0">
                                          <p:val>
                                            <p:fltVal val="0"/>
                                          </p:val>
                                        </p:tav>
                                        <p:tav tm="100000">
                                          <p:val>
                                            <p:strVal val="#ppt_h"/>
                                          </p:val>
                                        </p:tav>
                                      </p:tavLst>
                                    </p:anim>
                                    <p:anim calcmode="lin" valueType="num">
                                      <p:cBhvr>
                                        <p:cTn id="45" dur="500" fill="hold"/>
                                        <p:tgtEl>
                                          <p:spTgt spid="91"/>
                                        </p:tgtEl>
                                        <p:attrNameLst>
                                          <p:attrName>ppt_x</p:attrName>
                                        </p:attrNameLst>
                                      </p:cBhvr>
                                      <p:tavLst>
                                        <p:tav tm="0">
                                          <p:val>
                                            <p:fltVal val="0.5"/>
                                          </p:val>
                                        </p:tav>
                                        <p:tav tm="100000">
                                          <p:val>
                                            <p:strVal val="#ppt_x"/>
                                          </p:val>
                                        </p:tav>
                                      </p:tavLst>
                                    </p:anim>
                                    <p:anim calcmode="lin" valueType="num">
                                      <p:cBhvr>
                                        <p:cTn id="46" dur="500" fill="hold"/>
                                        <p:tgtEl>
                                          <p:spTgt spid="91"/>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 calcmode="lin" valueType="num">
                                      <p:cBhvr>
                                        <p:cTn id="51" dur="500" fill="hold"/>
                                        <p:tgtEl>
                                          <p:spTgt spid="92"/>
                                        </p:tgtEl>
                                        <p:attrNameLst>
                                          <p:attrName>ppt_x</p:attrName>
                                        </p:attrNameLst>
                                      </p:cBhvr>
                                      <p:tavLst>
                                        <p:tav tm="0">
                                          <p:val>
                                            <p:fltVal val="0.5"/>
                                          </p:val>
                                        </p:tav>
                                        <p:tav tm="100000">
                                          <p:val>
                                            <p:strVal val="#ppt_x"/>
                                          </p:val>
                                        </p:tav>
                                      </p:tavLst>
                                    </p:anim>
                                    <p:anim calcmode="lin" valueType="num">
                                      <p:cBhvr>
                                        <p:cTn id="52" dur="500" fill="hold"/>
                                        <p:tgtEl>
                                          <p:spTgt spid="92"/>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20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 calcmode="lin" valueType="num">
                                      <p:cBhvr>
                                        <p:cTn id="57" dur="500" fill="hold"/>
                                        <p:tgtEl>
                                          <p:spTgt spid="101"/>
                                        </p:tgtEl>
                                        <p:attrNameLst>
                                          <p:attrName>ppt_x</p:attrName>
                                        </p:attrNameLst>
                                      </p:cBhvr>
                                      <p:tavLst>
                                        <p:tav tm="0">
                                          <p:val>
                                            <p:fltVal val="0.5"/>
                                          </p:val>
                                        </p:tav>
                                        <p:tav tm="100000">
                                          <p:val>
                                            <p:strVal val="#ppt_x"/>
                                          </p:val>
                                        </p:tav>
                                      </p:tavLst>
                                    </p:anim>
                                    <p:anim calcmode="lin" valueType="num">
                                      <p:cBhvr>
                                        <p:cTn id="58" dur="500" fill="hold"/>
                                        <p:tgtEl>
                                          <p:spTgt spid="101"/>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ppt_x</p:attrName>
                                        </p:attrNameLst>
                                      </p:cBhvr>
                                      <p:tavLst>
                                        <p:tav tm="0">
                                          <p:val>
                                            <p:fltVal val="0.5"/>
                                          </p:val>
                                        </p:tav>
                                        <p:tav tm="100000">
                                          <p:val>
                                            <p:strVal val="#ppt_x"/>
                                          </p:val>
                                        </p:tav>
                                      </p:tavLst>
                                    </p:anim>
                                    <p:anim calcmode="lin" valueType="num">
                                      <p:cBhvr>
                                        <p:cTn id="64" dur="500" fill="hold"/>
                                        <p:tgtEl>
                                          <p:spTgt spid="82"/>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1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500" fill="hold"/>
                                        <p:tgtEl>
                                          <p:spTgt spid="100"/>
                                        </p:tgtEl>
                                        <p:attrNameLst>
                                          <p:attrName>ppt_w</p:attrName>
                                        </p:attrNameLst>
                                      </p:cBhvr>
                                      <p:tavLst>
                                        <p:tav tm="0">
                                          <p:val>
                                            <p:fltVal val="0"/>
                                          </p:val>
                                        </p:tav>
                                        <p:tav tm="100000">
                                          <p:val>
                                            <p:strVal val="#ppt_w"/>
                                          </p:val>
                                        </p:tav>
                                      </p:tavLst>
                                    </p:anim>
                                    <p:anim calcmode="lin" valueType="num">
                                      <p:cBhvr>
                                        <p:cTn id="68" dur="500" fill="hold"/>
                                        <p:tgtEl>
                                          <p:spTgt spid="100"/>
                                        </p:tgtEl>
                                        <p:attrNameLst>
                                          <p:attrName>ppt_h</p:attrName>
                                        </p:attrNameLst>
                                      </p:cBhvr>
                                      <p:tavLst>
                                        <p:tav tm="0">
                                          <p:val>
                                            <p:fltVal val="0"/>
                                          </p:val>
                                        </p:tav>
                                        <p:tav tm="100000">
                                          <p:val>
                                            <p:strVal val="#ppt_h"/>
                                          </p:val>
                                        </p:tav>
                                      </p:tavLst>
                                    </p:anim>
                                    <p:anim calcmode="lin" valueType="num">
                                      <p:cBhvr>
                                        <p:cTn id="69" dur="500" fill="hold"/>
                                        <p:tgtEl>
                                          <p:spTgt spid="100"/>
                                        </p:tgtEl>
                                        <p:attrNameLst>
                                          <p:attrName>ppt_x</p:attrName>
                                        </p:attrNameLst>
                                      </p:cBhvr>
                                      <p:tavLst>
                                        <p:tav tm="0">
                                          <p:val>
                                            <p:fltVal val="0.5"/>
                                          </p:val>
                                        </p:tav>
                                        <p:tav tm="100000">
                                          <p:val>
                                            <p:strVal val="#ppt_x"/>
                                          </p:val>
                                        </p:tav>
                                      </p:tavLst>
                                    </p:anim>
                                    <p:anim calcmode="lin" valueType="num">
                                      <p:cBhvr>
                                        <p:cTn id="70" dur="500" fill="hold"/>
                                        <p:tgtEl>
                                          <p:spTgt spid="100"/>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400"/>
                                  </p:stCondLst>
                                  <p:childTnLst>
                                    <p:set>
                                      <p:cBhvr>
                                        <p:cTn id="72" dur="1" fill="hold">
                                          <p:stCondLst>
                                            <p:cond delay="0"/>
                                          </p:stCondLst>
                                        </p:cTn>
                                        <p:tgtEl>
                                          <p:spTgt spid="80"/>
                                        </p:tgtEl>
                                        <p:attrNameLst>
                                          <p:attrName>style.visibility</p:attrName>
                                        </p:attrNameLst>
                                      </p:cBhvr>
                                      <p:to>
                                        <p:strVal val="visible"/>
                                      </p:to>
                                    </p:set>
                                    <p:anim calcmode="lin" valueType="num">
                                      <p:cBhvr>
                                        <p:cTn id="73" dur="500" fill="hold"/>
                                        <p:tgtEl>
                                          <p:spTgt spid="80"/>
                                        </p:tgtEl>
                                        <p:attrNameLst>
                                          <p:attrName>ppt_w</p:attrName>
                                        </p:attrNameLst>
                                      </p:cBhvr>
                                      <p:tavLst>
                                        <p:tav tm="0">
                                          <p:val>
                                            <p:fltVal val="0"/>
                                          </p:val>
                                        </p:tav>
                                        <p:tav tm="100000">
                                          <p:val>
                                            <p:strVal val="#ppt_w"/>
                                          </p:val>
                                        </p:tav>
                                      </p:tavLst>
                                    </p:anim>
                                    <p:anim calcmode="lin" valueType="num">
                                      <p:cBhvr>
                                        <p:cTn id="74" dur="500" fill="hold"/>
                                        <p:tgtEl>
                                          <p:spTgt spid="80"/>
                                        </p:tgtEl>
                                        <p:attrNameLst>
                                          <p:attrName>ppt_h</p:attrName>
                                        </p:attrNameLst>
                                      </p:cBhvr>
                                      <p:tavLst>
                                        <p:tav tm="0">
                                          <p:val>
                                            <p:fltVal val="0"/>
                                          </p:val>
                                        </p:tav>
                                        <p:tav tm="100000">
                                          <p:val>
                                            <p:strVal val="#ppt_h"/>
                                          </p:val>
                                        </p:tav>
                                      </p:tavLst>
                                    </p:anim>
                                    <p:anim calcmode="lin" valueType="num">
                                      <p:cBhvr>
                                        <p:cTn id="75" dur="500" fill="hold"/>
                                        <p:tgtEl>
                                          <p:spTgt spid="80"/>
                                        </p:tgtEl>
                                        <p:attrNameLst>
                                          <p:attrName>ppt_x</p:attrName>
                                        </p:attrNameLst>
                                      </p:cBhvr>
                                      <p:tavLst>
                                        <p:tav tm="0">
                                          <p:val>
                                            <p:fltVal val="0.5"/>
                                          </p:val>
                                        </p:tav>
                                        <p:tav tm="100000">
                                          <p:val>
                                            <p:strVal val="#ppt_x"/>
                                          </p:val>
                                        </p:tav>
                                      </p:tavLst>
                                    </p:anim>
                                    <p:anim calcmode="lin" valueType="num">
                                      <p:cBhvr>
                                        <p:cTn id="76" dur="500" fill="hold"/>
                                        <p:tgtEl>
                                          <p:spTgt spid="80"/>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500" fill="hold"/>
                                        <p:tgtEl>
                                          <p:spTgt spid="99"/>
                                        </p:tgtEl>
                                        <p:attrNameLst>
                                          <p:attrName>ppt_w</p:attrName>
                                        </p:attrNameLst>
                                      </p:cBhvr>
                                      <p:tavLst>
                                        <p:tav tm="0">
                                          <p:val>
                                            <p:fltVal val="0"/>
                                          </p:val>
                                        </p:tav>
                                        <p:tav tm="100000">
                                          <p:val>
                                            <p:strVal val="#ppt_w"/>
                                          </p:val>
                                        </p:tav>
                                      </p:tavLst>
                                    </p:anim>
                                    <p:anim calcmode="lin" valueType="num">
                                      <p:cBhvr>
                                        <p:cTn id="80" dur="500" fill="hold"/>
                                        <p:tgtEl>
                                          <p:spTgt spid="99"/>
                                        </p:tgtEl>
                                        <p:attrNameLst>
                                          <p:attrName>ppt_h</p:attrName>
                                        </p:attrNameLst>
                                      </p:cBhvr>
                                      <p:tavLst>
                                        <p:tav tm="0">
                                          <p:val>
                                            <p:fltVal val="0"/>
                                          </p:val>
                                        </p:tav>
                                        <p:tav tm="100000">
                                          <p:val>
                                            <p:strVal val="#ppt_h"/>
                                          </p:val>
                                        </p:tav>
                                      </p:tavLst>
                                    </p:anim>
                                    <p:anim calcmode="lin" valueType="num">
                                      <p:cBhvr>
                                        <p:cTn id="81" dur="500" fill="hold"/>
                                        <p:tgtEl>
                                          <p:spTgt spid="99"/>
                                        </p:tgtEl>
                                        <p:attrNameLst>
                                          <p:attrName>ppt_x</p:attrName>
                                        </p:attrNameLst>
                                      </p:cBhvr>
                                      <p:tavLst>
                                        <p:tav tm="0">
                                          <p:val>
                                            <p:fltVal val="0.5"/>
                                          </p:val>
                                        </p:tav>
                                        <p:tav tm="100000">
                                          <p:val>
                                            <p:strVal val="#ppt_x"/>
                                          </p:val>
                                        </p:tav>
                                      </p:tavLst>
                                    </p:anim>
                                    <p:anim calcmode="lin" valueType="num">
                                      <p:cBhvr>
                                        <p:cTn id="82" dur="500" fill="hold"/>
                                        <p:tgtEl>
                                          <p:spTgt spid="99"/>
                                        </p:tgtEl>
                                        <p:attrNameLst>
                                          <p:attrName>ppt_y</p:attrName>
                                        </p:attrNameLst>
                                      </p:cBhvr>
                                      <p:tavLst>
                                        <p:tav tm="0">
                                          <p:val>
                                            <p:fltVal val="0.5"/>
                                          </p:val>
                                        </p:tav>
                                        <p:tav tm="100000">
                                          <p:val>
                                            <p:strVal val="#ppt_y"/>
                                          </p:val>
                                        </p:tav>
                                      </p:tavLst>
                                    </p:anim>
                                  </p:childTnLst>
                                </p:cTn>
                              </p:par>
                              <p:par>
                                <p:cTn id="83" presetID="23" presetClass="entr" presetSubtype="528"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500" fill="hold"/>
                                        <p:tgtEl>
                                          <p:spTgt spid="79"/>
                                        </p:tgtEl>
                                        <p:attrNameLst>
                                          <p:attrName>ppt_w</p:attrName>
                                        </p:attrNameLst>
                                      </p:cBhvr>
                                      <p:tavLst>
                                        <p:tav tm="0">
                                          <p:val>
                                            <p:fltVal val="0"/>
                                          </p:val>
                                        </p:tav>
                                        <p:tav tm="100000">
                                          <p:val>
                                            <p:strVal val="#ppt_w"/>
                                          </p:val>
                                        </p:tav>
                                      </p:tavLst>
                                    </p:anim>
                                    <p:anim calcmode="lin" valueType="num">
                                      <p:cBhvr>
                                        <p:cTn id="86" dur="500" fill="hold"/>
                                        <p:tgtEl>
                                          <p:spTgt spid="79"/>
                                        </p:tgtEl>
                                        <p:attrNameLst>
                                          <p:attrName>ppt_h</p:attrName>
                                        </p:attrNameLst>
                                      </p:cBhvr>
                                      <p:tavLst>
                                        <p:tav tm="0">
                                          <p:val>
                                            <p:fltVal val="0"/>
                                          </p:val>
                                        </p:tav>
                                        <p:tav tm="100000">
                                          <p:val>
                                            <p:strVal val="#ppt_h"/>
                                          </p:val>
                                        </p:tav>
                                      </p:tavLst>
                                    </p:anim>
                                    <p:anim calcmode="lin" valueType="num">
                                      <p:cBhvr>
                                        <p:cTn id="87" dur="500" fill="hold"/>
                                        <p:tgtEl>
                                          <p:spTgt spid="79"/>
                                        </p:tgtEl>
                                        <p:attrNameLst>
                                          <p:attrName>ppt_x</p:attrName>
                                        </p:attrNameLst>
                                      </p:cBhvr>
                                      <p:tavLst>
                                        <p:tav tm="0">
                                          <p:val>
                                            <p:fltVal val="0.5"/>
                                          </p:val>
                                        </p:tav>
                                        <p:tav tm="100000">
                                          <p:val>
                                            <p:strVal val="#ppt_x"/>
                                          </p:val>
                                        </p:tav>
                                      </p:tavLst>
                                    </p:anim>
                                    <p:anim calcmode="lin" valueType="num">
                                      <p:cBhvr>
                                        <p:cTn id="88" dur="500" fill="hold"/>
                                        <p:tgtEl>
                                          <p:spTgt spid="79"/>
                                        </p:tgtEl>
                                        <p:attrNameLst>
                                          <p:attrName>ppt_y</p:attrName>
                                        </p:attrNameLst>
                                      </p:cBhvr>
                                      <p:tavLst>
                                        <p:tav tm="0">
                                          <p:val>
                                            <p:fltVal val="0.5"/>
                                          </p:val>
                                        </p:tav>
                                        <p:tav tm="100000">
                                          <p:val>
                                            <p:strVal val="#ppt_y"/>
                                          </p:val>
                                        </p:tav>
                                      </p:tavLst>
                                    </p:anim>
                                  </p:childTnLst>
                                </p:cTn>
                              </p:par>
                              <p:par>
                                <p:cTn id="89" presetID="23" presetClass="entr" presetSubtype="528" fill="hold" grpId="0" nodeType="withEffect">
                                  <p:stCondLst>
                                    <p:cond delay="40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ppt_x</p:attrName>
                                        </p:attrNameLst>
                                      </p:cBhvr>
                                      <p:tavLst>
                                        <p:tav tm="0">
                                          <p:val>
                                            <p:fltVal val="0.5"/>
                                          </p:val>
                                        </p:tav>
                                        <p:tav tm="100000">
                                          <p:val>
                                            <p:strVal val="#ppt_x"/>
                                          </p:val>
                                        </p:tav>
                                      </p:tavLst>
                                    </p:anim>
                                    <p:anim calcmode="lin" valueType="num">
                                      <p:cBhvr>
                                        <p:cTn id="94" dur="500" fill="hold"/>
                                        <p:tgtEl>
                                          <p:spTgt spid="81"/>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30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 calcmode="lin" valueType="num">
                                      <p:cBhvr>
                                        <p:cTn id="99" dur="500" fill="hold"/>
                                        <p:tgtEl>
                                          <p:spTgt spid="86"/>
                                        </p:tgtEl>
                                        <p:attrNameLst>
                                          <p:attrName>ppt_x</p:attrName>
                                        </p:attrNameLst>
                                      </p:cBhvr>
                                      <p:tavLst>
                                        <p:tav tm="0">
                                          <p:val>
                                            <p:fltVal val="0.5"/>
                                          </p:val>
                                        </p:tav>
                                        <p:tav tm="100000">
                                          <p:val>
                                            <p:strVal val="#ppt_x"/>
                                          </p:val>
                                        </p:tav>
                                      </p:tavLst>
                                    </p:anim>
                                    <p:anim calcmode="lin" valueType="num">
                                      <p:cBhvr>
                                        <p:cTn id="100" dur="500" fill="hold"/>
                                        <p:tgtEl>
                                          <p:spTgt spid="86"/>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ppt_w</p:attrName>
                                        </p:attrNameLst>
                                      </p:cBhvr>
                                      <p:tavLst>
                                        <p:tav tm="0">
                                          <p:val>
                                            <p:fltVal val="0"/>
                                          </p:val>
                                        </p:tav>
                                        <p:tav tm="100000">
                                          <p:val>
                                            <p:strVal val="#ppt_w"/>
                                          </p:val>
                                        </p:tav>
                                      </p:tavLst>
                                    </p:anim>
                                    <p:anim calcmode="lin" valueType="num">
                                      <p:cBhvr>
                                        <p:cTn id="104" dur="500" fill="hold"/>
                                        <p:tgtEl>
                                          <p:spTgt spid="83"/>
                                        </p:tgtEl>
                                        <p:attrNameLst>
                                          <p:attrName>ppt_h</p:attrName>
                                        </p:attrNameLst>
                                      </p:cBhvr>
                                      <p:tavLst>
                                        <p:tav tm="0">
                                          <p:val>
                                            <p:fltVal val="0"/>
                                          </p:val>
                                        </p:tav>
                                        <p:tav tm="100000">
                                          <p:val>
                                            <p:strVal val="#ppt_h"/>
                                          </p:val>
                                        </p:tav>
                                      </p:tavLst>
                                    </p:anim>
                                    <p:anim calcmode="lin" valueType="num">
                                      <p:cBhvr>
                                        <p:cTn id="105" dur="500" fill="hold"/>
                                        <p:tgtEl>
                                          <p:spTgt spid="83"/>
                                        </p:tgtEl>
                                        <p:attrNameLst>
                                          <p:attrName>ppt_x</p:attrName>
                                        </p:attrNameLst>
                                      </p:cBhvr>
                                      <p:tavLst>
                                        <p:tav tm="0">
                                          <p:val>
                                            <p:fltVal val="0.5"/>
                                          </p:val>
                                        </p:tav>
                                        <p:tav tm="100000">
                                          <p:val>
                                            <p:strVal val="#ppt_x"/>
                                          </p:val>
                                        </p:tav>
                                      </p:tavLst>
                                    </p:anim>
                                    <p:anim calcmode="lin" valueType="num">
                                      <p:cBhvr>
                                        <p:cTn id="106" dur="500" fill="hold"/>
                                        <p:tgtEl>
                                          <p:spTgt spid="83"/>
                                        </p:tgtEl>
                                        <p:attrNameLst>
                                          <p:attrName>ppt_y</p:attrName>
                                        </p:attrNameLst>
                                      </p:cBhvr>
                                      <p:tavLst>
                                        <p:tav tm="0">
                                          <p:val>
                                            <p:fltVal val="0.5"/>
                                          </p:val>
                                        </p:tav>
                                        <p:tav tm="100000">
                                          <p:val>
                                            <p:strVal val="#ppt_y"/>
                                          </p:val>
                                        </p:tav>
                                      </p:tavLst>
                                    </p:anim>
                                  </p:childTnLst>
                                </p:cTn>
                              </p:par>
                              <p:par>
                                <p:cTn id="107" presetID="23" presetClass="entr" presetSubtype="528" fill="hold" grpId="0" nodeType="withEffect">
                                  <p:stCondLst>
                                    <p:cond delay="100"/>
                                  </p:stCondLst>
                                  <p:childTnLst>
                                    <p:set>
                                      <p:cBhvr>
                                        <p:cTn id="108" dur="1" fill="hold">
                                          <p:stCondLst>
                                            <p:cond delay="0"/>
                                          </p:stCondLst>
                                        </p:cTn>
                                        <p:tgtEl>
                                          <p:spTgt spid="85"/>
                                        </p:tgtEl>
                                        <p:attrNameLst>
                                          <p:attrName>style.visibility</p:attrName>
                                        </p:attrNameLst>
                                      </p:cBhvr>
                                      <p:to>
                                        <p:strVal val="visible"/>
                                      </p:to>
                                    </p:set>
                                    <p:anim calcmode="lin" valueType="num">
                                      <p:cBhvr>
                                        <p:cTn id="109" dur="500" fill="hold"/>
                                        <p:tgtEl>
                                          <p:spTgt spid="85"/>
                                        </p:tgtEl>
                                        <p:attrNameLst>
                                          <p:attrName>ppt_w</p:attrName>
                                        </p:attrNameLst>
                                      </p:cBhvr>
                                      <p:tavLst>
                                        <p:tav tm="0">
                                          <p:val>
                                            <p:fltVal val="0"/>
                                          </p:val>
                                        </p:tav>
                                        <p:tav tm="100000">
                                          <p:val>
                                            <p:strVal val="#ppt_w"/>
                                          </p:val>
                                        </p:tav>
                                      </p:tavLst>
                                    </p:anim>
                                    <p:anim calcmode="lin" valueType="num">
                                      <p:cBhvr>
                                        <p:cTn id="110" dur="500" fill="hold"/>
                                        <p:tgtEl>
                                          <p:spTgt spid="85"/>
                                        </p:tgtEl>
                                        <p:attrNameLst>
                                          <p:attrName>ppt_h</p:attrName>
                                        </p:attrNameLst>
                                      </p:cBhvr>
                                      <p:tavLst>
                                        <p:tav tm="0">
                                          <p:val>
                                            <p:fltVal val="0"/>
                                          </p:val>
                                        </p:tav>
                                        <p:tav tm="100000">
                                          <p:val>
                                            <p:strVal val="#ppt_h"/>
                                          </p:val>
                                        </p:tav>
                                      </p:tavLst>
                                    </p:anim>
                                    <p:anim calcmode="lin" valueType="num">
                                      <p:cBhvr>
                                        <p:cTn id="111" dur="500" fill="hold"/>
                                        <p:tgtEl>
                                          <p:spTgt spid="85"/>
                                        </p:tgtEl>
                                        <p:attrNameLst>
                                          <p:attrName>ppt_x</p:attrName>
                                        </p:attrNameLst>
                                      </p:cBhvr>
                                      <p:tavLst>
                                        <p:tav tm="0">
                                          <p:val>
                                            <p:fltVal val="0.5"/>
                                          </p:val>
                                        </p:tav>
                                        <p:tav tm="100000">
                                          <p:val>
                                            <p:strVal val="#ppt_x"/>
                                          </p:val>
                                        </p:tav>
                                      </p:tavLst>
                                    </p:anim>
                                    <p:anim calcmode="lin" valueType="num">
                                      <p:cBhvr>
                                        <p:cTn id="112" dur="500" fill="hold"/>
                                        <p:tgtEl>
                                          <p:spTgt spid="85"/>
                                        </p:tgtEl>
                                        <p:attrNameLst>
                                          <p:attrName>ppt_y</p:attrName>
                                        </p:attrNameLst>
                                      </p:cBhvr>
                                      <p:tavLst>
                                        <p:tav tm="0">
                                          <p:val>
                                            <p:fltVal val="0.5"/>
                                          </p:val>
                                        </p:tav>
                                        <p:tav tm="100000">
                                          <p:val>
                                            <p:strVal val="#ppt_y"/>
                                          </p:val>
                                        </p:tav>
                                      </p:tavLst>
                                    </p:anim>
                                  </p:childTnLst>
                                </p:cTn>
                              </p:par>
                              <p:par>
                                <p:cTn id="113" presetID="23" presetClass="entr" presetSubtype="528" fill="hold" grpId="0" nodeType="withEffect">
                                  <p:stCondLst>
                                    <p:cond delay="50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 calcmode="lin" valueType="num">
                                      <p:cBhvr>
                                        <p:cTn id="117" dur="500" fill="hold"/>
                                        <p:tgtEl>
                                          <p:spTgt spid="76"/>
                                        </p:tgtEl>
                                        <p:attrNameLst>
                                          <p:attrName>ppt_x</p:attrName>
                                        </p:attrNameLst>
                                      </p:cBhvr>
                                      <p:tavLst>
                                        <p:tav tm="0">
                                          <p:val>
                                            <p:fltVal val="0.5"/>
                                          </p:val>
                                        </p:tav>
                                        <p:tav tm="100000">
                                          <p:val>
                                            <p:strVal val="#ppt_x"/>
                                          </p:val>
                                        </p:tav>
                                      </p:tavLst>
                                    </p:anim>
                                    <p:anim calcmode="lin" valueType="num">
                                      <p:cBhvr>
                                        <p:cTn id="118" dur="500" fill="hold"/>
                                        <p:tgtEl>
                                          <p:spTgt spid="76"/>
                                        </p:tgtEl>
                                        <p:attrNameLst>
                                          <p:attrName>ppt_y</p:attrName>
                                        </p:attrNameLst>
                                      </p:cBhvr>
                                      <p:tavLst>
                                        <p:tav tm="0">
                                          <p:val>
                                            <p:fltVal val="0.5"/>
                                          </p:val>
                                        </p:tav>
                                        <p:tav tm="100000">
                                          <p:val>
                                            <p:strVal val="#ppt_y"/>
                                          </p:val>
                                        </p:tav>
                                      </p:tavLst>
                                    </p:anim>
                                  </p:childTnLst>
                                </p:cTn>
                              </p:par>
                              <p:par>
                                <p:cTn id="119" presetID="23" presetClass="entr" presetSubtype="528" fill="hold" grpId="0" nodeType="withEffect">
                                  <p:stCondLst>
                                    <p:cond delay="1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par>
                                <p:cTn id="125" presetID="23" presetClass="entr" presetSubtype="528" fill="hold" grpId="0" nodeType="withEffect">
                                  <p:stCondLst>
                                    <p:cond delay="30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ppt_x</p:attrName>
                                        </p:attrNameLst>
                                      </p:cBhvr>
                                      <p:tavLst>
                                        <p:tav tm="0">
                                          <p:val>
                                            <p:fltVal val="0.5"/>
                                          </p:val>
                                        </p:tav>
                                        <p:tav tm="100000">
                                          <p:val>
                                            <p:strVal val="#ppt_x"/>
                                          </p:val>
                                        </p:tav>
                                      </p:tavLst>
                                    </p:anim>
                                    <p:anim calcmode="lin" valueType="num">
                                      <p:cBhvr>
                                        <p:cTn id="130" dur="500" fill="hold"/>
                                        <p:tgtEl>
                                          <p:spTgt spid="97"/>
                                        </p:tgtEl>
                                        <p:attrNameLst>
                                          <p:attrName>ppt_y</p:attrName>
                                        </p:attrNameLst>
                                      </p:cBhvr>
                                      <p:tavLst>
                                        <p:tav tm="0">
                                          <p:val>
                                            <p:fltVal val="0.5"/>
                                          </p:val>
                                        </p:tav>
                                        <p:tav tm="100000">
                                          <p:val>
                                            <p:strVal val="#ppt_y"/>
                                          </p:val>
                                        </p:tav>
                                      </p:tavLst>
                                    </p:anim>
                                  </p:childTnLst>
                                </p:cTn>
                              </p:par>
                              <p:par>
                                <p:cTn id="131" presetID="23" presetClass="entr" presetSubtype="528" fill="hold" grpId="0" nodeType="withEffect">
                                  <p:stCondLst>
                                    <p:cond delay="300"/>
                                  </p:stCondLst>
                                  <p:childTnLst>
                                    <p:set>
                                      <p:cBhvr>
                                        <p:cTn id="132" dur="1" fill="hold">
                                          <p:stCondLst>
                                            <p:cond delay="0"/>
                                          </p:stCondLst>
                                        </p:cTn>
                                        <p:tgtEl>
                                          <p:spTgt spid="75"/>
                                        </p:tgtEl>
                                        <p:attrNameLst>
                                          <p:attrName>style.visibility</p:attrName>
                                        </p:attrNameLst>
                                      </p:cBhvr>
                                      <p:to>
                                        <p:strVal val="visible"/>
                                      </p:to>
                                    </p:set>
                                    <p:anim calcmode="lin" valueType="num">
                                      <p:cBhvr>
                                        <p:cTn id="133" dur="500" fill="hold"/>
                                        <p:tgtEl>
                                          <p:spTgt spid="75"/>
                                        </p:tgtEl>
                                        <p:attrNameLst>
                                          <p:attrName>ppt_w</p:attrName>
                                        </p:attrNameLst>
                                      </p:cBhvr>
                                      <p:tavLst>
                                        <p:tav tm="0">
                                          <p:val>
                                            <p:fltVal val="0"/>
                                          </p:val>
                                        </p:tav>
                                        <p:tav tm="100000">
                                          <p:val>
                                            <p:strVal val="#ppt_w"/>
                                          </p:val>
                                        </p:tav>
                                      </p:tavLst>
                                    </p:anim>
                                    <p:anim calcmode="lin" valueType="num">
                                      <p:cBhvr>
                                        <p:cTn id="134" dur="500" fill="hold"/>
                                        <p:tgtEl>
                                          <p:spTgt spid="75"/>
                                        </p:tgtEl>
                                        <p:attrNameLst>
                                          <p:attrName>ppt_h</p:attrName>
                                        </p:attrNameLst>
                                      </p:cBhvr>
                                      <p:tavLst>
                                        <p:tav tm="0">
                                          <p:val>
                                            <p:fltVal val="0"/>
                                          </p:val>
                                        </p:tav>
                                        <p:tav tm="100000">
                                          <p:val>
                                            <p:strVal val="#ppt_h"/>
                                          </p:val>
                                        </p:tav>
                                      </p:tavLst>
                                    </p:anim>
                                    <p:anim calcmode="lin" valueType="num">
                                      <p:cBhvr>
                                        <p:cTn id="135" dur="500" fill="hold"/>
                                        <p:tgtEl>
                                          <p:spTgt spid="75"/>
                                        </p:tgtEl>
                                        <p:attrNameLst>
                                          <p:attrName>ppt_x</p:attrName>
                                        </p:attrNameLst>
                                      </p:cBhvr>
                                      <p:tavLst>
                                        <p:tav tm="0">
                                          <p:val>
                                            <p:fltVal val="0.5"/>
                                          </p:val>
                                        </p:tav>
                                        <p:tav tm="100000">
                                          <p:val>
                                            <p:strVal val="#ppt_x"/>
                                          </p:val>
                                        </p:tav>
                                      </p:tavLst>
                                    </p:anim>
                                    <p:anim calcmode="lin" valueType="num">
                                      <p:cBhvr>
                                        <p:cTn id="136" dur="500" fill="hold"/>
                                        <p:tgtEl>
                                          <p:spTgt spid="75"/>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20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fill="hold"/>
                                        <p:tgtEl>
                                          <p:spTgt spid="74"/>
                                        </p:tgtEl>
                                        <p:attrNameLst>
                                          <p:attrName>ppt_w</p:attrName>
                                        </p:attrNameLst>
                                      </p:cBhvr>
                                      <p:tavLst>
                                        <p:tav tm="0">
                                          <p:val>
                                            <p:fltVal val="0"/>
                                          </p:val>
                                        </p:tav>
                                        <p:tav tm="100000">
                                          <p:val>
                                            <p:strVal val="#ppt_w"/>
                                          </p:val>
                                        </p:tav>
                                      </p:tavLst>
                                    </p:anim>
                                    <p:anim calcmode="lin" valueType="num">
                                      <p:cBhvr>
                                        <p:cTn id="140" dur="500" fill="hold"/>
                                        <p:tgtEl>
                                          <p:spTgt spid="74"/>
                                        </p:tgtEl>
                                        <p:attrNameLst>
                                          <p:attrName>ppt_h</p:attrName>
                                        </p:attrNameLst>
                                      </p:cBhvr>
                                      <p:tavLst>
                                        <p:tav tm="0">
                                          <p:val>
                                            <p:fltVal val="0"/>
                                          </p:val>
                                        </p:tav>
                                        <p:tav tm="100000">
                                          <p:val>
                                            <p:strVal val="#ppt_h"/>
                                          </p:val>
                                        </p:tav>
                                      </p:tavLst>
                                    </p:anim>
                                    <p:anim calcmode="lin" valueType="num">
                                      <p:cBhvr>
                                        <p:cTn id="141" dur="500" fill="hold"/>
                                        <p:tgtEl>
                                          <p:spTgt spid="74"/>
                                        </p:tgtEl>
                                        <p:attrNameLst>
                                          <p:attrName>ppt_x</p:attrName>
                                        </p:attrNameLst>
                                      </p:cBhvr>
                                      <p:tavLst>
                                        <p:tav tm="0">
                                          <p:val>
                                            <p:fltVal val="0.5"/>
                                          </p:val>
                                        </p:tav>
                                        <p:tav tm="100000">
                                          <p:val>
                                            <p:strVal val="#ppt_x"/>
                                          </p:val>
                                        </p:tav>
                                      </p:tavLst>
                                    </p:anim>
                                    <p:anim calcmode="lin" valueType="num">
                                      <p:cBhvr>
                                        <p:cTn id="142" dur="500" fill="hold"/>
                                        <p:tgtEl>
                                          <p:spTgt spid="74"/>
                                        </p:tgtEl>
                                        <p:attrNameLst>
                                          <p:attrName>ppt_y</p:attrName>
                                        </p:attrNameLst>
                                      </p:cBhvr>
                                      <p:tavLst>
                                        <p:tav tm="0">
                                          <p:val>
                                            <p:fltVal val="0.5"/>
                                          </p:val>
                                        </p:tav>
                                        <p:tav tm="100000">
                                          <p:val>
                                            <p:strVal val="#ppt_y"/>
                                          </p:val>
                                        </p:tav>
                                      </p:tavLst>
                                    </p:anim>
                                  </p:childTnLst>
                                </p:cTn>
                              </p:par>
                              <p:par>
                                <p:cTn id="143" presetID="23" presetClass="entr" presetSubtype="528" fill="hold" grpId="0" nodeType="withEffect">
                                  <p:stCondLst>
                                    <p:cond delay="100"/>
                                  </p:stCondLst>
                                  <p:childTnLst>
                                    <p:set>
                                      <p:cBhvr>
                                        <p:cTn id="144" dur="1" fill="hold">
                                          <p:stCondLst>
                                            <p:cond delay="0"/>
                                          </p:stCondLst>
                                        </p:cTn>
                                        <p:tgtEl>
                                          <p:spTgt spid="73"/>
                                        </p:tgtEl>
                                        <p:attrNameLst>
                                          <p:attrName>style.visibility</p:attrName>
                                        </p:attrNameLst>
                                      </p:cBhvr>
                                      <p:to>
                                        <p:strVal val="visible"/>
                                      </p:to>
                                    </p:set>
                                    <p:anim calcmode="lin" valueType="num">
                                      <p:cBhvr>
                                        <p:cTn id="145" dur="500" fill="hold"/>
                                        <p:tgtEl>
                                          <p:spTgt spid="73"/>
                                        </p:tgtEl>
                                        <p:attrNameLst>
                                          <p:attrName>ppt_w</p:attrName>
                                        </p:attrNameLst>
                                      </p:cBhvr>
                                      <p:tavLst>
                                        <p:tav tm="0">
                                          <p:val>
                                            <p:fltVal val="0"/>
                                          </p:val>
                                        </p:tav>
                                        <p:tav tm="100000">
                                          <p:val>
                                            <p:strVal val="#ppt_w"/>
                                          </p:val>
                                        </p:tav>
                                      </p:tavLst>
                                    </p:anim>
                                    <p:anim calcmode="lin" valueType="num">
                                      <p:cBhvr>
                                        <p:cTn id="146" dur="500" fill="hold"/>
                                        <p:tgtEl>
                                          <p:spTgt spid="73"/>
                                        </p:tgtEl>
                                        <p:attrNameLst>
                                          <p:attrName>ppt_h</p:attrName>
                                        </p:attrNameLst>
                                      </p:cBhvr>
                                      <p:tavLst>
                                        <p:tav tm="0">
                                          <p:val>
                                            <p:fltVal val="0"/>
                                          </p:val>
                                        </p:tav>
                                        <p:tav tm="100000">
                                          <p:val>
                                            <p:strVal val="#ppt_h"/>
                                          </p:val>
                                        </p:tav>
                                      </p:tavLst>
                                    </p:anim>
                                    <p:anim calcmode="lin" valueType="num">
                                      <p:cBhvr>
                                        <p:cTn id="147" dur="500" fill="hold"/>
                                        <p:tgtEl>
                                          <p:spTgt spid="73"/>
                                        </p:tgtEl>
                                        <p:attrNameLst>
                                          <p:attrName>ppt_x</p:attrName>
                                        </p:attrNameLst>
                                      </p:cBhvr>
                                      <p:tavLst>
                                        <p:tav tm="0">
                                          <p:val>
                                            <p:fltVal val="0.5"/>
                                          </p:val>
                                        </p:tav>
                                        <p:tav tm="100000">
                                          <p:val>
                                            <p:strVal val="#ppt_x"/>
                                          </p:val>
                                        </p:tav>
                                      </p:tavLst>
                                    </p:anim>
                                    <p:anim calcmode="lin" valueType="num">
                                      <p:cBhvr>
                                        <p:cTn id="148" dur="500" fill="hold"/>
                                        <p:tgtEl>
                                          <p:spTgt spid="73"/>
                                        </p:tgtEl>
                                        <p:attrNameLst>
                                          <p:attrName>ppt_y</p:attrName>
                                        </p:attrNameLst>
                                      </p:cBhvr>
                                      <p:tavLst>
                                        <p:tav tm="0">
                                          <p:val>
                                            <p:fltVal val="0.5"/>
                                          </p:val>
                                        </p:tav>
                                        <p:tav tm="100000">
                                          <p:val>
                                            <p:strVal val="#ppt_y"/>
                                          </p:val>
                                        </p:tav>
                                      </p:tavLst>
                                    </p:anim>
                                  </p:childTnLst>
                                </p:cTn>
                              </p:par>
                              <p:par>
                                <p:cTn id="149" presetID="23" presetClass="entr" presetSubtype="528"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p:cTn id="151" dur="500" fill="hold"/>
                                        <p:tgtEl>
                                          <p:spTgt spid="72"/>
                                        </p:tgtEl>
                                        <p:attrNameLst>
                                          <p:attrName>ppt_w</p:attrName>
                                        </p:attrNameLst>
                                      </p:cBhvr>
                                      <p:tavLst>
                                        <p:tav tm="0">
                                          <p:val>
                                            <p:fltVal val="0"/>
                                          </p:val>
                                        </p:tav>
                                        <p:tav tm="100000">
                                          <p:val>
                                            <p:strVal val="#ppt_w"/>
                                          </p:val>
                                        </p:tav>
                                      </p:tavLst>
                                    </p:anim>
                                    <p:anim calcmode="lin" valueType="num">
                                      <p:cBhvr>
                                        <p:cTn id="152" dur="500" fill="hold"/>
                                        <p:tgtEl>
                                          <p:spTgt spid="72"/>
                                        </p:tgtEl>
                                        <p:attrNameLst>
                                          <p:attrName>ppt_h</p:attrName>
                                        </p:attrNameLst>
                                      </p:cBhvr>
                                      <p:tavLst>
                                        <p:tav tm="0">
                                          <p:val>
                                            <p:fltVal val="0"/>
                                          </p:val>
                                        </p:tav>
                                        <p:tav tm="100000">
                                          <p:val>
                                            <p:strVal val="#ppt_h"/>
                                          </p:val>
                                        </p:tav>
                                      </p:tavLst>
                                    </p:anim>
                                    <p:anim calcmode="lin" valueType="num">
                                      <p:cBhvr>
                                        <p:cTn id="153" dur="500" fill="hold"/>
                                        <p:tgtEl>
                                          <p:spTgt spid="72"/>
                                        </p:tgtEl>
                                        <p:attrNameLst>
                                          <p:attrName>ppt_x</p:attrName>
                                        </p:attrNameLst>
                                      </p:cBhvr>
                                      <p:tavLst>
                                        <p:tav tm="0">
                                          <p:val>
                                            <p:fltVal val="0.5"/>
                                          </p:val>
                                        </p:tav>
                                        <p:tav tm="100000">
                                          <p:val>
                                            <p:strVal val="#ppt_x"/>
                                          </p:val>
                                        </p:tav>
                                      </p:tavLst>
                                    </p:anim>
                                    <p:anim calcmode="lin" valueType="num">
                                      <p:cBhvr>
                                        <p:cTn id="154" dur="500" fill="hold"/>
                                        <p:tgtEl>
                                          <p:spTgt spid="72"/>
                                        </p:tgtEl>
                                        <p:attrNameLst>
                                          <p:attrName>ppt_y</p:attrName>
                                        </p:attrNameLst>
                                      </p:cBhvr>
                                      <p:tavLst>
                                        <p:tav tm="0">
                                          <p:val>
                                            <p:fltVal val="0.5"/>
                                          </p:val>
                                        </p:tav>
                                        <p:tav tm="100000">
                                          <p:val>
                                            <p:strVal val="#ppt_y"/>
                                          </p:val>
                                        </p:tav>
                                      </p:tavLst>
                                    </p:anim>
                                  </p:childTnLst>
                                </p:cTn>
                              </p:par>
                              <p:par>
                                <p:cTn id="155" presetID="23" presetClass="entr" presetSubtype="528" fill="hold" grpId="0" nodeType="withEffect">
                                  <p:stCondLst>
                                    <p:cond delay="500"/>
                                  </p:stCondLst>
                                  <p:childTnLst>
                                    <p:set>
                                      <p:cBhvr>
                                        <p:cTn id="156" dur="1" fill="hold">
                                          <p:stCondLst>
                                            <p:cond delay="0"/>
                                          </p:stCondLst>
                                        </p:cTn>
                                        <p:tgtEl>
                                          <p:spTgt spid="96"/>
                                        </p:tgtEl>
                                        <p:attrNameLst>
                                          <p:attrName>style.visibility</p:attrName>
                                        </p:attrNameLst>
                                      </p:cBhvr>
                                      <p:to>
                                        <p:strVal val="visible"/>
                                      </p:to>
                                    </p:set>
                                    <p:anim calcmode="lin" valueType="num">
                                      <p:cBhvr>
                                        <p:cTn id="157" dur="500" fill="hold"/>
                                        <p:tgtEl>
                                          <p:spTgt spid="96"/>
                                        </p:tgtEl>
                                        <p:attrNameLst>
                                          <p:attrName>ppt_w</p:attrName>
                                        </p:attrNameLst>
                                      </p:cBhvr>
                                      <p:tavLst>
                                        <p:tav tm="0">
                                          <p:val>
                                            <p:fltVal val="0"/>
                                          </p:val>
                                        </p:tav>
                                        <p:tav tm="100000">
                                          <p:val>
                                            <p:strVal val="#ppt_w"/>
                                          </p:val>
                                        </p:tav>
                                      </p:tavLst>
                                    </p:anim>
                                    <p:anim calcmode="lin" valueType="num">
                                      <p:cBhvr>
                                        <p:cTn id="158" dur="500" fill="hold"/>
                                        <p:tgtEl>
                                          <p:spTgt spid="96"/>
                                        </p:tgtEl>
                                        <p:attrNameLst>
                                          <p:attrName>ppt_h</p:attrName>
                                        </p:attrNameLst>
                                      </p:cBhvr>
                                      <p:tavLst>
                                        <p:tav tm="0">
                                          <p:val>
                                            <p:fltVal val="0"/>
                                          </p:val>
                                        </p:tav>
                                        <p:tav tm="100000">
                                          <p:val>
                                            <p:strVal val="#ppt_h"/>
                                          </p:val>
                                        </p:tav>
                                      </p:tavLst>
                                    </p:anim>
                                    <p:anim calcmode="lin" valueType="num">
                                      <p:cBhvr>
                                        <p:cTn id="159" dur="500" fill="hold"/>
                                        <p:tgtEl>
                                          <p:spTgt spid="96"/>
                                        </p:tgtEl>
                                        <p:attrNameLst>
                                          <p:attrName>ppt_x</p:attrName>
                                        </p:attrNameLst>
                                      </p:cBhvr>
                                      <p:tavLst>
                                        <p:tav tm="0">
                                          <p:val>
                                            <p:fltVal val="0.5"/>
                                          </p:val>
                                        </p:tav>
                                        <p:tav tm="100000">
                                          <p:val>
                                            <p:strVal val="#ppt_x"/>
                                          </p:val>
                                        </p:tav>
                                      </p:tavLst>
                                    </p:anim>
                                    <p:anim calcmode="lin" valueType="num">
                                      <p:cBhvr>
                                        <p:cTn id="160" dur="500" fill="hold"/>
                                        <p:tgtEl>
                                          <p:spTgt spid="96"/>
                                        </p:tgtEl>
                                        <p:attrNameLst>
                                          <p:attrName>ppt_y</p:attrName>
                                        </p:attrNameLst>
                                      </p:cBhvr>
                                      <p:tavLst>
                                        <p:tav tm="0">
                                          <p:val>
                                            <p:fltVal val="0.5"/>
                                          </p:val>
                                        </p:tav>
                                        <p:tav tm="100000">
                                          <p:val>
                                            <p:strVal val="#ppt_y"/>
                                          </p:val>
                                        </p:tav>
                                      </p:tavLst>
                                    </p:anim>
                                  </p:childTnLst>
                                </p:cTn>
                              </p:par>
                              <p:par>
                                <p:cTn id="161" presetID="23" presetClass="entr" presetSubtype="528" fill="hold" grpId="0" nodeType="withEffect">
                                  <p:stCondLst>
                                    <p:cond delay="100"/>
                                  </p:stCondLst>
                                  <p:childTnLst>
                                    <p:set>
                                      <p:cBhvr>
                                        <p:cTn id="162" dur="1" fill="hold">
                                          <p:stCondLst>
                                            <p:cond delay="0"/>
                                          </p:stCondLst>
                                        </p:cTn>
                                        <p:tgtEl>
                                          <p:spTgt spid="71"/>
                                        </p:tgtEl>
                                        <p:attrNameLst>
                                          <p:attrName>style.visibility</p:attrName>
                                        </p:attrNameLst>
                                      </p:cBhvr>
                                      <p:to>
                                        <p:strVal val="visible"/>
                                      </p:to>
                                    </p:set>
                                    <p:anim calcmode="lin" valueType="num">
                                      <p:cBhvr>
                                        <p:cTn id="163" dur="500" fill="hold"/>
                                        <p:tgtEl>
                                          <p:spTgt spid="71"/>
                                        </p:tgtEl>
                                        <p:attrNameLst>
                                          <p:attrName>ppt_w</p:attrName>
                                        </p:attrNameLst>
                                      </p:cBhvr>
                                      <p:tavLst>
                                        <p:tav tm="0">
                                          <p:val>
                                            <p:fltVal val="0"/>
                                          </p:val>
                                        </p:tav>
                                        <p:tav tm="100000">
                                          <p:val>
                                            <p:strVal val="#ppt_w"/>
                                          </p:val>
                                        </p:tav>
                                      </p:tavLst>
                                    </p:anim>
                                    <p:anim calcmode="lin" valueType="num">
                                      <p:cBhvr>
                                        <p:cTn id="164" dur="500" fill="hold"/>
                                        <p:tgtEl>
                                          <p:spTgt spid="71"/>
                                        </p:tgtEl>
                                        <p:attrNameLst>
                                          <p:attrName>ppt_h</p:attrName>
                                        </p:attrNameLst>
                                      </p:cBhvr>
                                      <p:tavLst>
                                        <p:tav tm="0">
                                          <p:val>
                                            <p:fltVal val="0"/>
                                          </p:val>
                                        </p:tav>
                                        <p:tav tm="100000">
                                          <p:val>
                                            <p:strVal val="#ppt_h"/>
                                          </p:val>
                                        </p:tav>
                                      </p:tavLst>
                                    </p:anim>
                                    <p:anim calcmode="lin" valueType="num">
                                      <p:cBhvr>
                                        <p:cTn id="165" dur="500" fill="hold"/>
                                        <p:tgtEl>
                                          <p:spTgt spid="71"/>
                                        </p:tgtEl>
                                        <p:attrNameLst>
                                          <p:attrName>ppt_x</p:attrName>
                                        </p:attrNameLst>
                                      </p:cBhvr>
                                      <p:tavLst>
                                        <p:tav tm="0">
                                          <p:val>
                                            <p:fltVal val="0.5"/>
                                          </p:val>
                                        </p:tav>
                                        <p:tav tm="100000">
                                          <p:val>
                                            <p:strVal val="#ppt_x"/>
                                          </p:val>
                                        </p:tav>
                                      </p:tavLst>
                                    </p:anim>
                                    <p:anim calcmode="lin" valueType="num">
                                      <p:cBhvr>
                                        <p:cTn id="166" dur="500" fill="hold"/>
                                        <p:tgtEl>
                                          <p:spTgt spid="71"/>
                                        </p:tgtEl>
                                        <p:attrNameLst>
                                          <p:attrName>ppt_y</p:attrName>
                                        </p:attrNameLst>
                                      </p:cBhvr>
                                      <p:tavLst>
                                        <p:tav tm="0">
                                          <p:val>
                                            <p:fltVal val="0.5"/>
                                          </p:val>
                                        </p:tav>
                                        <p:tav tm="100000">
                                          <p:val>
                                            <p:strVal val="#ppt_y"/>
                                          </p:val>
                                        </p:tav>
                                      </p:tavLst>
                                    </p:anim>
                                  </p:childTnLst>
                                </p:cTn>
                              </p:par>
                              <p:par>
                                <p:cTn id="167" presetID="23" presetClass="entr" presetSubtype="528"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 calcmode="lin" valueType="num">
                                      <p:cBhvr>
                                        <p:cTn id="169" dur="500" fill="hold"/>
                                        <p:tgtEl>
                                          <p:spTgt spid="70"/>
                                        </p:tgtEl>
                                        <p:attrNameLst>
                                          <p:attrName>ppt_w</p:attrName>
                                        </p:attrNameLst>
                                      </p:cBhvr>
                                      <p:tavLst>
                                        <p:tav tm="0">
                                          <p:val>
                                            <p:fltVal val="0"/>
                                          </p:val>
                                        </p:tav>
                                        <p:tav tm="100000">
                                          <p:val>
                                            <p:strVal val="#ppt_w"/>
                                          </p:val>
                                        </p:tav>
                                      </p:tavLst>
                                    </p:anim>
                                    <p:anim calcmode="lin" valueType="num">
                                      <p:cBhvr>
                                        <p:cTn id="170" dur="500" fill="hold"/>
                                        <p:tgtEl>
                                          <p:spTgt spid="70"/>
                                        </p:tgtEl>
                                        <p:attrNameLst>
                                          <p:attrName>ppt_h</p:attrName>
                                        </p:attrNameLst>
                                      </p:cBhvr>
                                      <p:tavLst>
                                        <p:tav tm="0">
                                          <p:val>
                                            <p:fltVal val="0"/>
                                          </p:val>
                                        </p:tav>
                                        <p:tav tm="100000">
                                          <p:val>
                                            <p:strVal val="#ppt_h"/>
                                          </p:val>
                                        </p:tav>
                                      </p:tavLst>
                                    </p:anim>
                                    <p:anim calcmode="lin" valueType="num">
                                      <p:cBhvr>
                                        <p:cTn id="171" dur="500" fill="hold"/>
                                        <p:tgtEl>
                                          <p:spTgt spid="70"/>
                                        </p:tgtEl>
                                        <p:attrNameLst>
                                          <p:attrName>ppt_x</p:attrName>
                                        </p:attrNameLst>
                                      </p:cBhvr>
                                      <p:tavLst>
                                        <p:tav tm="0">
                                          <p:val>
                                            <p:fltVal val="0.5"/>
                                          </p:val>
                                        </p:tav>
                                        <p:tav tm="100000">
                                          <p:val>
                                            <p:strVal val="#ppt_x"/>
                                          </p:val>
                                        </p:tav>
                                      </p:tavLst>
                                    </p:anim>
                                    <p:anim calcmode="lin" valueType="num">
                                      <p:cBhvr>
                                        <p:cTn id="172" dur="500" fill="hold"/>
                                        <p:tgtEl>
                                          <p:spTgt spid="70"/>
                                        </p:tgtEl>
                                        <p:attrNameLst>
                                          <p:attrName>ppt_y</p:attrName>
                                        </p:attrNameLst>
                                      </p:cBhvr>
                                      <p:tavLst>
                                        <p:tav tm="0">
                                          <p:val>
                                            <p:fltVal val="0.5"/>
                                          </p:val>
                                        </p:tav>
                                        <p:tav tm="100000">
                                          <p:val>
                                            <p:strVal val="#ppt_y"/>
                                          </p:val>
                                        </p:tav>
                                      </p:tavLst>
                                    </p:anim>
                                  </p:childTnLst>
                                </p:cTn>
                              </p:par>
                              <p:par>
                                <p:cTn id="173" presetID="23" presetClass="entr" presetSubtype="528"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fltVal val="0"/>
                                          </p:val>
                                        </p:tav>
                                        <p:tav tm="100000">
                                          <p:val>
                                            <p:strVal val="#ppt_w"/>
                                          </p:val>
                                        </p:tav>
                                      </p:tavLst>
                                    </p:anim>
                                    <p:anim calcmode="lin" valueType="num">
                                      <p:cBhvr>
                                        <p:cTn id="176" dur="500" fill="hold"/>
                                        <p:tgtEl>
                                          <p:spTgt spid="67"/>
                                        </p:tgtEl>
                                        <p:attrNameLst>
                                          <p:attrName>ppt_h</p:attrName>
                                        </p:attrNameLst>
                                      </p:cBhvr>
                                      <p:tavLst>
                                        <p:tav tm="0">
                                          <p:val>
                                            <p:fltVal val="0"/>
                                          </p:val>
                                        </p:tav>
                                        <p:tav tm="100000">
                                          <p:val>
                                            <p:strVal val="#ppt_h"/>
                                          </p:val>
                                        </p:tav>
                                      </p:tavLst>
                                    </p:anim>
                                    <p:anim calcmode="lin" valueType="num">
                                      <p:cBhvr>
                                        <p:cTn id="177" dur="500" fill="hold"/>
                                        <p:tgtEl>
                                          <p:spTgt spid="67"/>
                                        </p:tgtEl>
                                        <p:attrNameLst>
                                          <p:attrName>ppt_x</p:attrName>
                                        </p:attrNameLst>
                                      </p:cBhvr>
                                      <p:tavLst>
                                        <p:tav tm="0">
                                          <p:val>
                                            <p:fltVal val="0.5"/>
                                          </p:val>
                                        </p:tav>
                                        <p:tav tm="100000">
                                          <p:val>
                                            <p:strVal val="#ppt_x"/>
                                          </p:val>
                                        </p:tav>
                                      </p:tavLst>
                                    </p:anim>
                                    <p:anim calcmode="lin" valueType="num">
                                      <p:cBhvr>
                                        <p:cTn id="178" dur="500" fill="hold"/>
                                        <p:tgtEl>
                                          <p:spTgt spid="67"/>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300"/>
                                  </p:stCondLst>
                                  <p:childTnLst>
                                    <p:set>
                                      <p:cBhvr>
                                        <p:cTn id="180" dur="1" fill="hold">
                                          <p:stCondLst>
                                            <p:cond delay="0"/>
                                          </p:stCondLst>
                                        </p:cTn>
                                        <p:tgtEl>
                                          <p:spTgt spid="66"/>
                                        </p:tgtEl>
                                        <p:attrNameLst>
                                          <p:attrName>style.visibility</p:attrName>
                                        </p:attrNameLst>
                                      </p:cBhvr>
                                      <p:to>
                                        <p:strVal val="visible"/>
                                      </p:to>
                                    </p:set>
                                    <p:anim calcmode="lin" valueType="num">
                                      <p:cBhvr>
                                        <p:cTn id="181" dur="500" fill="hold"/>
                                        <p:tgtEl>
                                          <p:spTgt spid="66"/>
                                        </p:tgtEl>
                                        <p:attrNameLst>
                                          <p:attrName>ppt_w</p:attrName>
                                        </p:attrNameLst>
                                      </p:cBhvr>
                                      <p:tavLst>
                                        <p:tav tm="0">
                                          <p:val>
                                            <p:fltVal val="0"/>
                                          </p:val>
                                        </p:tav>
                                        <p:tav tm="100000">
                                          <p:val>
                                            <p:strVal val="#ppt_w"/>
                                          </p:val>
                                        </p:tav>
                                      </p:tavLst>
                                    </p:anim>
                                    <p:anim calcmode="lin" valueType="num">
                                      <p:cBhvr>
                                        <p:cTn id="182" dur="500" fill="hold"/>
                                        <p:tgtEl>
                                          <p:spTgt spid="66"/>
                                        </p:tgtEl>
                                        <p:attrNameLst>
                                          <p:attrName>ppt_h</p:attrName>
                                        </p:attrNameLst>
                                      </p:cBhvr>
                                      <p:tavLst>
                                        <p:tav tm="0">
                                          <p:val>
                                            <p:fltVal val="0"/>
                                          </p:val>
                                        </p:tav>
                                        <p:tav tm="100000">
                                          <p:val>
                                            <p:strVal val="#ppt_h"/>
                                          </p:val>
                                        </p:tav>
                                      </p:tavLst>
                                    </p:anim>
                                    <p:anim calcmode="lin" valueType="num">
                                      <p:cBhvr>
                                        <p:cTn id="183" dur="500" fill="hold"/>
                                        <p:tgtEl>
                                          <p:spTgt spid="66"/>
                                        </p:tgtEl>
                                        <p:attrNameLst>
                                          <p:attrName>ppt_x</p:attrName>
                                        </p:attrNameLst>
                                      </p:cBhvr>
                                      <p:tavLst>
                                        <p:tav tm="0">
                                          <p:val>
                                            <p:fltVal val="0.5"/>
                                          </p:val>
                                        </p:tav>
                                        <p:tav tm="100000">
                                          <p:val>
                                            <p:strVal val="#ppt_x"/>
                                          </p:val>
                                        </p:tav>
                                      </p:tavLst>
                                    </p:anim>
                                    <p:anim calcmode="lin" valueType="num">
                                      <p:cBhvr>
                                        <p:cTn id="184" dur="500" fill="hold"/>
                                        <p:tgtEl>
                                          <p:spTgt spid="66"/>
                                        </p:tgtEl>
                                        <p:attrNameLst>
                                          <p:attrName>ppt_y</p:attrName>
                                        </p:attrNameLst>
                                      </p:cBhvr>
                                      <p:tavLst>
                                        <p:tav tm="0">
                                          <p:val>
                                            <p:fltVal val="0.5"/>
                                          </p:val>
                                        </p:tav>
                                        <p:tav tm="100000">
                                          <p:val>
                                            <p:strVal val="#ppt_y"/>
                                          </p:val>
                                        </p:tav>
                                      </p:tavLst>
                                    </p:anim>
                                  </p:childTnLst>
                                </p:cTn>
                              </p:par>
                              <p:par>
                                <p:cTn id="185" presetID="23" presetClass="entr" presetSubtype="528" fill="hold" grpId="0" nodeType="withEffect">
                                  <p:stCondLst>
                                    <p:cond delay="10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ppt_x</p:attrName>
                                        </p:attrNameLst>
                                      </p:cBhvr>
                                      <p:tavLst>
                                        <p:tav tm="0">
                                          <p:val>
                                            <p:fltVal val="0.5"/>
                                          </p:val>
                                        </p:tav>
                                        <p:tav tm="100000">
                                          <p:val>
                                            <p:strVal val="#ppt_x"/>
                                          </p:val>
                                        </p:tav>
                                      </p:tavLst>
                                    </p:anim>
                                    <p:anim calcmode="lin" valueType="num">
                                      <p:cBhvr>
                                        <p:cTn id="190" dur="500" fill="hold"/>
                                        <p:tgtEl>
                                          <p:spTgt spid="65"/>
                                        </p:tgtEl>
                                        <p:attrNameLst>
                                          <p:attrName>ppt_y</p:attrName>
                                        </p:attrNameLst>
                                      </p:cBhvr>
                                      <p:tavLst>
                                        <p:tav tm="0">
                                          <p:val>
                                            <p:fltVal val="0.5"/>
                                          </p:val>
                                        </p:tav>
                                        <p:tav tm="100000">
                                          <p:val>
                                            <p:strVal val="#ppt_y"/>
                                          </p:val>
                                        </p:tav>
                                      </p:tavLst>
                                    </p:anim>
                                  </p:childTnLst>
                                </p:cTn>
                              </p:par>
                              <p:par>
                                <p:cTn id="191" presetID="23" presetClass="entr" presetSubtype="528" fill="hold" grpId="0" nodeType="withEffect">
                                  <p:stCondLst>
                                    <p:cond delay="300"/>
                                  </p:stCondLst>
                                  <p:childTnLst>
                                    <p:set>
                                      <p:cBhvr>
                                        <p:cTn id="192" dur="1" fill="hold">
                                          <p:stCondLst>
                                            <p:cond delay="0"/>
                                          </p:stCondLst>
                                        </p:cTn>
                                        <p:tgtEl>
                                          <p:spTgt spid="68"/>
                                        </p:tgtEl>
                                        <p:attrNameLst>
                                          <p:attrName>style.visibility</p:attrName>
                                        </p:attrNameLst>
                                      </p:cBhvr>
                                      <p:to>
                                        <p:strVal val="visible"/>
                                      </p:to>
                                    </p:set>
                                    <p:anim calcmode="lin" valueType="num">
                                      <p:cBhvr>
                                        <p:cTn id="193" dur="500" fill="hold"/>
                                        <p:tgtEl>
                                          <p:spTgt spid="68"/>
                                        </p:tgtEl>
                                        <p:attrNameLst>
                                          <p:attrName>ppt_w</p:attrName>
                                        </p:attrNameLst>
                                      </p:cBhvr>
                                      <p:tavLst>
                                        <p:tav tm="0">
                                          <p:val>
                                            <p:fltVal val="0"/>
                                          </p:val>
                                        </p:tav>
                                        <p:tav tm="100000">
                                          <p:val>
                                            <p:strVal val="#ppt_w"/>
                                          </p:val>
                                        </p:tav>
                                      </p:tavLst>
                                    </p:anim>
                                    <p:anim calcmode="lin" valueType="num">
                                      <p:cBhvr>
                                        <p:cTn id="194" dur="500" fill="hold"/>
                                        <p:tgtEl>
                                          <p:spTgt spid="68"/>
                                        </p:tgtEl>
                                        <p:attrNameLst>
                                          <p:attrName>ppt_h</p:attrName>
                                        </p:attrNameLst>
                                      </p:cBhvr>
                                      <p:tavLst>
                                        <p:tav tm="0">
                                          <p:val>
                                            <p:fltVal val="0"/>
                                          </p:val>
                                        </p:tav>
                                        <p:tav tm="100000">
                                          <p:val>
                                            <p:strVal val="#ppt_h"/>
                                          </p:val>
                                        </p:tav>
                                      </p:tavLst>
                                    </p:anim>
                                    <p:anim calcmode="lin" valueType="num">
                                      <p:cBhvr>
                                        <p:cTn id="195" dur="500" fill="hold"/>
                                        <p:tgtEl>
                                          <p:spTgt spid="68"/>
                                        </p:tgtEl>
                                        <p:attrNameLst>
                                          <p:attrName>ppt_x</p:attrName>
                                        </p:attrNameLst>
                                      </p:cBhvr>
                                      <p:tavLst>
                                        <p:tav tm="0">
                                          <p:val>
                                            <p:fltVal val="0.5"/>
                                          </p:val>
                                        </p:tav>
                                        <p:tav tm="100000">
                                          <p:val>
                                            <p:strVal val="#ppt_x"/>
                                          </p:val>
                                        </p:tav>
                                      </p:tavLst>
                                    </p:anim>
                                    <p:anim calcmode="lin" valueType="num">
                                      <p:cBhvr>
                                        <p:cTn id="196" dur="500" fill="hold"/>
                                        <p:tgtEl>
                                          <p:spTgt spid="68"/>
                                        </p:tgtEl>
                                        <p:attrNameLst>
                                          <p:attrName>ppt_y</p:attrName>
                                        </p:attrNameLst>
                                      </p:cBhvr>
                                      <p:tavLst>
                                        <p:tav tm="0">
                                          <p:val>
                                            <p:fltVal val="0.5"/>
                                          </p:val>
                                        </p:tav>
                                        <p:tav tm="100000">
                                          <p:val>
                                            <p:strVal val="#ppt_y"/>
                                          </p:val>
                                        </p:tav>
                                      </p:tavLst>
                                    </p:anim>
                                  </p:childTnLst>
                                </p:cTn>
                              </p:par>
                              <p:par>
                                <p:cTn id="197" presetID="23" presetClass="entr" presetSubtype="528" fill="hold" grpId="0" nodeType="withEffect">
                                  <p:stCondLst>
                                    <p:cond delay="400"/>
                                  </p:stCondLst>
                                  <p:childTnLst>
                                    <p:set>
                                      <p:cBhvr>
                                        <p:cTn id="198" dur="1" fill="hold">
                                          <p:stCondLst>
                                            <p:cond delay="0"/>
                                          </p:stCondLst>
                                        </p:cTn>
                                        <p:tgtEl>
                                          <p:spTgt spid="64"/>
                                        </p:tgtEl>
                                        <p:attrNameLst>
                                          <p:attrName>style.visibility</p:attrName>
                                        </p:attrNameLst>
                                      </p:cBhvr>
                                      <p:to>
                                        <p:strVal val="visible"/>
                                      </p:to>
                                    </p:set>
                                    <p:anim calcmode="lin" valueType="num">
                                      <p:cBhvr>
                                        <p:cTn id="199" dur="500" fill="hold"/>
                                        <p:tgtEl>
                                          <p:spTgt spid="64"/>
                                        </p:tgtEl>
                                        <p:attrNameLst>
                                          <p:attrName>ppt_w</p:attrName>
                                        </p:attrNameLst>
                                      </p:cBhvr>
                                      <p:tavLst>
                                        <p:tav tm="0">
                                          <p:val>
                                            <p:fltVal val="0"/>
                                          </p:val>
                                        </p:tav>
                                        <p:tav tm="100000">
                                          <p:val>
                                            <p:strVal val="#ppt_w"/>
                                          </p:val>
                                        </p:tav>
                                      </p:tavLst>
                                    </p:anim>
                                    <p:anim calcmode="lin" valueType="num">
                                      <p:cBhvr>
                                        <p:cTn id="200" dur="500" fill="hold"/>
                                        <p:tgtEl>
                                          <p:spTgt spid="64"/>
                                        </p:tgtEl>
                                        <p:attrNameLst>
                                          <p:attrName>ppt_h</p:attrName>
                                        </p:attrNameLst>
                                      </p:cBhvr>
                                      <p:tavLst>
                                        <p:tav tm="0">
                                          <p:val>
                                            <p:fltVal val="0"/>
                                          </p:val>
                                        </p:tav>
                                        <p:tav tm="100000">
                                          <p:val>
                                            <p:strVal val="#ppt_h"/>
                                          </p:val>
                                        </p:tav>
                                      </p:tavLst>
                                    </p:anim>
                                    <p:anim calcmode="lin" valueType="num">
                                      <p:cBhvr>
                                        <p:cTn id="201" dur="500" fill="hold"/>
                                        <p:tgtEl>
                                          <p:spTgt spid="64"/>
                                        </p:tgtEl>
                                        <p:attrNameLst>
                                          <p:attrName>ppt_x</p:attrName>
                                        </p:attrNameLst>
                                      </p:cBhvr>
                                      <p:tavLst>
                                        <p:tav tm="0">
                                          <p:val>
                                            <p:fltVal val="0.5"/>
                                          </p:val>
                                        </p:tav>
                                        <p:tav tm="100000">
                                          <p:val>
                                            <p:strVal val="#ppt_x"/>
                                          </p:val>
                                        </p:tav>
                                      </p:tavLst>
                                    </p:anim>
                                    <p:anim calcmode="lin" valueType="num">
                                      <p:cBhvr>
                                        <p:cTn id="202" dur="500" fill="hold"/>
                                        <p:tgtEl>
                                          <p:spTgt spid="64"/>
                                        </p:tgtEl>
                                        <p:attrNameLst>
                                          <p:attrName>ppt_y</p:attrName>
                                        </p:attrNameLst>
                                      </p:cBhvr>
                                      <p:tavLst>
                                        <p:tav tm="0">
                                          <p:val>
                                            <p:fltVal val="0.5"/>
                                          </p:val>
                                        </p:tav>
                                        <p:tav tm="100000">
                                          <p:val>
                                            <p:strVal val="#ppt_y"/>
                                          </p:val>
                                        </p:tav>
                                      </p:tavLst>
                                    </p:anim>
                                  </p:childTnLst>
                                </p:cTn>
                              </p:par>
                              <p:par>
                                <p:cTn id="203" presetID="23" presetClass="entr" presetSubtype="528" fill="hold" grpId="0" nodeType="withEffect">
                                  <p:stCondLst>
                                    <p:cond delay="300"/>
                                  </p:stCondLst>
                                  <p:childTnLst>
                                    <p:set>
                                      <p:cBhvr>
                                        <p:cTn id="204" dur="1" fill="hold">
                                          <p:stCondLst>
                                            <p:cond delay="0"/>
                                          </p:stCondLst>
                                        </p:cTn>
                                        <p:tgtEl>
                                          <p:spTgt spid="63"/>
                                        </p:tgtEl>
                                        <p:attrNameLst>
                                          <p:attrName>style.visibility</p:attrName>
                                        </p:attrNameLst>
                                      </p:cBhvr>
                                      <p:to>
                                        <p:strVal val="visible"/>
                                      </p:to>
                                    </p:set>
                                    <p:anim calcmode="lin" valueType="num">
                                      <p:cBhvr>
                                        <p:cTn id="205" dur="500" fill="hold"/>
                                        <p:tgtEl>
                                          <p:spTgt spid="63"/>
                                        </p:tgtEl>
                                        <p:attrNameLst>
                                          <p:attrName>ppt_w</p:attrName>
                                        </p:attrNameLst>
                                      </p:cBhvr>
                                      <p:tavLst>
                                        <p:tav tm="0">
                                          <p:val>
                                            <p:fltVal val="0"/>
                                          </p:val>
                                        </p:tav>
                                        <p:tav tm="100000">
                                          <p:val>
                                            <p:strVal val="#ppt_w"/>
                                          </p:val>
                                        </p:tav>
                                      </p:tavLst>
                                    </p:anim>
                                    <p:anim calcmode="lin" valueType="num">
                                      <p:cBhvr>
                                        <p:cTn id="206" dur="500" fill="hold"/>
                                        <p:tgtEl>
                                          <p:spTgt spid="63"/>
                                        </p:tgtEl>
                                        <p:attrNameLst>
                                          <p:attrName>ppt_h</p:attrName>
                                        </p:attrNameLst>
                                      </p:cBhvr>
                                      <p:tavLst>
                                        <p:tav tm="0">
                                          <p:val>
                                            <p:fltVal val="0"/>
                                          </p:val>
                                        </p:tav>
                                        <p:tav tm="100000">
                                          <p:val>
                                            <p:strVal val="#ppt_h"/>
                                          </p:val>
                                        </p:tav>
                                      </p:tavLst>
                                    </p:anim>
                                    <p:anim calcmode="lin" valueType="num">
                                      <p:cBhvr>
                                        <p:cTn id="207" dur="500" fill="hold"/>
                                        <p:tgtEl>
                                          <p:spTgt spid="63"/>
                                        </p:tgtEl>
                                        <p:attrNameLst>
                                          <p:attrName>ppt_x</p:attrName>
                                        </p:attrNameLst>
                                      </p:cBhvr>
                                      <p:tavLst>
                                        <p:tav tm="0">
                                          <p:val>
                                            <p:fltVal val="0.5"/>
                                          </p:val>
                                        </p:tav>
                                        <p:tav tm="100000">
                                          <p:val>
                                            <p:strVal val="#ppt_x"/>
                                          </p:val>
                                        </p:tav>
                                      </p:tavLst>
                                    </p:anim>
                                    <p:anim calcmode="lin" valueType="num">
                                      <p:cBhvr>
                                        <p:cTn id="208" dur="500" fill="hold"/>
                                        <p:tgtEl>
                                          <p:spTgt spid="63"/>
                                        </p:tgtEl>
                                        <p:attrNameLst>
                                          <p:attrName>ppt_y</p:attrName>
                                        </p:attrNameLst>
                                      </p:cBhvr>
                                      <p:tavLst>
                                        <p:tav tm="0">
                                          <p:val>
                                            <p:fltVal val="0.5"/>
                                          </p:val>
                                        </p:tav>
                                        <p:tav tm="100000">
                                          <p:val>
                                            <p:strVal val="#ppt_y"/>
                                          </p:val>
                                        </p:tav>
                                      </p:tavLst>
                                    </p:anim>
                                  </p:childTnLst>
                                </p:cTn>
                              </p:par>
                              <p:par>
                                <p:cTn id="209" presetID="23" presetClass="entr" presetSubtype="528" fill="hold" grpId="0" nodeType="withEffect">
                                  <p:stCondLst>
                                    <p:cond delay="200"/>
                                  </p:stCondLst>
                                  <p:childTnLst>
                                    <p:set>
                                      <p:cBhvr>
                                        <p:cTn id="210" dur="1" fill="hold">
                                          <p:stCondLst>
                                            <p:cond delay="0"/>
                                          </p:stCondLst>
                                        </p:cTn>
                                        <p:tgtEl>
                                          <p:spTgt spid="78"/>
                                        </p:tgtEl>
                                        <p:attrNameLst>
                                          <p:attrName>style.visibility</p:attrName>
                                        </p:attrNameLst>
                                      </p:cBhvr>
                                      <p:to>
                                        <p:strVal val="visible"/>
                                      </p:to>
                                    </p:set>
                                    <p:anim calcmode="lin" valueType="num">
                                      <p:cBhvr>
                                        <p:cTn id="211" dur="500" fill="hold"/>
                                        <p:tgtEl>
                                          <p:spTgt spid="78"/>
                                        </p:tgtEl>
                                        <p:attrNameLst>
                                          <p:attrName>ppt_w</p:attrName>
                                        </p:attrNameLst>
                                      </p:cBhvr>
                                      <p:tavLst>
                                        <p:tav tm="0">
                                          <p:val>
                                            <p:fltVal val="0"/>
                                          </p:val>
                                        </p:tav>
                                        <p:tav tm="100000">
                                          <p:val>
                                            <p:strVal val="#ppt_w"/>
                                          </p:val>
                                        </p:tav>
                                      </p:tavLst>
                                    </p:anim>
                                    <p:anim calcmode="lin" valueType="num">
                                      <p:cBhvr>
                                        <p:cTn id="212" dur="500" fill="hold"/>
                                        <p:tgtEl>
                                          <p:spTgt spid="78"/>
                                        </p:tgtEl>
                                        <p:attrNameLst>
                                          <p:attrName>ppt_h</p:attrName>
                                        </p:attrNameLst>
                                      </p:cBhvr>
                                      <p:tavLst>
                                        <p:tav tm="0">
                                          <p:val>
                                            <p:fltVal val="0"/>
                                          </p:val>
                                        </p:tav>
                                        <p:tav tm="100000">
                                          <p:val>
                                            <p:strVal val="#ppt_h"/>
                                          </p:val>
                                        </p:tav>
                                      </p:tavLst>
                                    </p:anim>
                                    <p:anim calcmode="lin" valueType="num">
                                      <p:cBhvr>
                                        <p:cTn id="213" dur="500" fill="hold"/>
                                        <p:tgtEl>
                                          <p:spTgt spid="78"/>
                                        </p:tgtEl>
                                        <p:attrNameLst>
                                          <p:attrName>ppt_x</p:attrName>
                                        </p:attrNameLst>
                                      </p:cBhvr>
                                      <p:tavLst>
                                        <p:tav tm="0">
                                          <p:val>
                                            <p:fltVal val="0.5"/>
                                          </p:val>
                                        </p:tav>
                                        <p:tav tm="100000">
                                          <p:val>
                                            <p:strVal val="#ppt_x"/>
                                          </p:val>
                                        </p:tav>
                                      </p:tavLst>
                                    </p:anim>
                                    <p:anim calcmode="lin" valueType="num">
                                      <p:cBhvr>
                                        <p:cTn id="214" dur="500" fill="hold"/>
                                        <p:tgtEl>
                                          <p:spTgt spid="78"/>
                                        </p:tgtEl>
                                        <p:attrNameLst>
                                          <p:attrName>ppt_y</p:attrName>
                                        </p:attrNameLst>
                                      </p:cBhvr>
                                      <p:tavLst>
                                        <p:tav tm="0">
                                          <p:val>
                                            <p:fltVal val="0.5"/>
                                          </p:val>
                                        </p:tav>
                                        <p:tav tm="100000">
                                          <p:val>
                                            <p:strVal val="#ppt_y"/>
                                          </p:val>
                                        </p:tav>
                                      </p:tavLst>
                                    </p:anim>
                                  </p:childTnLst>
                                </p:cTn>
                              </p:par>
                              <p:par>
                                <p:cTn id="215" presetID="22" presetClass="entr" presetSubtype="4" fill="hold" nodeType="withEffect">
                                  <p:stCondLst>
                                    <p:cond delay="0"/>
                                  </p:stCondLst>
                                  <p:childTnLst>
                                    <p:set>
                                      <p:cBhvr>
                                        <p:cTn id="216" dur="1" fill="hold">
                                          <p:stCondLst>
                                            <p:cond delay="0"/>
                                          </p:stCondLst>
                                        </p:cTn>
                                        <p:tgtEl>
                                          <p:spTgt spid="104"/>
                                        </p:tgtEl>
                                        <p:attrNameLst>
                                          <p:attrName>style.visibility</p:attrName>
                                        </p:attrNameLst>
                                      </p:cBhvr>
                                      <p:to>
                                        <p:strVal val="visible"/>
                                      </p:to>
                                    </p:set>
                                    <p:animEffect transition="in" filter="wipe(down)">
                                      <p:cBhvr>
                                        <p:cTn id="217" dur="500"/>
                                        <p:tgtEl>
                                          <p:spTgt spid="104"/>
                                        </p:tgtEl>
                                      </p:cBhvr>
                                    </p:animEffect>
                                  </p:childTnLst>
                                </p:cTn>
                              </p:par>
                            </p:childTnLst>
                          </p:cTn>
                        </p:par>
                        <p:par>
                          <p:cTn id="218" fill="hold">
                            <p:stCondLst>
                              <p:cond delay="500"/>
                            </p:stCondLst>
                            <p:childTnLst>
                              <p:par>
                                <p:cTn id="219" presetID="47" presetClass="entr" presetSubtype="0" fill="hold" grpId="0" nodeType="afterEffect">
                                  <p:stCondLst>
                                    <p:cond delay="0"/>
                                  </p:stCondLst>
                                  <p:childTnLst>
                                    <p:set>
                                      <p:cBhvr>
                                        <p:cTn id="220" dur="1" fill="hold">
                                          <p:stCondLst>
                                            <p:cond delay="0"/>
                                          </p:stCondLst>
                                        </p:cTn>
                                        <p:tgtEl>
                                          <p:spTgt spid="6"/>
                                        </p:tgtEl>
                                        <p:attrNameLst>
                                          <p:attrName>style.visibility</p:attrName>
                                        </p:attrNameLst>
                                      </p:cBhvr>
                                      <p:to>
                                        <p:strVal val="visible"/>
                                      </p:to>
                                    </p:set>
                                    <p:animEffect transition="in" filter="fade">
                                      <p:cBhvr>
                                        <p:cTn id="221" dur="500"/>
                                        <p:tgtEl>
                                          <p:spTgt spid="6"/>
                                        </p:tgtEl>
                                      </p:cBhvr>
                                    </p:animEffect>
                                    <p:anim calcmode="lin" valueType="num">
                                      <p:cBhvr>
                                        <p:cTn id="222" dur="500" fill="hold"/>
                                        <p:tgtEl>
                                          <p:spTgt spid="6"/>
                                        </p:tgtEl>
                                        <p:attrNameLst>
                                          <p:attrName>ppt_x</p:attrName>
                                        </p:attrNameLst>
                                      </p:cBhvr>
                                      <p:tavLst>
                                        <p:tav tm="0">
                                          <p:val>
                                            <p:strVal val="#ppt_x"/>
                                          </p:val>
                                        </p:tav>
                                        <p:tav tm="100000">
                                          <p:val>
                                            <p:strVal val="#ppt_x"/>
                                          </p:val>
                                        </p:tav>
                                      </p:tavLst>
                                    </p:anim>
                                    <p:anim calcmode="lin" valueType="num">
                                      <p:cBhvr>
                                        <p:cTn id="223" dur="500" fill="hold"/>
                                        <p:tgtEl>
                                          <p:spTgt spid="6"/>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1"/>
                                        </p:tgtEl>
                                        <p:attrNameLst>
                                          <p:attrName>style.visibility</p:attrName>
                                        </p:attrNameLst>
                                      </p:cBhvr>
                                      <p:to>
                                        <p:strVal val="visible"/>
                                      </p:to>
                                    </p:set>
                                    <p:animEffect transition="in" filter="fade">
                                      <p:cBhvr>
                                        <p:cTn id="226" dur="500"/>
                                        <p:tgtEl>
                                          <p:spTgt spid="11"/>
                                        </p:tgtEl>
                                      </p:cBhvr>
                                    </p:animEffect>
                                    <p:anim calcmode="lin" valueType="num">
                                      <p:cBhvr>
                                        <p:cTn id="227" dur="500" fill="hold"/>
                                        <p:tgtEl>
                                          <p:spTgt spid="11"/>
                                        </p:tgtEl>
                                        <p:attrNameLst>
                                          <p:attrName>ppt_x</p:attrName>
                                        </p:attrNameLst>
                                      </p:cBhvr>
                                      <p:tavLst>
                                        <p:tav tm="0">
                                          <p:val>
                                            <p:strVal val="#ppt_x"/>
                                          </p:val>
                                        </p:tav>
                                        <p:tav tm="100000">
                                          <p:val>
                                            <p:strVal val="#ppt_x"/>
                                          </p:val>
                                        </p:tav>
                                      </p:tavLst>
                                    </p:anim>
                                    <p:anim calcmode="lin" valueType="num">
                                      <p:cBhvr>
                                        <p:cTn id="228" dur="500" fill="hold"/>
                                        <p:tgtEl>
                                          <p:spTgt spid="11"/>
                                        </p:tgtEl>
                                        <p:attrNameLst>
                                          <p:attrName>ppt_y</p:attrName>
                                        </p:attrNameLst>
                                      </p:cBhvr>
                                      <p:tavLst>
                                        <p:tav tm="0">
                                          <p:val>
                                            <p:strVal val="#ppt_y+.1"/>
                                          </p:val>
                                        </p:tav>
                                        <p:tav tm="100000">
                                          <p:val>
                                            <p:strVal val="#ppt_y"/>
                                          </p:val>
                                        </p:tav>
                                      </p:tavLst>
                                    </p:anim>
                                  </p:childTnLst>
                                </p:cTn>
                              </p:par>
                              <p:par>
                                <p:cTn id="229" presetID="49" presetClass="entr" presetSubtype="0" decel="100000" fill="hold" grpId="0" nodeType="withEffect">
                                  <p:stCondLst>
                                    <p:cond delay="300"/>
                                  </p:stCondLst>
                                  <p:childTnLst>
                                    <p:set>
                                      <p:cBhvr>
                                        <p:cTn id="230" dur="1" fill="hold">
                                          <p:stCondLst>
                                            <p:cond delay="0"/>
                                          </p:stCondLst>
                                        </p:cTn>
                                        <p:tgtEl>
                                          <p:spTgt spid="10"/>
                                        </p:tgtEl>
                                        <p:attrNameLst>
                                          <p:attrName>style.visibility</p:attrName>
                                        </p:attrNameLst>
                                      </p:cBhvr>
                                      <p:to>
                                        <p:strVal val="visible"/>
                                      </p:to>
                                    </p:set>
                                    <p:anim calcmode="lin" valueType="num">
                                      <p:cBhvr>
                                        <p:cTn id="231" dur="500" fill="hold"/>
                                        <p:tgtEl>
                                          <p:spTgt spid="10"/>
                                        </p:tgtEl>
                                        <p:attrNameLst>
                                          <p:attrName>ppt_w</p:attrName>
                                        </p:attrNameLst>
                                      </p:cBhvr>
                                      <p:tavLst>
                                        <p:tav tm="0">
                                          <p:val>
                                            <p:fltVal val="0"/>
                                          </p:val>
                                        </p:tav>
                                        <p:tav tm="100000">
                                          <p:val>
                                            <p:strVal val="#ppt_w"/>
                                          </p:val>
                                        </p:tav>
                                      </p:tavLst>
                                    </p:anim>
                                    <p:anim calcmode="lin" valueType="num">
                                      <p:cBhvr>
                                        <p:cTn id="232" dur="500" fill="hold"/>
                                        <p:tgtEl>
                                          <p:spTgt spid="10"/>
                                        </p:tgtEl>
                                        <p:attrNameLst>
                                          <p:attrName>ppt_h</p:attrName>
                                        </p:attrNameLst>
                                      </p:cBhvr>
                                      <p:tavLst>
                                        <p:tav tm="0">
                                          <p:val>
                                            <p:fltVal val="0"/>
                                          </p:val>
                                        </p:tav>
                                        <p:tav tm="100000">
                                          <p:val>
                                            <p:strVal val="#ppt_h"/>
                                          </p:val>
                                        </p:tav>
                                      </p:tavLst>
                                    </p:anim>
                                    <p:anim calcmode="lin" valueType="num">
                                      <p:cBhvr>
                                        <p:cTn id="233" dur="500" fill="hold"/>
                                        <p:tgtEl>
                                          <p:spTgt spid="10"/>
                                        </p:tgtEl>
                                        <p:attrNameLst>
                                          <p:attrName>style.rotation</p:attrName>
                                        </p:attrNameLst>
                                      </p:cBhvr>
                                      <p:tavLst>
                                        <p:tav tm="0">
                                          <p:val>
                                            <p:fltVal val="360"/>
                                          </p:val>
                                        </p:tav>
                                        <p:tav tm="100000">
                                          <p:val>
                                            <p:fltVal val="0"/>
                                          </p:val>
                                        </p:tav>
                                      </p:tavLst>
                                    </p:anim>
                                    <p:animEffect transition="in" filter="fade">
                                      <p:cBhvr>
                                        <p:cTn id="234" dur="500"/>
                                        <p:tgtEl>
                                          <p:spTgt spid="10"/>
                                        </p:tgtEl>
                                      </p:cBhvr>
                                    </p:animEffect>
                                  </p:childTnLst>
                                </p:cTn>
                              </p:par>
                            </p:childTnLst>
                          </p:cTn>
                        </p:par>
                        <p:par>
                          <p:cTn id="235" fill="hold">
                            <p:stCondLst>
                              <p:cond delay="1000"/>
                            </p:stCondLst>
                            <p:childTnLst>
                              <p:par>
                                <p:cTn id="236" presetID="63" presetClass="path" presetSubtype="0" accel="50000" decel="50000" fill="hold" grpId="1" nodeType="afterEffect">
                                  <p:stCondLst>
                                    <p:cond delay="0"/>
                                  </p:stCondLst>
                                  <p:childTnLst>
                                    <p:animMotion origin="layout" path="M -9.28506E-7 -4.07407E-6 L 0.16096 -4.07407E-6 " pathEditMode="relative" rAng="0" ptsTypes="AA">
                                      <p:cBhvr>
                                        <p:cTn id="237" dur="1000" fill="hold"/>
                                        <p:tgtEl>
                                          <p:spTgt spid="11"/>
                                        </p:tgtEl>
                                        <p:attrNameLst>
                                          <p:attrName>ppt_x</p:attrName>
                                          <p:attrName>ppt_y</p:attrName>
                                        </p:attrNameLst>
                                      </p:cBhvr>
                                      <p:rCtr x="8048" y="0"/>
                                    </p:animMotion>
                                  </p:childTnLst>
                                </p:cTn>
                              </p:par>
                              <p:par>
                                <p:cTn id="238" presetID="23" presetClass="entr" presetSubtype="16" fill="hold" grpId="0" nodeType="withEffect">
                                  <p:stCondLst>
                                    <p:cond delay="300"/>
                                  </p:stCondLst>
                                  <p:iterate type="lt">
                                    <p:tmPct val="10000"/>
                                  </p:iterate>
                                  <p:childTnLst>
                                    <p:set>
                                      <p:cBhvr>
                                        <p:cTn id="239" dur="1" fill="hold">
                                          <p:stCondLst>
                                            <p:cond delay="0"/>
                                          </p:stCondLst>
                                        </p:cTn>
                                        <p:tgtEl>
                                          <p:spTgt spid="25"/>
                                        </p:tgtEl>
                                        <p:attrNameLst>
                                          <p:attrName>style.visibility</p:attrName>
                                        </p:attrNameLst>
                                      </p:cBhvr>
                                      <p:to>
                                        <p:strVal val="visible"/>
                                      </p:to>
                                    </p:set>
                                    <p:anim calcmode="lin" valueType="num">
                                      <p:cBhvr>
                                        <p:cTn id="240" dur="500" fill="hold"/>
                                        <p:tgtEl>
                                          <p:spTgt spid="25"/>
                                        </p:tgtEl>
                                        <p:attrNameLst>
                                          <p:attrName>ppt_w</p:attrName>
                                        </p:attrNameLst>
                                      </p:cBhvr>
                                      <p:tavLst>
                                        <p:tav tm="0">
                                          <p:val>
                                            <p:fltVal val="0"/>
                                          </p:val>
                                        </p:tav>
                                        <p:tav tm="100000">
                                          <p:val>
                                            <p:strVal val="#ppt_w"/>
                                          </p:val>
                                        </p:tav>
                                      </p:tavLst>
                                    </p:anim>
                                    <p:anim calcmode="lin" valueType="num">
                                      <p:cBhvr>
                                        <p:cTn id="241" dur="500" fill="hold"/>
                                        <p:tgtEl>
                                          <p:spTgt spid="25"/>
                                        </p:tgtEl>
                                        <p:attrNameLst>
                                          <p:attrName>ppt_h</p:attrName>
                                        </p:attrNameLst>
                                      </p:cBhvr>
                                      <p:tavLst>
                                        <p:tav tm="0">
                                          <p:val>
                                            <p:fltVal val="0"/>
                                          </p:val>
                                        </p:tav>
                                        <p:tav tm="100000">
                                          <p:val>
                                            <p:strVal val="#ppt_h"/>
                                          </p:val>
                                        </p:tav>
                                      </p:tavLst>
                                    </p:anim>
                                  </p:childTnLst>
                                </p:cTn>
                              </p:par>
                            </p:childTnLst>
                          </p:cTn>
                        </p:par>
                        <p:par>
                          <p:cTn id="242" fill="hold">
                            <p:stCondLst>
                              <p:cond delay="2849"/>
                            </p:stCondLst>
                            <p:childTnLst>
                              <p:par>
                                <p:cTn id="243" presetID="1" presetClass="entr" presetSubtype="0" fill="hold" grpId="0" nodeType="afterEffect">
                                  <p:stCondLst>
                                    <p:cond delay="0"/>
                                  </p:stCondLst>
                                  <p:childTnLst>
                                    <p:set>
                                      <p:cBhvr>
                                        <p:cTn id="244"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1" grpId="1" animBg="1"/>
      <p:bldP spid="25"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 name="图表 184"/>
          <p:cNvGraphicFramePr/>
          <p:nvPr/>
        </p:nvGraphicFramePr>
        <p:xfrm>
          <a:off x="838622" y="1628800"/>
          <a:ext cx="5616624" cy="2736304"/>
        </p:xfrm>
        <a:graphic>
          <a:graphicData uri="http://schemas.openxmlformats.org/drawingml/2006/chart">
            <c:chart xmlns:c="http://schemas.openxmlformats.org/drawingml/2006/chart" xmlns:r="http://schemas.openxmlformats.org/officeDocument/2006/relationships" r:id="rId1"/>
          </a:graphicData>
        </a:graphic>
      </p:graphicFrame>
      <p:sp>
        <p:nvSpPr>
          <p:cNvPr id="186" name="圆角矩形 185"/>
          <p:cNvSpPr/>
          <p:nvPr/>
        </p:nvSpPr>
        <p:spPr>
          <a:xfrm>
            <a:off x="7000383" y="1916832"/>
            <a:ext cx="1020336" cy="1020336"/>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圆角矩形 186"/>
          <p:cNvSpPr/>
          <p:nvPr/>
        </p:nvSpPr>
        <p:spPr>
          <a:xfrm>
            <a:off x="8099206" y="1916832"/>
            <a:ext cx="1020336" cy="1020336"/>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添加标题</a:t>
            </a:r>
            <a:endParaRPr lang="zh-CN" altLang="en-US" sz="1200" dirty="0">
              <a:latin typeface="微软雅黑" panose="020B0503020204020204" pitchFamily="34" charset="-122"/>
              <a:ea typeface="微软雅黑" panose="020B0503020204020204" pitchFamily="34" charset="-122"/>
            </a:endParaRPr>
          </a:p>
        </p:txBody>
      </p:sp>
      <p:sp>
        <p:nvSpPr>
          <p:cNvPr id="188" name="圆角矩形 187"/>
          <p:cNvSpPr/>
          <p:nvPr/>
        </p:nvSpPr>
        <p:spPr>
          <a:xfrm>
            <a:off x="9119084" y="2927358"/>
            <a:ext cx="1020336" cy="1020336"/>
          </a:xfrm>
          <a:prstGeom prst="round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添加标题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89" name="圆角矩形 188"/>
          <p:cNvSpPr/>
          <p:nvPr/>
        </p:nvSpPr>
        <p:spPr>
          <a:xfrm>
            <a:off x="10217907" y="2927358"/>
            <a:ext cx="1020336" cy="1020336"/>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TextBox 189"/>
          <p:cNvSpPr txBox="1"/>
          <p:nvPr/>
        </p:nvSpPr>
        <p:spPr>
          <a:xfrm>
            <a:off x="9263558" y="2064363"/>
            <a:ext cx="201722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1" name="TextBox 190"/>
          <p:cNvSpPr txBox="1"/>
          <p:nvPr/>
        </p:nvSpPr>
        <p:spPr>
          <a:xfrm>
            <a:off x="6969663" y="3141119"/>
            <a:ext cx="2017223"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92" name="组合 191"/>
          <p:cNvGrpSpPr/>
          <p:nvPr/>
        </p:nvGrpSpPr>
        <p:grpSpPr>
          <a:xfrm>
            <a:off x="7267911" y="2187312"/>
            <a:ext cx="485280" cy="479377"/>
            <a:chOff x="1023938" y="1382713"/>
            <a:chExt cx="652463" cy="644525"/>
          </a:xfrm>
          <a:solidFill>
            <a:schemeClr val="bg1"/>
          </a:solidFill>
        </p:grpSpPr>
        <p:sp>
          <p:nvSpPr>
            <p:cNvPr id="193" name="Freeform 824"/>
            <p:cNvSpPr>
              <a:spLocks noEditPoints="1"/>
            </p:cNvSpPr>
            <p:nvPr/>
          </p:nvSpPr>
          <p:spPr bwMode="auto">
            <a:xfrm>
              <a:off x="1023938" y="1382713"/>
              <a:ext cx="652463" cy="509588"/>
            </a:xfrm>
            <a:custGeom>
              <a:avLst/>
              <a:gdLst>
                <a:gd name="T0" fmla="*/ 165 w 174"/>
                <a:gd name="T1" fmla="*/ 0 h 136"/>
                <a:gd name="T2" fmla="*/ 9 w 174"/>
                <a:gd name="T3" fmla="*/ 0 h 136"/>
                <a:gd name="T4" fmla="*/ 0 w 174"/>
                <a:gd name="T5" fmla="*/ 9 h 136"/>
                <a:gd name="T6" fmla="*/ 0 w 174"/>
                <a:gd name="T7" fmla="*/ 128 h 136"/>
                <a:gd name="T8" fmla="*/ 9 w 174"/>
                <a:gd name="T9" fmla="*/ 136 h 136"/>
                <a:gd name="T10" fmla="*/ 50 w 174"/>
                <a:gd name="T11" fmla="*/ 136 h 136"/>
                <a:gd name="T12" fmla="*/ 41 w 174"/>
                <a:gd name="T13" fmla="*/ 121 h 136"/>
                <a:gd name="T14" fmla="*/ 17 w 174"/>
                <a:gd name="T15" fmla="*/ 121 h 136"/>
                <a:gd name="T16" fmla="*/ 17 w 174"/>
                <a:gd name="T17" fmla="*/ 16 h 136"/>
                <a:gd name="T18" fmla="*/ 157 w 174"/>
                <a:gd name="T19" fmla="*/ 16 h 136"/>
                <a:gd name="T20" fmla="*/ 157 w 174"/>
                <a:gd name="T21" fmla="*/ 121 h 136"/>
                <a:gd name="T22" fmla="*/ 133 w 174"/>
                <a:gd name="T23" fmla="*/ 121 h 136"/>
                <a:gd name="T24" fmla="*/ 133 w 174"/>
                <a:gd name="T25" fmla="*/ 127 h 136"/>
                <a:gd name="T26" fmla="*/ 131 w 174"/>
                <a:gd name="T27" fmla="*/ 136 h 136"/>
                <a:gd name="T28" fmla="*/ 165 w 174"/>
                <a:gd name="T29" fmla="*/ 136 h 136"/>
                <a:gd name="T30" fmla="*/ 174 w 174"/>
                <a:gd name="T31" fmla="*/ 128 h 136"/>
                <a:gd name="T32" fmla="*/ 174 w 174"/>
                <a:gd name="T33" fmla="*/ 9 h 136"/>
                <a:gd name="T34" fmla="*/ 165 w 174"/>
                <a:gd name="T35" fmla="*/ 0 h 136"/>
                <a:gd name="T36" fmla="*/ 8 w 174"/>
                <a:gd name="T37" fmla="*/ 74 h 136"/>
                <a:gd name="T38" fmla="*/ 3 w 174"/>
                <a:gd name="T39" fmla="*/ 68 h 136"/>
                <a:gd name="T40" fmla="*/ 8 w 174"/>
                <a:gd name="T41" fmla="*/ 63 h 136"/>
                <a:gd name="T42" fmla="*/ 14 w 174"/>
                <a:gd name="T43" fmla="*/ 68 h 136"/>
                <a:gd name="T44" fmla="*/ 8 w 174"/>
                <a:gd name="T45" fmla="*/ 7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136">
                  <a:moveTo>
                    <a:pt x="165" y="0"/>
                  </a:moveTo>
                  <a:cubicBezTo>
                    <a:pt x="9" y="0"/>
                    <a:pt x="9" y="0"/>
                    <a:pt x="9" y="0"/>
                  </a:cubicBezTo>
                  <a:cubicBezTo>
                    <a:pt x="4" y="0"/>
                    <a:pt x="0" y="4"/>
                    <a:pt x="0" y="9"/>
                  </a:cubicBezTo>
                  <a:cubicBezTo>
                    <a:pt x="0" y="128"/>
                    <a:pt x="0" y="128"/>
                    <a:pt x="0" y="128"/>
                  </a:cubicBezTo>
                  <a:cubicBezTo>
                    <a:pt x="0" y="132"/>
                    <a:pt x="4" y="136"/>
                    <a:pt x="9" y="136"/>
                  </a:cubicBezTo>
                  <a:cubicBezTo>
                    <a:pt x="50" y="136"/>
                    <a:pt x="50" y="136"/>
                    <a:pt x="50" y="136"/>
                  </a:cubicBezTo>
                  <a:cubicBezTo>
                    <a:pt x="46" y="131"/>
                    <a:pt x="43" y="126"/>
                    <a:pt x="41" y="121"/>
                  </a:cubicBezTo>
                  <a:cubicBezTo>
                    <a:pt x="17" y="121"/>
                    <a:pt x="17" y="121"/>
                    <a:pt x="17" y="121"/>
                  </a:cubicBezTo>
                  <a:cubicBezTo>
                    <a:pt x="17" y="16"/>
                    <a:pt x="17" y="16"/>
                    <a:pt x="17" y="16"/>
                  </a:cubicBezTo>
                  <a:cubicBezTo>
                    <a:pt x="157" y="16"/>
                    <a:pt x="157" y="16"/>
                    <a:pt x="157" y="16"/>
                  </a:cubicBezTo>
                  <a:cubicBezTo>
                    <a:pt x="157" y="121"/>
                    <a:pt x="157" y="121"/>
                    <a:pt x="157" y="121"/>
                  </a:cubicBezTo>
                  <a:cubicBezTo>
                    <a:pt x="133" y="121"/>
                    <a:pt x="133" y="121"/>
                    <a:pt x="133" y="121"/>
                  </a:cubicBezTo>
                  <a:cubicBezTo>
                    <a:pt x="133" y="127"/>
                    <a:pt x="133" y="127"/>
                    <a:pt x="133" y="127"/>
                  </a:cubicBezTo>
                  <a:cubicBezTo>
                    <a:pt x="133" y="130"/>
                    <a:pt x="132" y="133"/>
                    <a:pt x="131" y="136"/>
                  </a:cubicBezTo>
                  <a:cubicBezTo>
                    <a:pt x="165" y="136"/>
                    <a:pt x="165" y="136"/>
                    <a:pt x="165" y="136"/>
                  </a:cubicBezTo>
                  <a:cubicBezTo>
                    <a:pt x="170" y="136"/>
                    <a:pt x="174" y="132"/>
                    <a:pt x="174" y="128"/>
                  </a:cubicBezTo>
                  <a:cubicBezTo>
                    <a:pt x="174" y="9"/>
                    <a:pt x="174" y="9"/>
                    <a:pt x="174" y="9"/>
                  </a:cubicBezTo>
                  <a:cubicBezTo>
                    <a:pt x="174" y="4"/>
                    <a:pt x="170" y="0"/>
                    <a:pt x="165" y="0"/>
                  </a:cubicBezTo>
                  <a:close/>
                  <a:moveTo>
                    <a:pt x="8" y="74"/>
                  </a:moveTo>
                  <a:cubicBezTo>
                    <a:pt x="5" y="74"/>
                    <a:pt x="3" y="71"/>
                    <a:pt x="3" y="68"/>
                  </a:cubicBezTo>
                  <a:cubicBezTo>
                    <a:pt x="3" y="65"/>
                    <a:pt x="5" y="63"/>
                    <a:pt x="8" y="63"/>
                  </a:cubicBezTo>
                  <a:cubicBezTo>
                    <a:pt x="11" y="63"/>
                    <a:pt x="14" y="65"/>
                    <a:pt x="14" y="68"/>
                  </a:cubicBezTo>
                  <a:cubicBezTo>
                    <a:pt x="14" y="71"/>
                    <a:pt x="11" y="74"/>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825"/>
            <p:cNvSpPr/>
            <p:nvPr/>
          </p:nvSpPr>
          <p:spPr bwMode="auto">
            <a:xfrm>
              <a:off x="1166813" y="1517650"/>
              <a:ext cx="330200" cy="509588"/>
            </a:xfrm>
            <a:custGeom>
              <a:avLst/>
              <a:gdLst>
                <a:gd name="T0" fmla="*/ 88 w 88"/>
                <a:gd name="T1" fmla="*/ 72 h 136"/>
                <a:gd name="T2" fmla="*/ 88 w 88"/>
                <a:gd name="T3" fmla="*/ 69 h 136"/>
                <a:gd name="T4" fmla="*/ 88 w 88"/>
                <a:gd name="T5" fmla="*/ 47 h 136"/>
                <a:gd name="T6" fmla="*/ 81 w 88"/>
                <a:gd name="T7" fmla="*/ 40 h 136"/>
                <a:gd name="T8" fmla="*/ 73 w 88"/>
                <a:gd name="T9" fmla="*/ 47 h 136"/>
                <a:gd name="T10" fmla="*/ 73 w 88"/>
                <a:gd name="T11" fmla="*/ 49 h 136"/>
                <a:gd name="T12" fmla="*/ 72 w 88"/>
                <a:gd name="T13" fmla="*/ 48 h 136"/>
                <a:gd name="T14" fmla="*/ 72 w 88"/>
                <a:gd name="T15" fmla="*/ 37 h 136"/>
                <a:gd name="T16" fmla="*/ 64 w 88"/>
                <a:gd name="T17" fmla="*/ 30 h 136"/>
                <a:gd name="T18" fmla="*/ 57 w 88"/>
                <a:gd name="T19" fmla="*/ 37 h 136"/>
                <a:gd name="T20" fmla="*/ 57 w 88"/>
                <a:gd name="T21" fmla="*/ 43 h 136"/>
                <a:gd name="T22" fmla="*/ 55 w 88"/>
                <a:gd name="T23" fmla="*/ 43 h 136"/>
                <a:gd name="T24" fmla="*/ 55 w 88"/>
                <a:gd name="T25" fmla="*/ 31 h 136"/>
                <a:gd name="T26" fmla="*/ 48 w 88"/>
                <a:gd name="T27" fmla="*/ 24 h 136"/>
                <a:gd name="T28" fmla="*/ 40 w 88"/>
                <a:gd name="T29" fmla="*/ 31 h 136"/>
                <a:gd name="T30" fmla="*/ 40 w 88"/>
                <a:gd name="T31" fmla="*/ 40 h 136"/>
                <a:gd name="T32" fmla="*/ 38 w 88"/>
                <a:gd name="T33" fmla="*/ 41 h 136"/>
                <a:gd name="T34" fmla="*/ 38 w 88"/>
                <a:gd name="T35" fmla="*/ 7 h 136"/>
                <a:gd name="T36" fmla="*/ 31 w 88"/>
                <a:gd name="T37" fmla="*/ 0 h 136"/>
                <a:gd name="T38" fmla="*/ 24 w 88"/>
                <a:gd name="T39" fmla="*/ 7 h 136"/>
                <a:gd name="T40" fmla="*/ 24 w 88"/>
                <a:gd name="T41" fmla="*/ 67 h 136"/>
                <a:gd name="T42" fmla="*/ 22 w 88"/>
                <a:gd name="T43" fmla="*/ 56 h 136"/>
                <a:gd name="T44" fmla="*/ 8 w 88"/>
                <a:gd name="T45" fmla="*/ 40 h 136"/>
                <a:gd name="T46" fmla="*/ 1 w 88"/>
                <a:gd name="T47" fmla="*/ 46 h 136"/>
                <a:gd name="T48" fmla="*/ 8 w 88"/>
                <a:gd name="T49" fmla="*/ 73 h 136"/>
                <a:gd name="T50" fmla="*/ 20 w 88"/>
                <a:gd name="T51" fmla="*/ 98 h 136"/>
                <a:gd name="T52" fmla="*/ 22 w 88"/>
                <a:gd name="T53" fmla="*/ 101 h 136"/>
                <a:gd name="T54" fmla="*/ 32 w 88"/>
                <a:gd name="T55" fmla="*/ 111 h 136"/>
                <a:gd name="T56" fmla="*/ 32 w 88"/>
                <a:gd name="T57" fmla="*/ 136 h 136"/>
                <a:gd name="T58" fmla="*/ 81 w 88"/>
                <a:gd name="T59" fmla="*/ 136 h 136"/>
                <a:gd name="T60" fmla="*/ 81 w 88"/>
                <a:gd name="T61" fmla="*/ 110 h 136"/>
                <a:gd name="T62" fmla="*/ 87 w 88"/>
                <a:gd name="T63" fmla="*/ 91 h 136"/>
                <a:gd name="T64" fmla="*/ 88 w 88"/>
                <a:gd name="T65" fmla="*/ 72 h 136"/>
                <a:gd name="T66" fmla="*/ 88 w 88"/>
                <a:gd name="T67" fmla="*/ 72 h 136"/>
                <a:gd name="T68" fmla="*/ 88 w 88"/>
                <a:gd name="T69" fmla="*/ 7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136">
                  <a:moveTo>
                    <a:pt x="88" y="72"/>
                  </a:moveTo>
                  <a:cubicBezTo>
                    <a:pt x="88" y="71"/>
                    <a:pt x="88" y="70"/>
                    <a:pt x="88" y="69"/>
                  </a:cubicBezTo>
                  <a:cubicBezTo>
                    <a:pt x="88" y="47"/>
                    <a:pt x="88" y="47"/>
                    <a:pt x="88" y="47"/>
                  </a:cubicBezTo>
                  <a:cubicBezTo>
                    <a:pt x="88" y="43"/>
                    <a:pt x="85" y="40"/>
                    <a:pt x="81" y="40"/>
                  </a:cubicBezTo>
                  <a:cubicBezTo>
                    <a:pt x="77" y="40"/>
                    <a:pt x="73" y="43"/>
                    <a:pt x="73" y="47"/>
                  </a:cubicBezTo>
                  <a:cubicBezTo>
                    <a:pt x="73" y="49"/>
                    <a:pt x="73" y="49"/>
                    <a:pt x="73" y="49"/>
                  </a:cubicBezTo>
                  <a:cubicBezTo>
                    <a:pt x="73" y="49"/>
                    <a:pt x="72" y="48"/>
                    <a:pt x="72" y="48"/>
                  </a:cubicBezTo>
                  <a:cubicBezTo>
                    <a:pt x="72" y="37"/>
                    <a:pt x="72" y="37"/>
                    <a:pt x="72" y="37"/>
                  </a:cubicBezTo>
                  <a:cubicBezTo>
                    <a:pt x="72" y="33"/>
                    <a:pt x="68" y="30"/>
                    <a:pt x="64" y="30"/>
                  </a:cubicBezTo>
                  <a:cubicBezTo>
                    <a:pt x="60" y="30"/>
                    <a:pt x="57" y="33"/>
                    <a:pt x="57" y="37"/>
                  </a:cubicBezTo>
                  <a:cubicBezTo>
                    <a:pt x="57" y="43"/>
                    <a:pt x="57" y="43"/>
                    <a:pt x="57" y="43"/>
                  </a:cubicBezTo>
                  <a:cubicBezTo>
                    <a:pt x="56" y="43"/>
                    <a:pt x="56" y="43"/>
                    <a:pt x="55" y="43"/>
                  </a:cubicBezTo>
                  <a:cubicBezTo>
                    <a:pt x="55" y="31"/>
                    <a:pt x="55" y="31"/>
                    <a:pt x="55" y="31"/>
                  </a:cubicBezTo>
                  <a:cubicBezTo>
                    <a:pt x="55" y="27"/>
                    <a:pt x="52" y="24"/>
                    <a:pt x="48" y="24"/>
                  </a:cubicBezTo>
                  <a:cubicBezTo>
                    <a:pt x="44" y="24"/>
                    <a:pt x="40" y="27"/>
                    <a:pt x="40" y="31"/>
                  </a:cubicBezTo>
                  <a:cubicBezTo>
                    <a:pt x="40" y="40"/>
                    <a:pt x="40" y="40"/>
                    <a:pt x="40" y="40"/>
                  </a:cubicBezTo>
                  <a:cubicBezTo>
                    <a:pt x="40" y="40"/>
                    <a:pt x="39" y="40"/>
                    <a:pt x="38" y="41"/>
                  </a:cubicBezTo>
                  <a:cubicBezTo>
                    <a:pt x="38" y="7"/>
                    <a:pt x="38" y="7"/>
                    <a:pt x="38" y="7"/>
                  </a:cubicBezTo>
                  <a:cubicBezTo>
                    <a:pt x="38" y="3"/>
                    <a:pt x="35" y="0"/>
                    <a:pt x="31" y="0"/>
                  </a:cubicBezTo>
                  <a:cubicBezTo>
                    <a:pt x="27" y="0"/>
                    <a:pt x="24" y="3"/>
                    <a:pt x="24" y="7"/>
                  </a:cubicBezTo>
                  <a:cubicBezTo>
                    <a:pt x="24" y="67"/>
                    <a:pt x="24" y="67"/>
                    <a:pt x="24" y="67"/>
                  </a:cubicBezTo>
                  <a:cubicBezTo>
                    <a:pt x="22" y="63"/>
                    <a:pt x="22" y="59"/>
                    <a:pt x="22" y="56"/>
                  </a:cubicBezTo>
                  <a:cubicBezTo>
                    <a:pt x="19" y="44"/>
                    <a:pt x="12" y="39"/>
                    <a:pt x="8" y="40"/>
                  </a:cubicBezTo>
                  <a:cubicBezTo>
                    <a:pt x="7" y="40"/>
                    <a:pt x="0" y="43"/>
                    <a:pt x="1" y="46"/>
                  </a:cubicBezTo>
                  <a:cubicBezTo>
                    <a:pt x="2" y="48"/>
                    <a:pt x="7" y="60"/>
                    <a:pt x="8" y="73"/>
                  </a:cubicBezTo>
                  <a:cubicBezTo>
                    <a:pt x="8" y="82"/>
                    <a:pt x="14" y="91"/>
                    <a:pt x="20" y="98"/>
                  </a:cubicBezTo>
                  <a:cubicBezTo>
                    <a:pt x="20" y="99"/>
                    <a:pt x="21" y="100"/>
                    <a:pt x="22" y="101"/>
                  </a:cubicBezTo>
                  <a:cubicBezTo>
                    <a:pt x="32" y="111"/>
                    <a:pt x="32" y="111"/>
                    <a:pt x="32" y="111"/>
                  </a:cubicBezTo>
                  <a:cubicBezTo>
                    <a:pt x="32" y="136"/>
                    <a:pt x="32" y="136"/>
                    <a:pt x="32" y="136"/>
                  </a:cubicBezTo>
                  <a:cubicBezTo>
                    <a:pt x="81" y="136"/>
                    <a:pt x="81" y="136"/>
                    <a:pt x="81" y="136"/>
                  </a:cubicBezTo>
                  <a:cubicBezTo>
                    <a:pt x="81" y="110"/>
                    <a:pt x="81" y="110"/>
                    <a:pt x="81" y="110"/>
                  </a:cubicBezTo>
                  <a:cubicBezTo>
                    <a:pt x="85" y="104"/>
                    <a:pt x="87" y="97"/>
                    <a:pt x="87" y="91"/>
                  </a:cubicBezTo>
                  <a:cubicBezTo>
                    <a:pt x="88" y="85"/>
                    <a:pt x="88" y="78"/>
                    <a:pt x="88" y="72"/>
                  </a:cubicBezTo>
                  <a:cubicBezTo>
                    <a:pt x="88" y="72"/>
                    <a:pt x="88" y="72"/>
                    <a:pt x="88" y="72"/>
                  </a:cubicBezTo>
                  <a:cubicBezTo>
                    <a:pt x="88" y="72"/>
                    <a:pt x="88" y="72"/>
                    <a:pt x="88"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5" name="Freeform 952"/>
          <p:cNvSpPr>
            <a:spLocks noEditPoints="1"/>
          </p:cNvSpPr>
          <p:nvPr/>
        </p:nvSpPr>
        <p:spPr bwMode="auto">
          <a:xfrm>
            <a:off x="10480221" y="3179394"/>
            <a:ext cx="495708" cy="516264"/>
          </a:xfrm>
          <a:custGeom>
            <a:avLst/>
            <a:gdLst>
              <a:gd name="T0" fmla="*/ 888 w 888"/>
              <a:gd name="T1" fmla="*/ 491 h 925"/>
              <a:gd name="T2" fmla="*/ 462 w 888"/>
              <a:gd name="T3" fmla="*/ 917 h 925"/>
              <a:gd name="T4" fmla="*/ 426 w 888"/>
              <a:gd name="T5" fmla="*/ 491 h 925"/>
              <a:gd name="T6" fmla="*/ 0 w 888"/>
              <a:gd name="T7" fmla="*/ 455 h 925"/>
              <a:gd name="T8" fmla="*/ 426 w 888"/>
              <a:gd name="T9" fmla="*/ 29 h 925"/>
              <a:gd name="T10" fmla="*/ 462 w 888"/>
              <a:gd name="T11" fmla="*/ 455 h 925"/>
              <a:gd name="T12" fmla="*/ 119 w 888"/>
              <a:gd name="T13" fmla="*/ 400 h 925"/>
              <a:gd name="T14" fmla="*/ 261 w 888"/>
              <a:gd name="T15" fmla="*/ 185 h 925"/>
              <a:gd name="T16" fmla="*/ 192 w 888"/>
              <a:gd name="T17" fmla="*/ 0 h 925"/>
              <a:gd name="T18" fmla="*/ 119 w 888"/>
              <a:gd name="T19" fmla="*/ 185 h 925"/>
              <a:gd name="T20" fmla="*/ 762 w 888"/>
              <a:gd name="T21" fmla="*/ 526 h 925"/>
              <a:gd name="T22" fmla="*/ 621 w 888"/>
              <a:gd name="T23" fmla="*/ 741 h 925"/>
              <a:gd name="T24" fmla="*/ 689 w 888"/>
              <a:gd name="T25" fmla="*/ 925 h 925"/>
              <a:gd name="T26" fmla="*/ 762 w 888"/>
              <a:gd name="T27" fmla="*/ 741 h 925"/>
              <a:gd name="T28" fmla="*/ 141 w 888"/>
              <a:gd name="T29" fmla="*/ 618 h 925"/>
              <a:gd name="T30" fmla="*/ 256 w 888"/>
              <a:gd name="T31" fmla="*/ 618 h 925"/>
              <a:gd name="T32" fmla="*/ 265 w 888"/>
              <a:gd name="T33" fmla="*/ 570 h 925"/>
              <a:gd name="T34" fmla="*/ 132 w 888"/>
              <a:gd name="T35" fmla="*/ 570 h 925"/>
              <a:gd name="T36" fmla="*/ 141 w 888"/>
              <a:gd name="T37" fmla="*/ 618 h 925"/>
              <a:gd name="T38" fmla="*/ 212 w 888"/>
              <a:gd name="T39" fmla="*/ 760 h 925"/>
              <a:gd name="T40" fmla="*/ 213 w 888"/>
              <a:gd name="T41" fmla="*/ 706 h 925"/>
              <a:gd name="T42" fmla="*/ 182 w 888"/>
              <a:gd name="T43" fmla="*/ 706 h 925"/>
              <a:gd name="T44" fmla="*/ 183 w 888"/>
              <a:gd name="T45" fmla="*/ 759 h 925"/>
              <a:gd name="T46" fmla="*/ 74 w 888"/>
              <a:gd name="T47" fmla="*/ 729 h 925"/>
              <a:gd name="T48" fmla="*/ 73 w 888"/>
              <a:gd name="T49" fmla="*/ 860 h 925"/>
              <a:gd name="T50" fmla="*/ 198 w 888"/>
              <a:gd name="T51" fmla="*/ 880 h 925"/>
              <a:gd name="T52" fmla="*/ 323 w 888"/>
              <a:gd name="T53" fmla="*/ 860 h 925"/>
              <a:gd name="T54" fmla="*/ 266 w 888"/>
              <a:gd name="T55" fmla="*/ 669 h 925"/>
              <a:gd name="T56" fmla="*/ 581 w 888"/>
              <a:gd name="T57" fmla="*/ 144 h 925"/>
              <a:gd name="T58" fmla="*/ 802 w 888"/>
              <a:gd name="T59" fmla="*/ 144 h 925"/>
              <a:gd name="T60" fmla="*/ 755 w 888"/>
              <a:gd name="T61" fmla="*/ 308 h 925"/>
              <a:gd name="T62" fmla="*/ 641 w 888"/>
              <a:gd name="T63" fmla="*/ 306 h 925"/>
              <a:gd name="T64" fmla="*/ 634 w 888"/>
              <a:gd name="T65" fmla="*/ 259 h 925"/>
              <a:gd name="T66" fmla="*/ 605 w 888"/>
              <a:gd name="T67" fmla="*/ 144 h 925"/>
              <a:gd name="T68" fmla="*/ 658 w 888"/>
              <a:gd name="T69" fmla="*/ 249 h 925"/>
              <a:gd name="T70" fmla="*/ 730 w 888"/>
              <a:gd name="T71" fmla="*/ 287 h 925"/>
              <a:gd name="T72" fmla="*/ 736 w 888"/>
              <a:gd name="T73" fmla="*/ 239 h 925"/>
              <a:gd name="T74" fmla="*/ 692 w 888"/>
              <a:gd name="T75" fmla="*/ 56 h 925"/>
              <a:gd name="T76" fmla="*/ 747 w 888"/>
              <a:gd name="T77" fmla="*/ 313 h 925"/>
              <a:gd name="T78" fmla="*/ 627 w 888"/>
              <a:gd name="T79" fmla="*/ 327 h 925"/>
              <a:gd name="T80" fmla="*/ 747 w 888"/>
              <a:gd name="T81" fmla="*/ 341 h 925"/>
              <a:gd name="T82" fmla="*/ 755 w 888"/>
              <a:gd name="T83" fmla="*/ 359 h 925"/>
              <a:gd name="T84" fmla="*/ 644 w 888"/>
              <a:gd name="T85" fmla="*/ 345 h 925"/>
              <a:gd name="T86" fmla="*/ 644 w 888"/>
              <a:gd name="T87" fmla="*/ 373 h 925"/>
              <a:gd name="T88" fmla="*/ 755 w 888"/>
              <a:gd name="T89" fmla="*/ 359 h 925"/>
              <a:gd name="T90" fmla="*/ 653 w 888"/>
              <a:gd name="T91" fmla="*/ 377 h 925"/>
              <a:gd name="T92" fmla="*/ 653 w 888"/>
              <a:gd name="T93" fmla="*/ 405 h 925"/>
              <a:gd name="T94" fmla="*/ 744 w 888"/>
              <a:gd name="T95" fmla="*/ 391 h 925"/>
              <a:gd name="T96" fmla="*/ 750 w 888"/>
              <a:gd name="T97" fmla="*/ 155 h 925"/>
              <a:gd name="T98" fmla="*/ 760 w 888"/>
              <a:gd name="T99" fmla="*/ 145 h 925"/>
              <a:gd name="T100" fmla="*/ 642 w 888"/>
              <a:gd name="T101" fmla="*/ 107 h 925"/>
              <a:gd name="T102" fmla="*/ 750 w 888"/>
              <a:gd name="T103" fmla="*/ 155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8" h="925">
                <a:moveTo>
                  <a:pt x="888" y="455"/>
                </a:moveTo>
                <a:cubicBezTo>
                  <a:pt x="888" y="491"/>
                  <a:pt x="888" y="491"/>
                  <a:pt x="888" y="491"/>
                </a:cubicBezTo>
                <a:cubicBezTo>
                  <a:pt x="462" y="491"/>
                  <a:pt x="462" y="491"/>
                  <a:pt x="462" y="491"/>
                </a:cubicBezTo>
                <a:cubicBezTo>
                  <a:pt x="462" y="917"/>
                  <a:pt x="462" y="917"/>
                  <a:pt x="462" y="917"/>
                </a:cubicBezTo>
                <a:cubicBezTo>
                  <a:pt x="426" y="917"/>
                  <a:pt x="426" y="917"/>
                  <a:pt x="426" y="917"/>
                </a:cubicBezTo>
                <a:cubicBezTo>
                  <a:pt x="426" y="491"/>
                  <a:pt x="426" y="491"/>
                  <a:pt x="426" y="491"/>
                </a:cubicBezTo>
                <a:cubicBezTo>
                  <a:pt x="0" y="491"/>
                  <a:pt x="0" y="491"/>
                  <a:pt x="0" y="491"/>
                </a:cubicBezTo>
                <a:cubicBezTo>
                  <a:pt x="0" y="455"/>
                  <a:pt x="0" y="455"/>
                  <a:pt x="0" y="455"/>
                </a:cubicBezTo>
                <a:cubicBezTo>
                  <a:pt x="426" y="455"/>
                  <a:pt x="426" y="455"/>
                  <a:pt x="426" y="455"/>
                </a:cubicBezTo>
                <a:cubicBezTo>
                  <a:pt x="426" y="29"/>
                  <a:pt x="426" y="29"/>
                  <a:pt x="426" y="29"/>
                </a:cubicBezTo>
                <a:cubicBezTo>
                  <a:pt x="462" y="29"/>
                  <a:pt x="462" y="29"/>
                  <a:pt x="462" y="29"/>
                </a:cubicBezTo>
                <a:cubicBezTo>
                  <a:pt x="462" y="455"/>
                  <a:pt x="462" y="455"/>
                  <a:pt x="462" y="455"/>
                </a:cubicBezTo>
                <a:lnTo>
                  <a:pt x="888" y="455"/>
                </a:lnTo>
                <a:close/>
                <a:moveTo>
                  <a:pt x="119" y="400"/>
                </a:moveTo>
                <a:cubicBezTo>
                  <a:pt x="261" y="400"/>
                  <a:pt x="261" y="400"/>
                  <a:pt x="261" y="400"/>
                </a:cubicBezTo>
                <a:cubicBezTo>
                  <a:pt x="261" y="185"/>
                  <a:pt x="261" y="185"/>
                  <a:pt x="261" y="185"/>
                </a:cubicBezTo>
                <a:cubicBezTo>
                  <a:pt x="330" y="185"/>
                  <a:pt x="330" y="185"/>
                  <a:pt x="330" y="185"/>
                </a:cubicBezTo>
                <a:cubicBezTo>
                  <a:pt x="192" y="0"/>
                  <a:pt x="192" y="0"/>
                  <a:pt x="192" y="0"/>
                </a:cubicBezTo>
                <a:cubicBezTo>
                  <a:pt x="49" y="185"/>
                  <a:pt x="49" y="185"/>
                  <a:pt x="49" y="185"/>
                </a:cubicBezTo>
                <a:cubicBezTo>
                  <a:pt x="119" y="185"/>
                  <a:pt x="119" y="185"/>
                  <a:pt x="119" y="185"/>
                </a:cubicBezTo>
                <a:lnTo>
                  <a:pt x="119" y="400"/>
                </a:lnTo>
                <a:close/>
                <a:moveTo>
                  <a:pt x="762" y="526"/>
                </a:moveTo>
                <a:cubicBezTo>
                  <a:pt x="621" y="526"/>
                  <a:pt x="621" y="526"/>
                  <a:pt x="621" y="526"/>
                </a:cubicBezTo>
                <a:cubicBezTo>
                  <a:pt x="621" y="741"/>
                  <a:pt x="621" y="741"/>
                  <a:pt x="621" y="741"/>
                </a:cubicBezTo>
                <a:cubicBezTo>
                  <a:pt x="551" y="741"/>
                  <a:pt x="551" y="741"/>
                  <a:pt x="551" y="741"/>
                </a:cubicBezTo>
                <a:cubicBezTo>
                  <a:pt x="689" y="925"/>
                  <a:pt x="689" y="925"/>
                  <a:pt x="689" y="925"/>
                </a:cubicBezTo>
                <a:cubicBezTo>
                  <a:pt x="832" y="741"/>
                  <a:pt x="832" y="741"/>
                  <a:pt x="832" y="741"/>
                </a:cubicBezTo>
                <a:cubicBezTo>
                  <a:pt x="762" y="741"/>
                  <a:pt x="762" y="741"/>
                  <a:pt x="762" y="741"/>
                </a:cubicBezTo>
                <a:lnTo>
                  <a:pt x="762" y="526"/>
                </a:lnTo>
                <a:close/>
                <a:moveTo>
                  <a:pt x="141" y="618"/>
                </a:moveTo>
                <a:cubicBezTo>
                  <a:pt x="153" y="649"/>
                  <a:pt x="175" y="677"/>
                  <a:pt x="200" y="677"/>
                </a:cubicBezTo>
                <a:cubicBezTo>
                  <a:pt x="224" y="677"/>
                  <a:pt x="245" y="649"/>
                  <a:pt x="256" y="618"/>
                </a:cubicBezTo>
                <a:cubicBezTo>
                  <a:pt x="264" y="618"/>
                  <a:pt x="271" y="610"/>
                  <a:pt x="274" y="599"/>
                </a:cubicBezTo>
                <a:cubicBezTo>
                  <a:pt x="277" y="586"/>
                  <a:pt x="273" y="574"/>
                  <a:pt x="265" y="570"/>
                </a:cubicBezTo>
                <a:cubicBezTo>
                  <a:pt x="262" y="533"/>
                  <a:pt x="233" y="503"/>
                  <a:pt x="198" y="503"/>
                </a:cubicBezTo>
                <a:cubicBezTo>
                  <a:pt x="163" y="503"/>
                  <a:pt x="134" y="533"/>
                  <a:pt x="132" y="570"/>
                </a:cubicBezTo>
                <a:cubicBezTo>
                  <a:pt x="123" y="574"/>
                  <a:pt x="119" y="586"/>
                  <a:pt x="122" y="599"/>
                </a:cubicBezTo>
                <a:cubicBezTo>
                  <a:pt x="125" y="610"/>
                  <a:pt x="133" y="618"/>
                  <a:pt x="141" y="618"/>
                </a:cubicBezTo>
                <a:moveTo>
                  <a:pt x="266" y="669"/>
                </a:moveTo>
                <a:cubicBezTo>
                  <a:pt x="212" y="760"/>
                  <a:pt x="212" y="760"/>
                  <a:pt x="212" y="760"/>
                </a:cubicBezTo>
                <a:cubicBezTo>
                  <a:pt x="206" y="719"/>
                  <a:pt x="206" y="719"/>
                  <a:pt x="206" y="719"/>
                </a:cubicBezTo>
                <a:cubicBezTo>
                  <a:pt x="210" y="716"/>
                  <a:pt x="213" y="712"/>
                  <a:pt x="213" y="706"/>
                </a:cubicBezTo>
                <a:cubicBezTo>
                  <a:pt x="213" y="698"/>
                  <a:pt x="206" y="691"/>
                  <a:pt x="198" y="691"/>
                </a:cubicBezTo>
                <a:cubicBezTo>
                  <a:pt x="189" y="691"/>
                  <a:pt x="182" y="698"/>
                  <a:pt x="182" y="706"/>
                </a:cubicBezTo>
                <a:cubicBezTo>
                  <a:pt x="182" y="712"/>
                  <a:pt x="185" y="716"/>
                  <a:pt x="190" y="719"/>
                </a:cubicBezTo>
                <a:cubicBezTo>
                  <a:pt x="183" y="759"/>
                  <a:pt x="183" y="759"/>
                  <a:pt x="183" y="759"/>
                </a:cubicBezTo>
                <a:cubicBezTo>
                  <a:pt x="130" y="669"/>
                  <a:pt x="130" y="669"/>
                  <a:pt x="130" y="669"/>
                </a:cubicBezTo>
                <a:cubicBezTo>
                  <a:pt x="100" y="682"/>
                  <a:pt x="78" y="704"/>
                  <a:pt x="74" y="729"/>
                </a:cubicBezTo>
                <a:cubicBezTo>
                  <a:pt x="73" y="729"/>
                  <a:pt x="73" y="729"/>
                  <a:pt x="73" y="729"/>
                </a:cubicBezTo>
                <a:cubicBezTo>
                  <a:pt x="73" y="860"/>
                  <a:pt x="73" y="860"/>
                  <a:pt x="73" y="860"/>
                </a:cubicBezTo>
                <a:cubicBezTo>
                  <a:pt x="74" y="860"/>
                  <a:pt x="74" y="860"/>
                  <a:pt x="74" y="860"/>
                </a:cubicBezTo>
                <a:cubicBezTo>
                  <a:pt x="79" y="871"/>
                  <a:pt x="133" y="880"/>
                  <a:pt x="198" y="880"/>
                </a:cubicBezTo>
                <a:cubicBezTo>
                  <a:pt x="263" y="880"/>
                  <a:pt x="317" y="871"/>
                  <a:pt x="322" y="860"/>
                </a:cubicBezTo>
                <a:cubicBezTo>
                  <a:pt x="323" y="860"/>
                  <a:pt x="323" y="860"/>
                  <a:pt x="323" y="860"/>
                </a:cubicBezTo>
                <a:cubicBezTo>
                  <a:pt x="322" y="729"/>
                  <a:pt x="322" y="729"/>
                  <a:pt x="322" y="729"/>
                </a:cubicBezTo>
                <a:cubicBezTo>
                  <a:pt x="317" y="704"/>
                  <a:pt x="296" y="682"/>
                  <a:pt x="266" y="669"/>
                </a:cubicBezTo>
                <a:moveTo>
                  <a:pt x="634" y="259"/>
                </a:moveTo>
                <a:cubicBezTo>
                  <a:pt x="602" y="231"/>
                  <a:pt x="581" y="184"/>
                  <a:pt x="581" y="144"/>
                </a:cubicBezTo>
                <a:cubicBezTo>
                  <a:pt x="581" y="83"/>
                  <a:pt x="631" y="33"/>
                  <a:pt x="692" y="33"/>
                </a:cubicBezTo>
                <a:cubicBezTo>
                  <a:pt x="753" y="33"/>
                  <a:pt x="802" y="83"/>
                  <a:pt x="802" y="144"/>
                </a:cubicBezTo>
                <a:cubicBezTo>
                  <a:pt x="802" y="183"/>
                  <a:pt x="782" y="228"/>
                  <a:pt x="752" y="256"/>
                </a:cubicBezTo>
                <a:cubicBezTo>
                  <a:pt x="755" y="308"/>
                  <a:pt x="755" y="308"/>
                  <a:pt x="755" y="308"/>
                </a:cubicBezTo>
                <a:cubicBezTo>
                  <a:pt x="753" y="307"/>
                  <a:pt x="750" y="306"/>
                  <a:pt x="747" y="306"/>
                </a:cubicBezTo>
                <a:cubicBezTo>
                  <a:pt x="641" y="306"/>
                  <a:pt x="641" y="306"/>
                  <a:pt x="641" y="306"/>
                </a:cubicBezTo>
                <a:cubicBezTo>
                  <a:pt x="637" y="306"/>
                  <a:pt x="634" y="307"/>
                  <a:pt x="631" y="309"/>
                </a:cubicBezTo>
                <a:cubicBezTo>
                  <a:pt x="634" y="259"/>
                  <a:pt x="634" y="259"/>
                  <a:pt x="634" y="259"/>
                </a:cubicBezTo>
                <a:moveTo>
                  <a:pt x="692" y="56"/>
                </a:moveTo>
                <a:cubicBezTo>
                  <a:pt x="644" y="56"/>
                  <a:pt x="605" y="96"/>
                  <a:pt x="605" y="144"/>
                </a:cubicBezTo>
                <a:cubicBezTo>
                  <a:pt x="605" y="178"/>
                  <a:pt x="623" y="218"/>
                  <a:pt x="649" y="241"/>
                </a:cubicBezTo>
                <a:cubicBezTo>
                  <a:pt x="658" y="249"/>
                  <a:pt x="658" y="249"/>
                  <a:pt x="658" y="249"/>
                </a:cubicBezTo>
                <a:cubicBezTo>
                  <a:pt x="656" y="287"/>
                  <a:pt x="656" y="287"/>
                  <a:pt x="656" y="287"/>
                </a:cubicBezTo>
                <a:cubicBezTo>
                  <a:pt x="730" y="287"/>
                  <a:pt x="730" y="287"/>
                  <a:pt x="730" y="287"/>
                </a:cubicBezTo>
                <a:cubicBezTo>
                  <a:pt x="728" y="247"/>
                  <a:pt x="728" y="247"/>
                  <a:pt x="728" y="247"/>
                </a:cubicBezTo>
                <a:cubicBezTo>
                  <a:pt x="736" y="239"/>
                  <a:pt x="736" y="239"/>
                  <a:pt x="736" y="239"/>
                </a:cubicBezTo>
                <a:cubicBezTo>
                  <a:pt x="761" y="216"/>
                  <a:pt x="779" y="177"/>
                  <a:pt x="779" y="144"/>
                </a:cubicBezTo>
                <a:cubicBezTo>
                  <a:pt x="779" y="96"/>
                  <a:pt x="740" y="56"/>
                  <a:pt x="692" y="56"/>
                </a:cubicBezTo>
                <a:moveTo>
                  <a:pt x="761" y="327"/>
                </a:moveTo>
                <a:cubicBezTo>
                  <a:pt x="761" y="319"/>
                  <a:pt x="755" y="313"/>
                  <a:pt x="747" y="313"/>
                </a:cubicBezTo>
                <a:cubicBezTo>
                  <a:pt x="641" y="313"/>
                  <a:pt x="641" y="313"/>
                  <a:pt x="641" y="313"/>
                </a:cubicBezTo>
                <a:cubicBezTo>
                  <a:pt x="633" y="313"/>
                  <a:pt x="627" y="319"/>
                  <a:pt x="627" y="327"/>
                </a:cubicBezTo>
                <a:cubicBezTo>
                  <a:pt x="627" y="334"/>
                  <a:pt x="633" y="341"/>
                  <a:pt x="641" y="341"/>
                </a:cubicBezTo>
                <a:cubicBezTo>
                  <a:pt x="747" y="341"/>
                  <a:pt x="747" y="341"/>
                  <a:pt x="747" y="341"/>
                </a:cubicBezTo>
                <a:cubicBezTo>
                  <a:pt x="755" y="341"/>
                  <a:pt x="761" y="334"/>
                  <a:pt x="761" y="327"/>
                </a:cubicBezTo>
                <a:moveTo>
                  <a:pt x="755" y="359"/>
                </a:moveTo>
                <a:cubicBezTo>
                  <a:pt x="755" y="351"/>
                  <a:pt x="749" y="345"/>
                  <a:pt x="742" y="345"/>
                </a:cubicBezTo>
                <a:cubicBezTo>
                  <a:pt x="644" y="345"/>
                  <a:pt x="644" y="345"/>
                  <a:pt x="644" y="345"/>
                </a:cubicBezTo>
                <a:cubicBezTo>
                  <a:pt x="637" y="345"/>
                  <a:pt x="631" y="351"/>
                  <a:pt x="631" y="359"/>
                </a:cubicBezTo>
                <a:cubicBezTo>
                  <a:pt x="631" y="367"/>
                  <a:pt x="637" y="373"/>
                  <a:pt x="644" y="373"/>
                </a:cubicBezTo>
                <a:cubicBezTo>
                  <a:pt x="742" y="373"/>
                  <a:pt x="742" y="373"/>
                  <a:pt x="742" y="373"/>
                </a:cubicBezTo>
                <a:cubicBezTo>
                  <a:pt x="749" y="373"/>
                  <a:pt x="755" y="367"/>
                  <a:pt x="755" y="359"/>
                </a:cubicBezTo>
                <a:moveTo>
                  <a:pt x="734" y="377"/>
                </a:moveTo>
                <a:cubicBezTo>
                  <a:pt x="653" y="377"/>
                  <a:pt x="653" y="377"/>
                  <a:pt x="653" y="377"/>
                </a:cubicBezTo>
                <a:cubicBezTo>
                  <a:pt x="647" y="377"/>
                  <a:pt x="642" y="384"/>
                  <a:pt x="642" y="391"/>
                </a:cubicBezTo>
                <a:cubicBezTo>
                  <a:pt x="642" y="399"/>
                  <a:pt x="647" y="405"/>
                  <a:pt x="653" y="405"/>
                </a:cubicBezTo>
                <a:cubicBezTo>
                  <a:pt x="734" y="405"/>
                  <a:pt x="734" y="405"/>
                  <a:pt x="734" y="405"/>
                </a:cubicBezTo>
                <a:cubicBezTo>
                  <a:pt x="740" y="405"/>
                  <a:pt x="744" y="399"/>
                  <a:pt x="744" y="391"/>
                </a:cubicBezTo>
                <a:cubicBezTo>
                  <a:pt x="744" y="384"/>
                  <a:pt x="740" y="377"/>
                  <a:pt x="734" y="377"/>
                </a:cubicBezTo>
                <a:moveTo>
                  <a:pt x="750" y="155"/>
                </a:moveTo>
                <a:cubicBezTo>
                  <a:pt x="750" y="169"/>
                  <a:pt x="746" y="182"/>
                  <a:pt x="738" y="193"/>
                </a:cubicBezTo>
                <a:cubicBezTo>
                  <a:pt x="751" y="181"/>
                  <a:pt x="760" y="164"/>
                  <a:pt x="760" y="145"/>
                </a:cubicBezTo>
                <a:cubicBezTo>
                  <a:pt x="760" y="110"/>
                  <a:pt x="731" y="81"/>
                  <a:pt x="695" y="81"/>
                </a:cubicBezTo>
                <a:cubicBezTo>
                  <a:pt x="673" y="81"/>
                  <a:pt x="654" y="92"/>
                  <a:pt x="642" y="107"/>
                </a:cubicBezTo>
                <a:cubicBezTo>
                  <a:pt x="654" y="97"/>
                  <a:pt x="669" y="91"/>
                  <a:pt x="685" y="91"/>
                </a:cubicBezTo>
                <a:cubicBezTo>
                  <a:pt x="721" y="91"/>
                  <a:pt x="750" y="120"/>
                  <a:pt x="750" y="155"/>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96" name="TextBox 195"/>
          <p:cNvSpPr txBox="1"/>
          <p:nvPr/>
        </p:nvSpPr>
        <p:spPr>
          <a:xfrm>
            <a:off x="1349564" y="5085184"/>
            <a:ext cx="4752528" cy="784830"/>
          </a:xfrm>
          <a:prstGeom prst="rect">
            <a:avLst/>
          </a:prstGeom>
          <a:noFill/>
        </p:spPr>
        <p:txBody>
          <a:bodyPr wrap="square"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7" name="TextBox 196"/>
          <p:cNvSpPr txBox="1"/>
          <p:nvPr/>
        </p:nvSpPr>
        <p:spPr>
          <a:xfrm>
            <a:off x="1349564" y="4777407"/>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8" name="TextBox 197"/>
          <p:cNvSpPr txBox="1"/>
          <p:nvPr/>
        </p:nvSpPr>
        <p:spPr>
          <a:xfrm>
            <a:off x="6969663" y="5085184"/>
            <a:ext cx="4310118" cy="784830"/>
          </a:xfrm>
          <a:prstGeom prst="rect">
            <a:avLst/>
          </a:prstGeom>
          <a:noFill/>
        </p:spPr>
        <p:txBody>
          <a:bodyPr wrap="square"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，或者通过通过复制您的文本。您的内容打在这里，或者通过通过复制您的文本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9" name="TextBox 198"/>
          <p:cNvSpPr txBox="1"/>
          <p:nvPr/>
        </p:nvSpPr>
        <p:spPr>
          <a:xfrm>
            <a:off x="6969663" y="4777407"/>
            <a:ext cx="902811"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0" name="文本框 1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1" name="文本框 2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22" name="直接连接符 21"/>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3" name="Rectangle 4"/>
          <p:cNvSpPr/>
          <p:nvPr/>
        </p:nvSpPr>
        <p:spPr>
          <a:xfrm>
            <a:off x="-159" y="0"/>
            <a:ext cx="1849645"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6" name="Rectangle 4"/>
          <p:cNvSpPr/>
          <p:nvPr/>
        </p:nvSpPr>
        <p:spPr>
          <a:xfrm>
            <a:off x="6127064" y="0"/>
            <a:ext cx="171350"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7" name="文本框 2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00" fill="hold"/>
                                            <p:tgtEl>
                                              <p:spTgt spid="26"/>
                                            </p:tgtEl>
                                            <p:attrNameLst>
                                              <p:attrName>ppt_w</p:attrName>
                                            </p:attrNameLst>
                                          </p:cBhvr>
                                          <p:tavLst>
                                            <p:tav tm="0">
                                              <p:val>
                                                <p:strVal val="#ppt_w+.3"/>
                                              </p:val>
                                            </p:tav>
                                            <p:tav tm="100000">
                                              <p:val>
                                                <p:strVal val="#ppt_w"/>
                                              </p:val>
                                            </p:tav>
                                          </p:tavLst>
                                        </p:anim>
                                        <p:anim calcmode="lin" valueType="num">
                                          <p:cBhvr>
                                            <p:cTn id="8" dur="700" fill="hold"/>
                                            <p:tgtEl>
                                              <p:spTgt spid="26"/>
                                            </p:tgtEl>
                                            <p:attrNameLst>
                                              <p:attrName>ppt_h</p:attrName>
                                            </p:attrNameLst>
                                          </p:cBhvr>
                                          <p:tavLst>
                                            <p:tav tm="0">
                                              <p:val>
                                                <p:strVal val="#ppt_h"/>
                                              </p:val>
                                            </p:tav>
                                            <p:tav tm="100000">
                                              <p:val>
                                                <p:strVal val="#ppt_h"/>
                                              </p:val>
                                            </p:tav>
                                          </p:tavLst>
                                        </p:anim>
                                        <p:animEffect transition="in" filter="fade">
                                          <p:cBhvr>
                                            <p:cTn id="9" dur="7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00" fill="hold"/>
                                            <p:tgtEl>
                                              <p:spTgt spid="25"/>
                                            </p:tgtEl>
                                            <p:attrNameLst>
                                              <p:attrName>ppt_w</p:attrName>
                                            </p:attrNameLst>
                                          </p:cBhvr>
                                          <p:tavLst>
                                            <p:tav tm="0">
                                              <p:val>
                                                <p:strVal val="#ppt_w+.3"/>
                                              </p:val>
                                            </p:tav>
                                            <p:tav tm="100000">
                                              <p:val>
                                                <p:strVal val="#ppt_w"/>
                                              </p:val>
                                            </p:tav>
                                          </p:tavLst>
                                        </p:anim>
                                        <p:anim calcmode="lin" valueType="num">
                                          <p:cBhvr>
                                            <p:cTn id="13" dur="700" fill="hold"/>
                                            <p:tgtEl>
                                              <p:spTgt spid="25"/>
                                            </p:tgtEl>
                                            <p:attrNameLst>
                                              <p:attrName>ppt_h</p:attrName>
                                            </p:attrNameLst>
                                          </p:cBhvr>
                                          <p:tavLst>
                                            <p:tav tm="0">
                                              <p:val>
                                                <p:strVal val="#ppt_h"/>
                                              </p:val>
                                            </p:tav>
                                            <p:tav tm="100000">
                                              <p:val>
                                                <p:strVal val="#ppt_h"/>
                                              </p:val>
                                            </p:tav>
                                          </p:tavLst>
                                        </p:anim>
                                        <p:animEffect transition="in" filter="fade">
                                          <p:cBhvr>
                                            <p:cTn id="14" dur="700"/>
                                            <p:tgtEl>
                                              <p:spTgt spid="2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00" fill="hold"/>
                                            <p:tgtEl>
                                              <p:spTgt spid="24"/>
                                            </p:tgtEl>
                                            <p:attrNameLst>
                                              <p:attrName>ppt_w</p:attrName>
                                            </p:attrNameLst>
                                          </p:cBhvr>
                                          <p:tavLst>
                                            <p:tav tm="0">
                                              <p:val>
                                                <p:strVal val="#ppt_w+.3"/>
                                              </p:val>
                                            </p:tav>
                                            <p:tav tm="100000">
                                              <p:val>
                                                <p:strVal val="#ppt_w"/>
                                              </p:val>
                                            </p:tav>
                                          </p:tavLst>
                                        </p:anim>
                                        <p:anim calcmode="lin" valueType="num">
                                          <p:cBhvr>
                                            <p:cTn id="18" dur="700" fill="hold"/>
                                            <p:tgtEl>
                                              <p:spTgt spid="24"/>
                                            </p:tgtEl>
                                            <p:attrNameLst>
                                              <p:attrName>ppt_h</p:attrName>
                                            </p:attrNameLst>
                                          </p:cBhvr>
                                          <p:tavLst>
                                            <p:tav tm="0">
                                              <p:val>
                                                <p:strVal val="#ppt_h"/>
                                              </p:val>
                                            </p:tav>
                                            <p:tav tm="100000">
                                              <p:val>
                                                <p:strVal val="#ppt_h"/>
                                              </p:val>
                                            </p:tav>
                                          </p:tavLst>
                                        </p:anim>
                                        <p:animEffect transition="in" filter="fade">
                                          <p:cBhvr>
                                            <p:cTn id="19" dur="700"/>
                                            <p:tgtEl>
                                              <p:spTgt spid="2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25000">
                                          <p:cBhvr additive="base">
                                            <p:cTn id="22" dur="600" fill="hold"/>
                                            <p:tgtEl>
                                              <p:spTgt spid="2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ppt_w/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ppt_h/2"/>
                                              </p:val>
                                            </p:tav>
                                            <p:tav tm="100000">
                                              <p:val>
                                                <p:strVal val="#ppt_y"/>
                                              </p:val>
                                            </p:tav>
                                          </p:tavLst>
                                        </p:anim>
                                        <p:anim calcmode="lin" valueType="num">
                                          <p:cBhvr>
                                            <p:cTn id="36" dur="500" fill="hold"/>
                                            <p:tgtEl>
                                              <p:spTgt spid="20"/>
                                            </p:tgtEl>
                                            <p:attrNameLst>
                                              <p:attrName>ppt_w</p:attrName>
                                            </p:attrNameLst>
                                          </p:cBhvr>
                                          <p:tavLst>
                                            <p:tav tm="0">
                                              <p:val>
                                                <p:strVal val="#ppt_w"/>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00"/>
                                            <p:tgtEl>
                                              <p:spTgt spid="2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ppt_h/2"/>
                                              </p:val>
                                            </p:tav>
                                            <p:tav tm="100000">
                                              <p:val>
                                                <p:strVal val="#ppt_y"/>
                                              </p:val>
                                            </p:tav>
                                          </p:tavLst>
                                        </p:anim>
                                        <p:anim calcmode="lin" valueType="num">
                                          <p:cBhvr>
                                            <p:cTn id="47" dur="500" fill="hold"/>
                                            <p:tgtEl>
                                              <p:spTgt spid="21"/>
                                            </p:tgtEl>
                                            <p:attrNameLst>
                                              <p:attrName>ppt_w</p:attrName>
                                            </p:attrNameLst>
                                          </p:cBhvr>
                                          <p:tavLst>
                                            <p:tav tm="0">
                                              <p:val>
                                                <p:strVal val="#ppt_w"/>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2" presetClass="entr" presetSubtype="4" fill="hold" grpId="0" nodeType="afterEffect">
                                      <p:stCondLst>
                                        <p:cond delay="0"/>
                                      </p:stCondLst>
                                      <p:childTnLst>
                                        <p:set>
                                          <p:cBhvr>
                                            <p:cTn id="51" dur="1" fill="hold">
                                              <p:stCondLst>
                                                <p:cond delay="0"/>
                                              </p:stCondLst>
                                            </p:cTn>
                                            <p:tgtEl>
                                              <p:spTgt spid="185"/>
                                            </p:tgtEl>
                                            <p:attrNameLst>
                                              <p:attrName>style.visibility</p:attrName>
                                            </p:attrNameLst>
                                          </p:cBhvr>
                                          <p:to>
                                            <p:strVal val="visible"/>
                                          </p:to>
                                        </p:set>
                                        <p:anim calcmode="lin" valueType="num">
                                          <p:cBhvr additive="base">
                                            <p:cTn id="52" dur="500"/>
                                            <p:tgtEl>
                                              <p:spTgt spid="185"/>
                                            </p:tgtEl>
                                            <p:attrNameLst>
                                              <p:attrName>ppt_y</p:attrName>
                                            </p:attrNameLst>
                                          </p:cBhvr>
                                          <p:tavLst>
                                            <p:tav tm="0">
                                              <p:val>
                                                <p:strVal val="#ppt_y+#ppt_h*1.125000"/>
                                              </p:val>
                                            </p:tav>
                                            <p:tav tm="100000">
                                              <p:val>
                                                <p:strVal val="#ppt_y"/>
                                              </p:val>
                                            </p:tav>
                                          </p:tavLst>
                                        </p:anim>
                                        <p:animEffect transition="in" filter="wipe(up)">
                                          <p:cBhvr>
                                            <p:cTn id="53" dur="500"/>
                                            <p:tgtEl>
                                              <p:spTgt spid="185"/>
                                            </p:tgtEl>
                                          </p:cBhvr>
                                        </p:animEffect>
                                      </p:childTnLst>
                                    </p:cTn>
                                  </p:par>
                                </p:childTnLst>
                              </p:cTn>
                            </p:par>
                            <p:par>
                              <p:cTn id="54" fill="hold">
                                <p:stCondLst>
                                  <p:cond delay="2700"/>
                                </p:stCondLst>
                                <p:childTnLst>
                                  <p:par>
                                    <p:cTn id="55" presetID="49" presetClass="entr" presetSubtype="0" decel="100000" fill="hold" grpId="0" nodeType="afterEffect">
                                      <p:stCondLst>
                                        <p:cond delay="0"/>
                                      </p:stCondLst>
                                      <p:childTnLst>
                                        <p:set>
                                          <p:cBhvr>
                                            <p:cTn id="56" dur="1" fill="hold">
                                              <p:stCondLst>
                                                <p:cond delay="0"/>
                                              </p:stCondLst>
                                            </p:cTn>
                                            <p:tgtEl>
                                              <p:spTgt spid="188"/>
                                            </p:tgtEl>
                                            <p:attrNameLst>
                                              <p:attrName>style.visibility</p:attrName>
                                            </p:attrNameLst>
                                          </p:cBhvr>
                                          <p:to>
                                            <p:strVal val="visible"/>
                                          </p:to>
                                        </p:set>
                                        <p:anim calcmode="lin" valueType="num">
                                          <p:cBhvr>
                                            <p:cTn id="57" dur="500" fill="hold"/>
                                            <p:tgtEl>
                                              <p:spTgt spid="188"/>
                                            </p:tgtEl>
                                            <p:attrNameLst>
                                              <p:attrName>ppt_w</p:attrName>
                                            </p:attrNameLst>
                                          </p:cBhvr>
                                          <p:tavLst>
                                            <p:tav tm="0">
                                              <p:val>
                                                <p:fltVal val="0"/>
                                              </p:val>
                                            </p:tav>
                                            <p:tav tm="100000">
                                              <p:val>
                                                <p:strVal val="#ppt_w"/>
                                              </p:val>
                                            </p:tav>
                                          </p:tavLst>
                                        </p:anim>
                                        <p:anim calcmode="lin" valueType="num">
                                          <p:cBhvr>
                                            <p:cTn id="58" dur="500" fill="hold"/>
                                            <p:tgtEl>
                                              <p:spTgt spid="188"/>
                                            </p:tgtEl>
                                            <p:attrNameLst>
                                              <p:attrName>ppt_h</p:attrName>
                                            </p:attrNameLst>
                                          </p:cBhvr>
                                          <p:tavLst>
                                            <p:tav tm="0">
                                              <p:val>
                                                <p:fltVal val="0"/>
                                              </p:val>
                                            </p:tav>
                                            <p:tav tm="100000">
                                              <p:val>
                                                <p:strVal val="#ppt_h"/>
                                              </p:val>
                                            </p:tav>
                                          </p:tavLst>
                                        </p:anim>
                                        <p:anim calcmode="lin" valueType="num">
                                          <p:cBhvr>
                                            <p:cTn id="59" dur="500" fill="hold"/>
                                            <p:tgtEl>
                                              <p:spTgt spid="188"/>
                                            </p:tgtEl>
                                            <p:attrNameLst>
                                              <p:attrName>style.rotation</p:attrName>
                                            </p:attrNameLst>
                                          </p:cBhvr>
                                          <p:tavLst>
                                            <p:tav tm="0">
                                              <p:val>
                                                <p:fltVal val="360"/>
                                              </p:val>
                                            </p:tav>
                                            <p:tav tm="100000">
                                              <p:val>
                                                <p:fltVal val="0"/>
                                              </p:val>
                                            </p:tav>
                                          </p:tavLst>
                                        </p:anim>
                                        <p:animEffect transition="in" filter="fade">
                                          <p:cBhvr>
                                            <p:cTn id="60" dur="500"/>
                                            <p:tgtEl>
                                              <p:spTgt spid="188"/>
                                            </p:tgtEl>
                                          </p:cBhvr>
                                        </p:animEffect>
                                      </p:childTnLst>
                                    </p:cTn>
                                  </p:par>
                                </p:childTnLst>
                              </p:cTn>
                            </p:par>
                            <p:par>
                              <p:cTn id="61" fill="hold">
                                <p:stCondLst>
                                  <p:cond delay="3200"/>
                                </p:stCondLst>
                                <p:childTnLst>
                                  <p:par>
                                    <p:cTn id="62" presetID="12" presetClass="entr" presetSubtype="8" fill="hold" grpId="0" nodeType="afterEffect">
                                      <p:stCondLst>
                                        <p:cond delay="0"/>
                                      </p:stCondLst>
                                      <p:childTnLst>
                                        <p:set>
                                          <p:cBhvr>
                                            <p:cTn id="63" dur="1" fill="hold">
                                              <p:stCondLst>
                                                <p:cond delay="0"/>
                                              </p:stCondLst>
                                            </p:cTn>
                                            <p:tgtEl>
                                              <p:spTgt spid="189"/>
                                            </p:tgtEl>
                                            <p:attrNameLst>
                                              <p:attrName>style.visibility</p:attrName>
                                            </p:attrNameLst>
                                          </p:cBhvr>
                                          <p:to>
                                            <p:strVal val="visible"/>
                                          </p:to>
                                        </p:set>
                                        <p:anim calcmode="lin" valueType="num">
                                          <p:cBhvr additive="base">
                                            <p:cTn id="64" dur="500"/>
                                            <p:tgtEl>
                                              <p:spTgt spid="189"/>
                                            </p:tgtEl>
                                            <p:attrNameLst>
                                              <p:attrName>ppt_x</p:attrName>
                                            </p:attrNameLst>
                                          </p:cBhvr>
                                          <p:tavLst>
                                            <p:tav tm="0">
                                              <p:val>
                                                <p:strVal val="#ppt_x-#ppt_w*1.125000"/>
                                              </p:val>
                                            </p:tav>
                                            <p:tav tm="100000">
                                              <p:val>
                                                <p:strVal val="#ppt_x"/>
                                              </p:val>
                                            </p:tav>
                                          </p:tavLst>
                                        </p:anim>
                                        <p:animEffect transition="in" filter="wipe(right)">
                                          <p:cBhvr>
                                            <p:cTn id="65" dur="500"/>
                                            <p:tgtEl>
                                              <p:spTgt spid="189"/>
                                            </p:tgtEl>
                                          </p:cBhvr>
                                        </p:animEffect>
                                      </p:childTnLst>
                                    </p:cTn>
                                  </p:par>
                                </p:childTnLst>
                              </p:cTn>
                            </p:par>
                            <p:par>
                              <p:cTn id="66" fill="hold">
                                <p:stCondLst>
                                  <p:cond delay="3700"/>
                                </p:stCondLst>
                                <p:childTnLst>
                                  <p:par>
                                    <p:cTn id="67" presetID="12" presetClass="entr" presetSubtype="2" fill="hold" grpId="0" nodeType="afterEffect">
                                      <p:stCondLst>
                                        <p:cond delay="0"/>
                                      </p:stCondLst>
                                      <p:childTnLst>
                                        <p:set>
                                          <p:cBhvr>
                                            <p:cTn id="68" dur="1" fill="hold">
                                              <p:stCondLst>
                                                <p:cond delay="0"/>
                                              </p:stCondLst>
                                            </p:cTn>
                                            <p:tgtEl>
                                              <p:spTgt spid="191"/>
                                            </p:tgtEl>
                                            <p:attrNameLst>
                                              <p:attrName>style.visibility</p:attrName>
                                            </p:attrNameLst>
                                          </p:cBhvr>
                                          <p:to>
                                            <p:strVal val="visible"/>
                                          </p:to>
                                        </p:set>
                                        <p:anim calcmode="lin" valueType="num">
                                          <p:cBhvr additive="base">
                                            <p:cTn id="69" dur="500"/>
                                            <p:tgtEl>
                                              <p:spTgt spid="191"/>
                                            </p:tgtEl>
                                            <p:attrNameLst>
                                              <p:attrName>ppt_x</p:attrName>
                                            </p:attrNameLst>
                                          </p:cBhvr>
                                          <p:tavLst>
                                            <p:tav tm="0">
                                              <p:val>
                                                <p:strVal val="#ppt_x+#ppt_w*1.125000"/>
                                              </p:val>
                                            </p:tav>
                                            <p:tav tm="100000">
                                              <p:val>
                                                <p:strVal val="#ppt_x"/>
                                              </p:val>
                                            </p:tav>
                                          </p:tavLst>
                                        </p:anim>
                                        <p:animEffect transition="in" filter="wipe(left)">
                                          <p:cBhvr>
                                            <p:cTn id="70" dur="500"/>
                                            <p:tgtEl>
                                              <p:spTgt spid="19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5"/>
                                            </p:tgtEl>
                                            <p:attrNameLst>
                                              <p:attrName>style.visibility</p:attrName>
                                            </p:attrNameLst>
                                          </p:cBhvr>
                                          <p:to>
                                            <p:strVal val="visible"/>
                                          </p:to>
                                        </p:set>
                                        <p:animEffect transition="in" filter="fade">
                                          <p:cBhvr>
                                            <p:cTn id="73" dur="500"/>
                                            <p:tgtEl>
                                              <p:spTgt spid="195"/>
                                            </p:tgtEl>
                                          </p:cBhvr>
                                        </p:animEffect>
                                      </p:childTnLst>
                                    </p:cTn>
                                  </p:par>
                                </p:childTnLst>
                              </p:cTn>
                            </p:par>
                            <p:par>
                              <p:cTn id="74" fill="hold">
                                <p:stCondLst>
                                  <p:cond delay="4200"/>
                                </p:stCondLst>
                                <p:childTnLst>
                                  <p:par>
                                    <p:cTn id="75" presetID="49" presetClass="entr" presetSubtype="0" decel="100000" fill="hold" grpId="0" nodeType="afterEffect">
                                      <p:stCondLst>
                                        <p:cond delay="0"/>
                                      </p:stCondLst>
                                      <p:childTnLst>
                                        <p:set>
                                          <p:cBhvr>
                                            <p:cTn id="76" dur="1" fill="hold">
                                              <p:stCondLst>
                                                <p:cond delay="0"/>
                                              </p:stCondLst>
                                            </p:cTn>
                                            <p:tgtEl>
                                              <p:spTgt spid="187"/>
                                            </p:tgtEl>
                                            <p:attrNameLst>
                                              <p:attrName>style.visibility</p:attrName>
                                            </p:attrNameLst>
                                          </p:cBhvr>
                                          <p:to>
                                            <p:strVal val="visible"/>
                                          </p:to>
                                        </p:set>
                                        <p:anim calcmode="lin" valueType="num">
                                          <p:cBhvr>
                                            <p:cTn id="77" dur="500" fill="hold"/>
                                            <p:tgtEl>
                                              <p:spTgt spid="187"/>
                                            </p:tgtEl>
                                            <p:attrNameLst>
                                              <p:attrName>ppt_w</p:attrName>
                                            </p:attrNameLst>
                                          </p:cBhvr>
                                          <p:tavLst>
                                            <p:tav tm="0">
                                              <p:val>
                                                <p:fltVal val="0"/>
                                              </p:val>
                                            </p:tav>
                                            <p:tav tm="100000">
                                              <p:val>
                                                <p:strVal val="#ppt_w"/>
                                              </p:val>
                                            </p:tav>
                                          </p:tavLst>
                                        </p:anim>
                                        <p:anim calcmode="lin" valueType="num">
                                          <p:cBhvr>
                                            <p:cTn id="78" dur="500" fill="hold"/>
                                            <p:tgtEl>
                                              <p:spTgt spid="187"/>
                                            </p:tgtEl>
                                            <p:attrNameLst>
                                              <p:attrName>ppt_h</p:attrName>
                                            </p:attrNameLst>
                                          </p:cBhvr>
                                          <p:tavLst>
                                            <p:tav tm="0">
                                              <p:val>
                                                <p:fltVal val="0"/>
                                              </p:val>
                                            </p:tav>
                                            <p:tav tm="100000">
                                              <p:val>
                                                <p:strVal val="#ppt_h"/>
                                              </p:val>
                                            </p:tav>
                                          </p:tavLst>
                                        </p:anim>
                                        <p:anim calcmode="lin" valueType="num">
                                          <p:cBhvr>
                                            <p:cTn id="79" dur="500" fill="hold"/>
                                            <p:tgtEl>
                                              <p:spTgt spid="187"/>
                                            </p:tgtEl>
                                            <p:attrNameLst>
                                              <p:attrName>style.rotation</p:attrName>
                                            </p:attrNameLst>
                                          </p:cBhvr>
                                          <p:tavLst>
                                            <p:tav tm="0">
                                              <p:val>
                                                <p:fltVal val="360"/>
                                              </p:val>
                                            </p:tav>
                                            <p:tav tm="100000">
                                              <p:val>
                                                <p:fltVal val="0"/>
                                              </p:val>
                                            </p:tav>
                                          </p:tavLst>
                                        </p:anim>
                                        <p:animEffect transition="in" filter="fade">
                                          <p:cBhvr>
                                            <p:cTn id="80" dur="500"/>
                                            <p:tgtEl>
                                              <p:spTgt spid="187"/>
                                            </p:tgtEl>
                                          </p:cBhvr>
                                        </p:animEffect>
                                      </p:childTnLst>
                                    </p:cTn>
                                  </p:par>
                                </p:childTnLst>
                              </p:cTn>
                            </p:par>
                            <p:par>
                              <p:cTn id="81" fill="hold">
                                <p:stCondLst>
                                  <p:cond delay="4700"/>
                                </p:stCondLst>
                                <p:childTnLst>
                                  <p:par>
                                    <p:cTn id="82" presetID="12" presetClass="entr" presetSubtype="2" fill="hold" grpId="0" nodeType="afterEffect">
                                      <p:stCondLst>
                                        <p:cond delay="0"/>
                                      </p:stCondLst>
                                      <p:childTnLst>
                                        <p:set>
                                          <p:cBhvr>
                                            <p:cTn id="83" dur="1" fill="hold">
                                              <p:stCondLst>
                                                <p:cond delay="0"/>
                                              </p:stCondLst>
                                            </p:cTn>
                                            <p:tgtEl>
                                              <p:spTgt spid="186"/>
                                            </p:tgtEl>
                                            <p:attrNameLst>
                                              <p:attrName>style.visibility</p:attrName>
                                            </p:attrNameLst>
                                          </p:cBhvr>
                                          <p:to>
                                            <p:strVal val="visible"/>
                                          </p:to>
                                        </p:set>
                                        <p:anim calcmode="lin" valueType="num">
                                          <p:cBhvr additive="base">
                                            <p:cTn id="84" dur="500"/>
                                            <p:tgtEl>
                                              <p:spTgt spid="186"/>
                                            </p:tgtEl>
                                            <p:attrNameLst>
                                              <p:attrName>ppt_x</p:attrName>
                                            </p:attrNameLst>
                                          </p:cBhvr>
                                          <p:tavLst>
                                            <p:tav tm="0">
                                              <p:val>
                                                <p:strVal val="#ppt_x+#ppt_w*1.125000"/>
                                              </p:val>
                                            </p:tav>
                                            <p:tav tm="100000">
                                              <p:val>
                                                <p:strVal val="#ppt_x"/>
                                              </p:val>
                                            </p:tav>
                                          </p:tavLst>
                                        </p:anim>
                                        <p:animEffect transition="in" filter="wipe(left)">
                                          <p:cBhvr>
                                            <p:cTn id="85" dur="500"/>
                                            <p:tgtEl>
                                              <p:spTgt spid="186"/>
                                            </p:tgtEl>
                                          </p:cBhvr>
                                        </p:animEffect>
                                      </p:childTnLst>
                                    </p:cTn>
                                  </p:par>
                                </p:childTnLst>
                              </p:cTn>
                            </p:par>
                            <p:par>
                              <p:cTn id="86" fill="hold">
                                <p:stCondLst>
                                  <p:cond delay="5200"/>
                                </p:stCondLst>
                                <p:childTnLst>
                                  <p:par>
                                    <p:cTn id="87" presetID="12" presetClass="entr" presetSubtype="8" fill="hold" grpId="0" nodeType="afterEffect">
                                      <p:stCondLst>
                                        <p:cond delay="0"/>
                                      </p:stCondLst>
                                      <p:childTnLst>
                                        <p:set>
                                          <p:cBhvr>
                                            <p:cTn id="88" dur="1" fill="hold">
                                              <p:stCondLst>
                                                <p:cond delay="0"/>
                                              </p:stCondLst>
                                            </p:cTn>
                                            <p:tgtEl>
                                              <p:spTgt spid="190"/>
                                            </p:tgtEl>
                                            <p:attrNameLst>
                                              <p:attrName>style.visibility</p:attrName>
                                            </p:attrNameLst>
                                          </p:cBhvr>
                                          <p:to>
                                            <p:strVal val="visible"/>
                                          </p:to>
                                        </p:set>
                                        <p:anim calcmode="lin" valueType="num">
                                          <p:cBhvr additive="base">
                                            <p:cTn id="89" dur="500"/>
                                            <p:tgtEl>
                                              <p:spTgt spid="190"/>
                                            </p:tgtEl>
                                            <p:attrNameLst>
                                              <p:attrName>ppt_x</p:attrName>
                                            </p:attrNameLst>
                                          </p:cBhvr>
                                          <p:tavLst>
                                            <p:tav tm="0">
                                              <p:val>
                                                <p:strVal val="#ppt_x-#ppt_w*1.125000"/>
                                              </p:val>
                                            </p:tav>
                                            <p:tav tm="100000">
                                              <p:val>
                                                <p:strVal val="#ppt_x"/>
                                              </p:val>
                                            </p:tav>
                                          </p:tavLst>
                                        </p:anim>
                                        <p:animEffect transition="in" filter="wipe(right)">
                                          <p:cBhvr>
                                            <p:cTn id="90" dur="500"/>
                                            <p:tgtEl>
                                              <p:spTgt spid="190"/>
                                            </p:tgtEl>
                                          </p:cBhvr>
                                        </p:animEffect>
                                      </p:childTnLst>
                                    </p:cTn>
                                  </p:par>
                                  <p:par>
                                    <p:cTn id="91" presetID="10" presetClass="entr" presetSubtype="0" fill="hold" nodeType="withEffect">
                                      <p:stCondLst>
                                        <p:cond delay="0"/>
                                      </p:stCondLst>
                                      <p:childTnLst>
                                        <p:set>
                                          <p:cBhvr>
                                            <p:cTn id="92" dur="1" fill="hold">
                                              <p:stCondLst>
                                                <p:cond delay="0"/>
                                              </p:stCondLst>
                                            </p:cTn>
                                            <p:tgtEl>
                                              <p:spTgt spid="192"/>
                                            </p:tgtEl>
                                            <p:attrNameLst>
                                              <p:attrName>style.visibility</p:attrName>
                                            </p:attrNameLst>
                                          </p:cBhvr>
                                          <p:to>
                                            <p:strVal val="visible"/>
                                          </p:to>
                                        </p:set>
                                        <p:animEffect transition="in" filter="fade">
                                          <p:cBhvr>
                                            <p:cTn id="93" dur="500"/>
                                            <p:tgtEl>
                                              <p:spTgt spid="192"/>
                                            </p:tgtEl>
                                          </p:cBhvr>
                                        </p:animEffect>
                                      </p:childTnLst>
                                    </p:cTn>
                                  </p:par>
                                </p:childTnLst>
                              </p:cTn>
                            </p:par>
                            <p:par>
                              <p:cTn id="94" fill="hold">
                                <p:stCondLst>
                                  <p:cond delay="5700"/>
                                </p:stCondLst>
                                <p:childTnLst>
                                  <p:par>
                                    <p:cTn id="95" presetID="22" presetClass="entr" presetSubtype="8" fill="hold" grpId="0" nodeType="afterEffect">
                                      <p:stCondLst>
                                        <p:cond delay="0"/>
                                      </p:stCondLst>
                                      <p:childTnLst>
                                        <p:set>
                                          <p:cBhvr>
                                            <p:cTn id="96" dur="1" fill="hold">
                                              <p:stCondLst>
                                                <p:cond delay="0"/>
                                              </p:stCondLst>
                                            </p:cTn>
                                            <p:tgtEl>
                                              <p:spTgt spid="197"/>
                                            </p:tgtEl>
                                            <p:attrNameLst>
                                              <p:attrName>style.visibility</p:attrName>
                                            </p:attrNameLst>
                                          </p:cBhvr>
                                          <p:to>
                                            <p:strVal val="visible"/>
                                          </p:to>
                                        </p:set>
                                        <p:animEffect transition="in" filter="wipe(left)">
                                          <p:cBhvr>
                                            <p:cTn id="97" dur="500"/>
                                            <p:tgtEl>
                                              <p:spTgt spid="19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99"/>
                                            </p:tgtEl>
                                            <p:attrNameLst>
                                              <p:attrName>style.visibility</p:attrName>
                                            </p:attrNameLst>
                                          </p:cBhvr>
                                          <p:to>
                                            <p:strVal val="visible"/>
                                          </p:to>
                                        </p:set>
                                        <p:animEffect transition="in" filter="wipe(left)">
                                          <p:cBhvr>
                                            <p:cTn id="100" dur="500"/>
                                            <p:tgtEl>
                                              <p:spTgt spid="199"/>
                                            </p:tgtEl>
                                          </p:cBhvr>
                                        </p:animEffect>
                                      </p:childTnLst>
                                    </p:cTn>
                                  </p:par>
                                </p:childTnLst>
                              </p:cTn>
                            </p:par>
                            <p:par>
                              <p:cTn id="101" fill="hold">
                                <p:stCondLst>
                                  <p:cond delay="6200"/>
                                </p:stCondLst>
                                <p:childTnLst>
                                  <p:par>
                                    <p:cTn id="102" presetID="22" presetClass="entr" presetSubtype="8" fill="hold" grpId="0" nodeType="afterEffect">
                                      <p:stCondLst>
                                        <p:cond delay="0"/>
                                      </p:stCondLst>
                                      <p:childTnLst>
                                        <p:set>
                                          <p:cBhvr>
                                            <p:cTn id="103" dur="1" fill="hold">
                                              <p:stCondLst>
                                                <p:cond delay="0"/>
                                              </p:stCondLst>
                                            </p:cTn>
                                            <p:tgtEl>
                                              <p:spTgt spid="196"/>
                                            </p:tgtEl>
                                            <p:attrNameLst>
                                              <p:attrName>style.visibility</p:attrName>
                                            </p:attrNameLst>
                                          </p:cBhvr>
                                          <p:to>
                                            <p:strVal val="visible"/>
                                          </p:to>
                                        </p:set>
                                        <p:animEffect transition="in" filter="wipe(left)">
                                          <p:cBhvr>
                                            <p:cTn id="104" dur="500"/>
                                            <p:tgtEl>
                                              <p:spTgt spid="196"/>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98"/>
                                            </p:tgtEl>
                                            <p:attrNameLst>
                                              <p:attrName>style.visibility</p:attrName>
                                            </p:attrNameLst>
                                          </p:cBhvr>
                                          <p:to>
                                            <p:strVal val="visible"/>
                                          </p:to>
                                        </p:set>
                                        <p:animEffect transition="in" filter="wipe(left)">
                                          <p:cBhvr>
                                            <p:cTn id="107" dur="500"/>
                                            <p:tgtEl>
                                              <p:spTgt spid="198"/>
                                            </p:tgtEl>
                                          </p:cBhvr>
                                        </p:animEffect>
                                      </p:childTnLst>
                                    </p:cTn>
                                  </p:par>
                                </p:childTnLst>
                              </p:cTn>
                            </p:par>
                            <p:par>
                              <p:cTn id="108" fill="hold">
                                <p:stCondLst>
                                  <p:cond delay="6700"/>
                                </p:stCondLst>
                                <p:childTnLst>
                                  <p:par>
                                    <p:cTn id="109" presetID="1" presetClass="entr" presetSubtype="0" fill="hold" grpId="0" nodeType="afterEffect">
                                      <p:stCondLst>
                                        <p:cond delay="0"/>
                                      </p:stCondLst>
                                      <p:childTnLst>
                                        <p:set>
                                          <p:cBhvr>
                                            <p:cTn id="11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5" grpId="0">
            <p:bldAsOne/>
          </p:bldGraphic>
          <p:bldP spid="186" grpId="0" animBg="1"/>
          <p:bldP spid="187" grpId="0" animBg="1"/>
          <p:bldP spid="188" grpId="0" animBg="1"/>
          <p:bldP spid="189" grpId="0" animBg="1"/>
          <p:bldP spid="190" grpId="0"/>
          <p:bldP spid="191" grpId="0"/>
          <p:bldP spid="195" grpId="0" animBg="1"/>
          <p:bldP spid="196" grpId="0"/>
          <p:bldP spid="197" grpId="0"/>
          <p:bldP spid="198" grpId="0"/>
          <p:bldP spid="199" grpId="0"/>
          <p:bldP spid="19" grpId="0" animBg="1"/>
          <p:bldP spid="20" grpId="0"/>
          <p:bldP spid="21" grpId="0"/>
          <p:bldP spid="23" grpId="0" animBg="1"/>
          <p:bldP spid="24" grpId="0" animBg="1"/>
          <p:bldP spid="25" grpId="0" animBg="1"/>
          <p:bldP spid="26" grpId="0" animBg="1"/>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00" fill="hold"/>
                                            <p:tgtEl>
                                              <p:spTgt spid="26"/>
                                            </p:tgtEl>
                                            <p:attrNameLst>
                                              <p:attrName>ppt_w</p:attrName>
                                            </p:attrNameLst>
                                          </p:cBhvr>
                                          <p:tavLst>
                                            <p:tav tm="0">
                                              <p:val>
                                                <p:strVal val="#ppt_w+.3"/>
                                              </p:val>
                                            </p:tav>
                                            <p:tav tm="100000">
                                              <p:val>
                                                <p:strVal val="#ppt_w"/>
                                              </p:val>
                                            </p:tav>
                                          </p:tavLst>
                                        </p:anim>
                                        <p:anim calcmode="lin" valueType="num">
                                          <p:cBhvr>
                                            <p:cTn id="8" dur="700" fill="hold"/>
                                            <p:tgtEl>
                                              <p:spTgt spid="26"/>
                                            </p:tgtEl>
                                            <p:attrNameLst>
                                              <p:attrName>ppt_h</p:attrName>
                                            </p:attrNameLst>
                                          </p:cBhvr>
                                          <p:tavLst>
                                            <p:tav tm="0">
                                              <p:val>
                                                <p:strVal val="#ppt_h"/>
                                              </p:val>
                                            </p:tav>
                                            <p:tav tm="100000">
                                              <p:val>
                                                <p:strVal val="#ppt_h"/>
                                              </p:val>
                                            </p:tav>
                                          </p:tavLst>
                                        </p:anim>
                                        <p:animEffect transition="in" filter="fade">
                                          <p:cBhvr>
                                            <p:cTn id="9" dur="7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00" fill="hold"/>
                                            <p:tgtEl>
                                              <p:spTgt spid="25"/>
                                            </p:tgtEl>
                                            <p:attrNameLst>
                                              <p:attrName>ppt_w</p:attrName>
                                            </p:attrNameLst>
                                          </p:cBhvr>
                                          <p:tavLst>
                                            <p:tav tm="0">
                                              <p:val>
                                                <p:strVal val="#ppt_w+.3"/>
                                              </p:val>
                                            </p:tav>
                                            <p:tav tm="100000">
                                              <p:val>
                                                <p:strVal val="#ppt_w"/>
                                              </p:val>
                                            </p:tav>
                                          </p:tavLst>
                                        </p:anim>
                                        <p:anim calcmode="lin" valueType="num">
                                          <p:cBhvr>
                                            <p:cTn id="13" dur="700" fill="hold"/>
                                            <p:tgtEl>
                                              <p:spTgt spid="25"/>
                                            </p:tgtEl>
                                            <p:attrNameLst>
                                              <p:attrName>ppt_h</p:attrName>
                                            </p:attrNameLst>
                                          </p:cBhvr>
                                          <p:tavLst>
                                            <p:tav tm="0">
                                              <p:val>
                                                <p:strVal val="#ppt_h"/>
                                              </p:val>
                                            </p:tav>
                                            <p:tav tm="100000">
                                              <p:val>
                                                <p:strVal val="#ppt_h"/>
                                              </p:val>
                                            </p:tav>
                                          </p:tavLst>
                                        </p:anim>
                                        <p:animEffect transition="in" filter="fade">
                                          <p:cBhvr>
                                            <p:cTn id="14" dur="700"/>
                                            <p:tgtEl>
                                              <p:spTgt spid="2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00" fill="hold"/>
                                            <p:tgtEl>
                                              <p:spTgt spid="24"/>
                                            </p:tgtEl>
                                            <p:attrNameLst>
                                              <p:attrName>ppt_w</p:attrName>
                                            </p:attrNameLst>
                                          </p:cBhvr>
                                          <p:tavLst>
                                            <p:tav tm="0">
                                              <p:val>
                                                <p:strVal val="#ppt_w+.3"/>
                                              </p:val>
                                            </p:tav>
                                            <p:tav tm="100000">
                                              <p:val>
                                                <p:strVal val="#ppt_w"/>
                                              </p:val>
                                            </p:tav>
                                          </p:tavLst>
                                        </p:anim>
                                        <p:anim calcmode="lin" valueType="num">
                                          <p:cBhvr>
                                            <p:cTn id="18" dur="700" fill="hold"/>
                                            <p:tgtEl>
                                              <p:spTgt spid="24"/>
                                            </p:tgtEl>
                                            <p:attrNameLst>
                                              <p:attrName>ppt_h</p:attrName>
                                            </p:attrNameLst>
                                          </p:cBhvr>
                                          <p:tavLst>
                                            <p:tav tm="0">
                                              <p:val>
                                                <p:strVal val="#ppt_h"/>
                                              </p:val>
                                            </p:tav>
                                            <p:tav tm="100000">
                                              <p:val>
                                                <p:strVal val="#ppt_h"/>
                                              </p:val>
                                            </p:tav>
                                          </p:tavLst>
                                        </p:anim>
                                        <p:animEffect transition="in" filter="fade">
                                          <p:cBhvr>
                                            <p:cTn id="19" dur="700"/>
                                            <p:tgtEl>
                                              <p:spTgt spid="2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600" fill="hold"/>
                                            <p:tgtEl>
                                              <p:spTgt spid="23"/>
                                            </p:tgtEl>
                                            <p:attrNameLst>
                                              <p:attrName>ppt_x</p:attrName>
                                            </p:attrNameLst>
                                          </p:cBhvr>
                                          <p:tavLst>
                                            <p:tav tm="0">
                                              <p:val>
                                                <p:strVal val="1+#ppt_w/2"/>
                                              </p:val>
                                            </p:tav>
                                            <p:tav tm="100000">
                                              <p:val>
                                                <p:strVal val="#ppt_x"/>
                                              </p:val>
                                            </p:tav>
                                          </p:tavLst>
                                        </p:anim>
                                        <p:anim calcmode="lin" valueType="num">
                                          <p:cBhvr additive="base">
                                            <p:cTn id="23" dur="6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ppt_w/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ppt_h/2"/>
                                              </p:val>
                                            </p:tav>
                                            <p:tav tm="100000">
                                              <p:val>
                                                <p:strVal val="#ppt_y"/>
                                              </p:val>
                                            </p:tav>
                                          </p:tavLst>
                                        </p:anim>
                                        <p:anim calcmode="lin" valueType="num">
                                          <p:cBhvr>
                                            <p:cTn id="36" dur="500" fill="hold"/>
                                            <p:tgtEl>
                                              <p:spTgt spid="20"/>
                                            </p:tgtEl>
                                            <p:attrNameLst>
                                              <p:attrName>ppt_w</p:attrName>
                                            </p:attrNameLst>
                                          </p:cBhvr>
                                          <p:tavLst>
                                            <p:tav tm="0">
                                              <p:val>
                                                <p:strVal val="#ppt_w"/>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00"/>
                                            <p:tgtEl>
                                              <p:spTgt spid="2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ppt_h/2"/>
                                              </p:val>
                                            </p:tav>
                                            <p:tav tm="100000">
                                              <p:val>
                                                <p:strVal val="#ppt_y"/>
                                              </p:val>
                                            </p:tav>
                                          </p:tavLst>
                                        </p:anim>
                                        <p:anim calcmode="lin" valueType="num">
                                          <p:cBhvr>
                                            <p:cTn id="47" dur="500" fill="hold"/>
                                            <p:tgtEl>
                                              <p:spTgt spid="21"/>
                                            </p:tgtEl>
                                            <p:attrNameLst>
                                              <p:attrName>ppt_w</p:attrName>
                                            </p:attrNameLst>
                                          </p:cBhvr>
                                          <p:tavLst>
                                            <p:tav tm="0">
                                              <p:val>
                                                <p:strVal val="#ppt_w"/>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2" presetClass="entr" presetSubtype="4" fill="hold" grpId="0" nodeType="afterEffect">
                                      <p:stCondLst>
                                        <p:cond delay="0"/>
                                      </p:stCondLst>
                                      <p:childTnLst>
                                        <p:set>
                                          <p:cBhvr>
                                            <p:cTn id="51" dur="1" fill="hold">
                                              <p:stCondLst>
                                                <p:cond delay="0"/>
                                              </p:stCondLst>
                                            </p:cTn>
                                            <p:tgtEl>
                                              <p:spTgt spid="185"/>
                                            </p:tgtEl>
                                            <p:attrNameLst>
                                              <p:attrName>style.visibility</p:attrName>
                                            </p:attrNameLst>
                                          </p:cBhvr>
                                          <p:to>
                                            <p:strVal val="visible"/>
                                          </p:to>
                                        </p:set>
                                        <p:anim calcmode="lin" valueType="num">
                                          <p:cBhvr additive="base">
                                            <p:cTn id="52" dur="500"/>
                                            <p:tgtEl>
                                              <p:spTgt spid="185"/>
                                            </p:tgtEl>
                                            <p:attrNameLst>
                                              <p:attrName>ppt_y</p:attrName>
                                            </p:attrNameLst>
                                          </p:cBhvr>
                                          <p:tavLst>
                                            <p:tav tm="0">
                                              <p:val>
                                                <p:strVal val="#ppt_y+#ppt_h*1.125000"/>
                                              </p:val>
                                            </p:tav>
                                            <p:tav tm="100000">
                                              <p:val>
                                                <p:strVal val="#ppt_y"/>
                                              </p:val>
                                            </p:tav>
                                          </p:tavLst>
                                        </p:anim>
                                        <p:animEffect transition="in" filter="wipe(up)">
                                          <p:cBhvr>
                                            <p:cTn id="53" dur="500"/>
                                            <p:tgtEl>
                                              <p:spTgt spid="185"/>
                                            </p:tgtEl>
                                          </p:cBhvr>
                                        </p:animEffect>
                                      </p:childTnLst>
                                    </p:cTn>
                                  </p:par>
                                </p:childTnLst>
                              </p:cTn>
                            </p:par>
                            <p:par>
                              <p:cTn id="54" fill="hold">
                                <p:stCondLst>
                                  <p:cond delay="2700"/>
                                </p:stCondLst>
                                <p:childTnLst>
                                  <p:par>
                                    <p:cTn id="55" presetID="49" presetClass="entr" presetSubtype="0" decel="100000" fill="hold" grpId="0" nodeType="afterEffect">
                                      <p:stCondLst>
                                        <p:cond delay="0"/>
                                      </p:stCondLst>
                                      <p:childTnLst>
                                        <p:set>
                                          <p:cBhvr>
                                            <p:cTn id="56" dur="1" fill="hold">
                                              <p:stCondLst>
                                                <p:cond delay="0"/>
                                              </p:stCondLst>
                                            </p:cTn>
                                            <p:tgtEl>
                                              <p:spTgt spid="188"/>
                                            </p:tgtEl>
                                            <p:attrNameLst>
                                              <p:attrName>style.visibility</p:attrName>
                                            </p:attrNameLst>
                                          </p:cBhvr>
                                          <p:to>
                                            <p:strVal val="visible"/>
                                          </p:to>
                                        </p:set>
                                        <p:anim calcmode="lin" valueType="num">
                                          <p:cBhvr>
                                            <p:cTn id="57" dur="500" fill="hold"/>
                                            <p:tgtEl>
                                              <p:spTgt spid="188"/>
                                            </p:tgtEl>
                                            <p:attrNameLst>
                                              <p:attrName>ppt_w</p:attrName>
                                            </p:attrNameLst>
                                          </p:cBhvr>
                                          <p:tavLst>
                                            <p:tav tm="0">
                                              <p:val>
                                                <p:fltVal val="0"/>
                                              </p:val>
                                            </p:tav>
                                            <p:tav tm="100000">
                                              <p:val>
                                                <p:strVal val="#ppt_w"/>
                                              </p:val>
                                            </p:tav>
                                          </p:tavLst>
                                        </p:anim>
                                        <p:anim calcmode="lin" valueType="num">
                                          <p:cBhvr>
                                            <p:cTn id="58" dur="500" fill="hold"/>
                                            <p:tgtEl>
                                              <p:spTgt spid="188"/>
                                            </p:tgtEl>
                                            <p:attrNameLst>
                                              <p:attrName>ppt_h</p:attrName>
                                            </p:attrNameLst>
                                          </p:cBhvr>
                                          <p:tavLst>
                                            <p:tav tm="0">
                                              <p:val>
                                                <p:fltVal val="0"/>
                                              </p:val>
                                            </p:tav>
                                            <p:tav tm="100000">
                                              <p:val>
                                                <p:strVal val="#ppt_h"/>
                                              </p:val>
                                            </p:tav>
                                          </p:tavLst>
                                        </p:anim>
                                        <p:anim calcmode="lin" valueType="num">
                                          <p:cBhvr>
                                            <p:cTn id="59" dur="500" fill="hold"/>
                                            <p:tgtEl>
                                              <p:spTgt spid="188"/>
                                            </p:tgtEl>
                                            <p:attrNameLst>
                                              <p:attrName>style.rotation</p:attrName>
                                            </p:attrNameLst>
                                          </p:cBhvr>
                                          <p:tavLst>
                                            <p:tav tm="0">
                                              <p:val>
                                                <p:fltVal val="360"/>
                                              </p:val>
                                            </p:tav>
                                            <p:tav tm="100000">
                                              <p:val>
                                                <p:fltVal val="0"/>
                                              </p:val>
                                            </p:tav>
                                          </p:tavLst>
                                        </p:anim>
                                        <p:animEffect transition="in" filter="fade">
                                          <p:cBhvr>
                                            <p:cTn id="60" dur="500"/>
                                            <p:tgtEl>
                                              <p:spTgt spid="188"/>
                                            </p:tgtEl>
                                          </p:cBhvr>
                                        </p:animEffect>
                                      </p:childTnLst>
                                    </p:cTn>
                                  </p:par>
                                </p:childTnLst>
                              </p:cTn>
                            </p:par>
                            <p:par>
                              <p:cTn id="61" fill="hold">
                                <p:stCondLst>
                                  <p:cond delay="3200"/>
                                </p:stCondLst>
                                <p:childTnLst>
                                  <p:par>
                                    <p:cTn id="62" presetID="12" presetClass="entr" presetSubtype="8" fill="hold" grpId="0" nodeType="afterEffect">
                                      <p:stCondLst>
                                        <p:cond delay="0"/>
                                      </p:stCondLst>
                                      <p:childTnLst>
                                        <p:set>
                                          <p:cBhvr>
                                            <p:cTn id="63" dur="1" fill="hold">
                                              <p:stCondLst>
                                                <p:cond delay="0"/>
                                              </p:stCondLst>
                                            </p:cTn>
                                            <p:tgtEl>
                                              <p:spTgt spid="189"/>
                                            </p:tgtEl>
                                            <p:attrNameLst>
                                              <p:attrName>style.visibility</p:attrName>
                                            </p:attrNameLst>
                                          </p:cBhvr>
                                          <p:to>
                                            <p:strVal val="visible"/>
                                          </p:to>
                                        </p:set>
                                        <p:anim calcmode="lin" valueType="num">
                                          <p:cBhvr additive="base">
                                            <p:cTn id="64" dur="500"/>
                                            <p:tgtEl>
                                              <p:spTgt spid="189"/>
                                            </p:tgtEl>
                                            <p:attrNameLst>
                                              <p:attrName>ppt_x</p:attrName>
                                            </p:attrNameLst>
                                          </p:cBhvr>
                                          <p:tavLst>
                                            <p:tav tm="0">
                                              <p:val>
                                                <p:strVal val="#ppt_x-#ppt_w*1.125000"/>
                                              </p:val>
                                            </p:tav>
                                            <p:tav tm="100000">
                                              <p:val>
                                                <p:strVal val="#ppt_x"/>
                                              </p:val>
                                            </p:tav>
                                          </p:tavLst>
                                        </p:anim>
                                        <p:animEffect transition="in" filter="wipe(right)">
                                          <p:cBhvr>
                                            <p:cTn id="65" dur="500"/>
                                            <p:tgtEl>
                                              <p:spTgt spid="189"/>
                                            </p:tgtEl>
                                          </p:cBhvr>
                                        </p:animEffect>
                                      </p:childTnLst>
                                    </p:cTn>
                                  </p:par>
                                </p:childTnLst>
                              </p:cTn>
                            </p:par>
                            <p:par>
                              <p:cTn id="66" fill="hold">
                                <p:stCondLst>
                                  <p:cond delay="3700"/>
                                </p:stCondLst>
                                <p:childTnLst>
                                  <p:par>
                                    <p:cTn id="67" presetID="12" presetClass="entr" presetSubtype="2" fill="hold" grpId="0" nodeType="afterEffect">
                                      <p:stCondLst>
                                        <p:cond delay="0"/>
                                      </p:stCondLst>
                                      <p:childTnLst>
                                        <p:set>
                                          <p:cBhvr>
                                            <p:cTn id="68" dur="1" fill="hold">
                                              <p:stCondLst>
                                                <p:cond delay="0"/>
                                              </p:stCondLst>
                                            </p:cTn>
                                            <p:tgtEl>
                                              <p:spTgt spid="191"/>
                                            </p:tgtEl>
                                            <p:attrNameLst>
                                              <p:attrName>style.visibility</p:attrName>
                                            </p:attrNameLst>
                                          </p:cBhvr>
                                          <p:to>
                                            <p:strVal val="visible"/>
                                          </p:to>
                                        </p:set>
                                        <p:anim calcmode="lin" valueType="num">
                                          <p:cBhvr additive="base">
                                            <p:cTn id="69" dur="500"/>
                                            <p:tgtEl>
                                              <p:spTgt spid="191"/>
                                            </p:tgtEl>
                                            <p:attrNameLst>
                                              <p:attrName>ppt_x</p:attrName>
                                            </p:attrNameLst>
                                          </p:cBhvr>
                                          <p:tavLst>
                                            <p:tav tm="0">
                                              <p:val>
                                                <p:strVal val="#ppt_x+#ppt_w*1.125000"/>
                                              </p:val>
                                            </p:tav>
                                            <p:tav tm="100000">
                                              <p:val>
                                                <p:strVal val="#ppt_x"/>
                                              </p:val>
                                            </p:tav>
                                          </p:tavLst>
                                        </p:anim>
                                        <p:animEffect transition="in" filter="wipe(left)">
                                          <p:cBhvr>
                                            <p:cTn id="70" dur="500"/>
                                            <p:tgtEl>
                                              <p:spTgt spid="19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5"/>
                                            </p:tgtEl>
                                            <p:attrNameLst>
                                              <p:attrName>style.visibility</p:attrName>
                                            </p:attrNameLst>
                                          </p:cBhvr>
                                          <p:to>
                                            <p:strVal val="visible"/>
                                          </p:to>
                                        </p:set>
                                        <p:animEffect transition="in" filter="fade">
                                          <p:cBhvr>
                                            <p:cTn id="73" dur="500"/>
                                            <p:tgtEl>
                                              <p:spTgt spid="195"/>
                                            </p:tgtEl>
                                          </p:cBhvr>
                                        </p:animEffect>
                                      </p:childTnLst>
                                    </p:cTn>
                                  </p:par>
                                </p:childTnLst>
                              </p:cTn>
                            </p:par>
                            <p:par>
                              <p:cTn id="74" fill="hold">
                                <p:stCondLst>
                                  <p:cond delay="4200"/>
                                </p:stCondLst>
                                <p:childTnLst>
                                  <p:par>
                                    <p:cTn id="75" presetID="49" presetClass="entr" presetSubtype="0" decel="100000" fill="hold" grpId="0" nodeType="afterEffect">
                                      <p:stCondLst>
                                        <p:cond delay="0"/>
                                      </p:stCondLst>
                                      <p:childTnLst>
                                        <p:set>
                                          <p:cBhvr>
                                            <p:cTn id="76" dur="1" fill="hold">
                                              <p:stCondLst>
                                                <p:cond delay="0"/>
                                              </p:stCondLst>
                                            </p:cTn>
                                            <p:tgtEl>
                                              <p:spTgt spid="187"/>
                                            </p:tgtEl>
                                            <p:attrNameLst>
                                              <p:attrName>style.visibility</p:attrName>
                                            </p:attrNameLst>
                                          </p:cBhvr>
                                          <p:to>
                                            <p:strVal val="visible"/>
                                          </p:to>
                                        </p:set>
                                        <p:anim calcmode="lin" valueType="num">
                                          <p:cBhvr>
                                            <p:cTn id="77" dur="500" fill="hold"/>
                                            <p:tgtEl>
                                              <p:spTgt spid="187"/>
                                            </p:tgtEl>
                                            <p:attrNameLst>
                                              <p:attrName>ppt_w</p:attrName>
                                            </p:attrNameLst>
                                          </p:cBhvr>
                                          <p:tavLst>
                                            <p:tav tm="0">
                                              <p:val>
                                                <p:fltVal val="0"/>
                                              </p:val>
                                            </p:tav>
                                            <p:tav tm="100000">
                                              <p:val>
                                                <p:strVal val="#ppt_w"/>
                                              </p:val>
                                            </p:tav>
                                          </p:tavLst>
                                        </p:anim>
                                        <p:anim calcmode="lin" valueType="num">
                                          <p:cBhvr>
                                            <p:cTn id="78" dur="500" fill="hold"/>
                                            <p:tgtEl>
                                              <p:spTgt spid="187"/>
                                            </p:tgtEl>
                                            <p:attrNameLst>
                                              <p:attrName>ppt_h</p:attrName>
                                            </p:attrNameLst>
                                          </p:cBhvr>
                                          <p:tavLst>
                                            <p:tav tm="0">
                                              <p:val>
                                                <p:fltVal val="0"/>
                                              </p:val>
                                            </p:tav>
                                            <p:tav tm="100000">
                                              <p:val>
                                                <p:strVal val="#ppt_h"/>
                                              </p:val>
                                            </p:tav>
                                          </p:tavLst>
                                        </p:anim>
                                        <p:anim calcmode="lin" valueType="num">
                                          <p:cBhvr>
                                            <p:cTn id="79" dur="500" fill="hold"/>
                                            <p:tgtEl>
                                              <p:spTgt spid="187"/>
                                            </p:tgtEl>
                                            <p:attrNameLst>
                                              <p:attrName>style.rotation</p:attrName>
                                            </p:attrNameLst>
                                          </p:cBhvr>
                                          <p:tavLst>
                                            <p:tav tm="0">
                                              <p:val>
                                                <p:fltVal val="360"/>
                                              </p:val>
                                            </p:tav>
                                            <p:tav tm="100000">
                                              <p:val>
                                                <p:fltVal val="0"/>
                                              </p:val>
                                            </p:tav>
                                          </p:tavLst>
                                        </p:anim>
                                        <p:animEffect transition="in" filter="fade">
                                          <p:cBhvr>
                                            <p:cTn id="80" dur="500"/>
                                            <p:tgtEl>
                                              <p:spTgt spid="187"/>
                                            </p:tgtEl>
                                          </p:cBhvr>
                                        </p:animEffect>
                                      </p:childTnLst>
                                    </p:cTn>
                                  </p:par>
                                </p:childTnLst>
                              </p:cTn>
                            </p:par>
                            <p:par>
                              <p:cTn id="81" fill="hold">
                                <p:stCondLst>
                                  <p:cond delay="4700"/>
                                </p:stCondLst>
                                <p:childTnLst>
                                  <p:par>
                                    <p:cTn id="82" presetID="12" presetClass="entr" presetSubtype="2" fill="hold" grpId="0" nodeType="afterEffect">
                                      <p:stCondLst>
                                        <p:cond delay="0"/>
                                      </p:stCondLst>
                                      <p:childTnLst>
                                        <p:set>
                                          <p:cBhvr>
                                            <p:cTn id="83" dur="1" fill="hold">
                                              <p:stCondLst>
                                                <p:cond delay="0"/>
                                              </p:stCondLst>
                                            </p:cTn>
                                            <p:tgtEl>
                                              <p:spTgt spid="186"/>
                                            </p:tgtEl>
                                            <p:attrNameLst>
                                              <p:attrName>style.visibility</p:attrName>
                                            </p:attrNameLst>
                                          </p:cBhvr>
                                          <p:to>
                                            <p:strVal val="visible"/>
                                          </p:to>
                                        </p:set>
                                        <p:anim calcmode="lin" valueType="num">
                                          <p:cBhvr additive="base">
                                            <p:cTn id="84" dur="500"/>
                                            <p:tgtEl>
                                              <p:spTgt spid="186"/>
                                            </p:tgtEl>
                                            <p:attrNameLst>
                                              <p:attrName>ppt_x</p:attrName>
                                            </p:attrNameLst>
                                          </p:cBhvr>
                                          <p:tavLst>
                                            <p:tav tm="0">
                                              <p:val>
                                                <p:strVal val="#ppt_x+#ppt_w*1.125000"/>
                                              </p:val>
                                            </p:tav>
                                            <p:tav tm="100000">
                                              <p:val>
                                                <p:strVal val="#ppt_x"/>
                                              </p:val>
                                            </p:tav>
                                          </p:tavLst>
                                        </p:anim>
                                        <p:animEffect transition="in" filter="wipe(left)">
                                          <p:cBhvr>
                                            <p:cTn id="85" dur="500"/>
                                            <p:tgtEl>
                                              <p:spTgt spid="186"/>
                                            </p:tgtEl>
                                          </p:cBhvr>
                                        </p:animEffect>
                                      </p:childTnLst>
                                    </p:cTn>
                                  </p:par>
                                </p:childTnLst>
                              </p:cTn>
                            </p:par>
                            <p:par>
                              <p:cTn id="86" fill="hold">
                                <p:stCondLst>
                                  <p:cond delay="5200"/>
                                </p:stCondLst>
                                <p:childTnLst>
                                  <p:par>
                                    <p:cTn id="87" presetID="12" presetClass="entr" presetSubtype="8" fill="hold" grpId="0" nodeType="afterEffect">
                                      <p:stCondLst>
                                        <p:cond delay="0"/>
                                      </p:stCondLst>
                                      <p:childTnLst>
                                        <p:set>
                                          <p:cBhvr>
                                            <p:cTn id="88" dur="1" fill="hold">
                                              <p:stCondLst>
                                                <p:cond delay="0"/>
                                              </p:stCondLst>
                                            </p:cTn>
                                            <p:tgtEl>
                                              <p:spTgt spid="190"/>
                                            </p:tgtEl>
                                            <p:attrNameLst>
                                              <p:attrName>style.visibility</p:attrName>
                                            </p:attrNameLst>
                                          </p:cBhvr>
                                          <p:to>
                                            <p:strVal val="visible"/>
                                          </p:to>
                                        </p:set>
                                        <p:anim calcmode="lin" valueType="num">
                                          <p:cBhvr additive="base">
                                            <p:cTn id="89" dur="500"/>
                                            <p:tgtEl>
                                              <p:spTgt spid="190"/>
                                            </p:tgtEl>
                                            <p:attrNameLst>
                                              <p:attrName>ppt_x</p:attrName>
                                            </p:attrNameLst>
                                          </p:cBhvr>
                                          <p:tavLst>
                                            <p:tav tm="0">
                                              <p:val>
                                                <p:strVal val="#ppt_x-#ppt_w*1.125000"/>
                                              </p:val>
                                            </p:tav>
                                            <p:tav tm="100000">
                                              <p:val>
                                                <p:strVal val="#ppt_x"/>
                                              </p:val>
                                            </p:tav>
                                          </p:tavLst>
                                        </p:anim>
                                        <p:animEffect transition="in" filter="wipe(right)">
                                          <p:cBhvr>
                                            <p:cTn id="90" dur="500"/>
                                            <p:tgtEl>
                                              <p:spTgt spid="190"/>
                                            </p:tgtEl>
                                          </p:cBhvr>
                                        </p:animEffect>
                                      </p:childTnLst>
                                    </p:cTn>
                                  </p:par>
                                  <p:par>
                                    <p:cTn id="91" presetID="10" presetClass="entr" presetSubtype="0" fill="hold" nodeType="withEffect">
                                      <p:stCondLst>
                                        <p:cond delay="0"/>
                                      </p:stCondLst>
                                      <p:childTnLst>
                                        <p:set>
                                          <p:cBhvr>
                                            <p:cTn id="92" dur="1" fill="hold">
                                              <p:stCondLst>
                                                <p:cond delay="0"/>
                                              </p:stCondLst>
                                            </p:cTn>
                                            <p:tgtEl>
                                              <p:spTgt spid="192"/>
                                            </p:tgtEl>
                                            <p:attrNameLst>
                                              <p:attrName>style.visibility</p:attrName>
                                            </p:attrNameLst>
                                          </p:cBhvr>
                                          <p:to>
                                            <p:strVal val="visible"/>
                                          </p:to>
                                        </p:set>
                                        <p:animEffect transition="in" filter="fade">
                                          <p:cBhvr>
                                            <p:cTn id="93" dur="500"/>
                                            <p:tgtEl>
                                              <p:spTgt spid="192"/>
                                            </p:tgtEl>
                                          </p:cBhvr>
                                        </p:animEffect>
                                      </p:childTnLst>
                                    </p:cTn>
                                  </p:par>
                                </p:childTnLst>
                              </p:cTn>
                            </p:par>
                            <p:par>
                              <p:cTn id="94" fill="hold">
                                <p:stCondLst>
                                  <p:cond delay="5700"/>
                                </p:stCondLst>
                                <p:childTnLst>
                                  <p:par>
                                    <p:cTn id="95" presetID="22" presetClass="entr" presetSubtype="8" fill="hold" grpId="0" nodeType="afterEffect">
                                      <p:stCondLst>
                                        <p:cond delay="0"/>
                                      </p:stCondLst>
                                      <p:childTnLst>
                                        <p:set>
                                          <p:cBhvr>
                                            <p:cTn id="96" dur="1" fill="hold">
                                              <p:stCondLst>
                                                <p:cond delay="0"/>
                                              </p:stCondLst>
                                            </p:cTn>
                                            <p:tgtEl>
                                              <p:spTgt spid="197"/>
                                            </p:tgtEl>
                                            <p:attrNameLst>
                                              <p:attrName>style.visibility</p:attrName>
                                            </p:attrNameLst>
                                          </p:cBhvr>
                                          <p:to>
                                            <p:strVal val="visible"/>
                                          </p:to>
                                        </p:set>
                                        <p:animEffect transition="in" filter="wipe(left)">
                                          <p:cBhvr>
                                            <p:cTn id="97" dur="500"/>
                                            <p:tgtEl>
                                              <p:spTgt spid="197"/>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99"/>
                                            </p:tgtEl>
                                            <p:attrNameLst>
                                              <p:attrName>style.visibility</p:attrName>
                                            </p:attrNameLst>
                                          </p:cBhvr>
                                          <p:to>
                                            <p:strVal val="visible"/>
                                          </p:to>
                                        </p:set>
                                        <p:animEffect transition="in" filter="wipe(left)">
                                          <p:cBhvr>
                                            <p:cTn id="100" dur="500"/>
                                            <p:tgtEl>
                                              <p:spTgt spid="199"/>
                                            </p:tgtEl>
                                          </p:cBhvr>
                                        </p:animEffect>
                                      </p:childTnLst>
                                    </p:cTn>
                                  </p:par>
                                </p:childTnLst>
                              </p:cTn>
                            </p:par>
                            <p:par>
                              <p:cTn id="101" fill="hold">
                                <p:stCondLst>
                                  <p:cond delay="6200"/>
                                </p:stCondLst>
                                <p:childTnLst>
                                  <p:par>
                                    <p:cTn id="102" presetID="22" presetClass="entr" presetSubtype="8" fill="hold" grpId="0" nodeType="afterEffect">
                                      <p:stCondLst>
                                        <p:cond delay="0"/>
                                      </p:stCondLst>
                                      <p:childTnLst>
                                        <p:set>
                                          <p:cBhvr>
                                            <p:cTn id="103" dur="1" fill="hold">
                                              <p:stCondLst>
                                                <p:cond delay="0"/>
                                              </p:stCondLst>
                                            </p:cTn>
                                            <p:tgtEl>
                                              <p:spTgt spid="196"/>
                                            </p:tgtEl>
                                            <p:attrNameLst>
                                              <p:attrName>style.visibility</p:attrName>
                                            </p:attrNameLst>
                                          </p:cBhvr>
                                          <p:to>
                                            <p:strVal val="visible"/>
                                          </p:to>
                                        </p:set>
                                        <p:animEffect transition="in" filter="wipe(left)">
                                          <p:cBhvr>
                                            <p:cTn id="104" dur="500"/>
                                            <p:tgtEl>
                                              <p:spTgt spid="196"/>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98"/>
                                            </p:tgtEl>
                                            <p:attrNameLst>
                                              <p:attrName>style.visibility</p:attrName>
                                            </p:attrNameLst>
                                          </p:cBhvr>
                                          <p:to>
                                            <p:strVal val="visible"/>
                                          </p:to>
                                        </p:set>
                                        <p:animEffect transition="in" filter="wipe(left)">
                                          <p:cBhvr>
                                            <p:cTn id="107" dur="500"/>
                                            <p:tgtEl>
                                              <p:spTgt spid="198"/>
                                            </p:tgtEl>
                                          </p:cBhvr>
                                        </p:animEffect>
                                      </p:childTnLst>
                                    </p:cTn>
                                  </p:par>
                                </p:childTnLst>
                              </p:cTn>
                            </p:par>
                            <p:par>
                              <p:cTn id="108" fill="hold">
                                <p:stCondLst>
                                  <p:cond delay="6700"/>
                                </p:stCondLst>
                                <p:childTnLst>
                                  <p:par>
                                    <p:cTn id="109" presetID="1" presetClass="entr" presetSubtype="0" fill="hold" grpId="0" nodeType="afterEffect">
                                      <p:stCondLst>
                                        <p:cond delay="0"/>
                                      </p:stCondLst>
                                      <p:childTnLst>
                                        <p:set>
                                          <p:cBhvr>
                                            <p:cTn id="110"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5" grpId="0">
            <p:bldAsOne/>
          </p:bldGraphic>
          <p:bldP spid="186" grpId="0" animBg="1"/>
          <p:bldP spid="187" grpId="0" animBg="1"/>
          <p:bldP spid="188" grpId="0" animBg="1"/>
          <p:bldP spid="189" grpId="0" animBg="1"/>
          <p:bldP spid="190" grpId="0"/>
          <p:bldP spid="191" grpId="0"/>
          <p:bldP spid="195" grpId="0" animBg="1"/>
          <p:bldP spid="196" grpId="0"/>
          <p:bldP spid="197" grpId="0"/>
          <p:bldP spid="198" grpId="0"/>
          <p:bldP spid="199" grpId="0"/>
          <p:bldP spid="19" grpId="0" animBg="1"/>
          <p:bldP spid="20" grpId="0"/>
          <p:bldP spid="21" grpId="0"/>
          <p:bldP spid="23" grpId="0" animBg="1"/>
          <p:bldP spid="24" grpId="0" animBg="1"/>
          <p:bldP spid="25" grpId="0" animBg="1"/>
          <p:bldP spid="26" grpId="0" animBg="1"/>
          <p:bldP spid="2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4576690" y="2421445"/>
            <a:ext cx="1470841" cy="1461472"/>
          </a:xfrm>
          <a:prstGeom prst="ellipse">
            <a:avLst/>
          </a:prstGeom>
          <a:noFill/>
          <a:ln w="12700" cap="flat">
            <a:solidFill>
              <a:srgbClr val="F3525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Freeform 7"/>
          <p:cNvSpPr/>
          <p:nvPr/>
        </p:nvSpPr>
        <p:spPr bwMode="auto">
          <a:xfrm>
            <a:off x="5063848" y="2899234"/>
            <a:ext cx="983684" cy="983683"/>
          </a:xfrm>
          <a:custGeom>
            <a:avLst/>
            <a:gdLst>
              <a:gd name="T0" fmla="*/ 45 w 89"/>
              <a:gd name="T1" fmla="*/ 0 h 89"/>
              <a:gd name="T2" fmla="*/ 89 w 89"/>
              <a:gd name="T3" fmla="*/ 44 h 89"/>
              <a:gd name="T4" fmla="*/ 89 w 89"/>
              <a:gd name="T5" fmla="*/ 44 h 89"/>
              <a:gd name="T6" fmla="*/ 89 w 89"/>
              <a:gd name="T7" fmla="*/ 45 h 89"/>
              <a:gd name="T8" fmla="*/ 89 w 89"/>
              <a:gd name="T9" fmla="*/ 89 h 89"/>
              <a:gd name="T10" fmla="*/ 45 w 89"/>
              <a:gd name="T11" fmla="*/ 89 h 89"/>
              <a:gd name="T12" fmla="*/ 45 w 89"/>
              <a:gd name="T13" fmla="*/ 89 h 89"/>
              <a:gd name="T14" fmla="*/ 45 w 89"/>
              <a:gd name="T15" fmla="*/ 89 h 89"/>
              <a:gd name="T16" fmla="*/ 0 w 89"/>
              <a:gd name="T17" fmla="*/ 45 h 89"/>
              <a:gd name="T18" fmla="*/ 45 w 89"/>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9">
                <a:moveTo>
                  <a:pt x="45" y="0"/>
                </a:moveTo>
                <a:cubicBezTo>
                  <a:pt x="69" y="0"/>
                  <a:pt x="89" y="20"/>
                  <a:pt x="89" y="44"/>
                </a:cubicBezTo>
                <a:cubicBezTo>
                  <a:pt x="89" y="44"/>
                  <a:pt x="89" y="44"/>
                  <a:pt x="89" y="44"/>
                </a:cubicBezTo>
                <a:cubicBezTo>
                  <a:pt x="89" y="45"/>
                  <a:pt x="89" y="45"/>
                  <a:pt x="89" y="45"/>
                </a:cubicBezTo>
                <a:cubicBezTo>
                  <a:pt x="89" y="89"/>
                  <a:pt x="89" y="89"/>
                  <a:pt x="89" y="89"/>
                </a:cubicBezTo>
                <a:cubicBezTo>
                  <a:pt x="45" y="89"/>
                  <a:pt x="45" y="89"/>
                  <a:pt x="45" y="89"/>
                </a:cubicBezTo>
                <a:cubicBezTo>
                  <a:pt x="45" y="89"/>
                  <a:pt x="45" y="89"/>
                  <a:pt x="45" y="89"/>
                </a:cubicBezTo>
                <a:cubicBezTo>
                  <a:pt x="45" y="89"/>
                  <a:pt x="45" y="89"/>
                  <a:pt x="45" y="89"/>
                </a:cubicBezTo>
                <a:cubicBezTo>
                  <a:pt x="20" y="89"/>
                  <a:pt x="0" y="69"/>
                  <a:pt x="0" y="45"/>
                </a:cubicBezTo>
                <a:cubicBezTo>
                  <a:pt x="0" y="20"/>
                  <a:pt x="20" y="0"/>
                  <a:pt x="45" y="0"/>
                </a:cubicBezTo>
                <a:close/>
              </a:path>
            </a:pathLst>
          </a:custGeom>
          <a:solidFill>
            <a:srgbClr val="F35258"/>
          </a:solidFill>
          <a:ln w="4" cap="flat">
            <a:noFill/>
            <a:prstDash val="solid"/>
            <a:miter lim="800000"/>
          </a:ln>
        </p:spPr>
        <p:txBody>
          <a:bodyPr vert="horz" wrap="square" lIns="91440" tIns="45720" rIns="91440" bIns="45720" numCol="1" anchor="ctr" anchorCtr="0" compatLnSpc="1"/>
          <a:lstStyle/>
          <a:p>
            <a:pPr algn="ctr"/>
            <a:r>
              <a:rPr lang="en-US" altLang="zh-CN" dirty="0" smtClean="0">
                <a:solidFill>
                  <a:schemeClr val="bg1"/>
                </a:solidFill>
                <a:latin typeface="HelveticaNeueLT Pro 55 Roman" pitchFamily="34" charset="0"/>
              </a:rPr>
              <a:t>30%</a:t>
            </a:r>
            <a:endParaRPr lang="zh-CN" altLang="en-US" dirty="0">
              <a:solidFill>
                <a:schemeClr val="bg1"/>
              </a:solidFill>
              <a:latin typeface="HelveticaNeueLT Pro 55 Roman" pitchFamily="34" charset="0"/>
            </a:endParaRPr>
          </a:p>
        </p:txBody>
      </p:sp>
      <p:sp>
        <p:nvSpPr>
          <p:cNvPr id="6" name="Freeform 8"/>
          <p:cNvSpPr/>
          <p:nvPr/>
        </p:nvSpPr>
        <p:spPr bwMode="auto">
          <a:xfrm>
            <a:off x="6150584" y="2421445"/>
            <a:ext cx="1456790" cy="1461472"/>
          </a:xfrm>
          <a:custGeom>
            <a:avLst/>
            <a:gdLst>
              <a:gd name="T0" fmla="*/ 66 w 132"/>
              <a:gd name="T1" fmla="*/ 0 h 132"/>
              <a:gd name="T2" fmla="*/ 0 w 132"/>
              <a:gd name="T3" fmla="*/ 66 h 132"/>
              <a:gd name="T4" fmla="*/ 0 w 132"/>
              <a:gd name="T5" fmla="*/ 66 h 132"/>
              <a:gd name="T6" fmla="*/ 0 w 132"/>
              <a:gd name="T7" fmla="*/ 66 h 132"/>
              <a:gd name="T8" fmla="*/ 0 w 132"/>
              <a:gd name="T9" fmla="*/ 132 h 132"/>
              <a:gd name="T10" fmla="*/ 65 w 132"/>
              <a:gd name="T11" fmla="*/ 132 h 132"/>
              <a:gd name="T12" fmla="*/ 65 w 132"/>
              <a:gd name="T13" fmla="*/ 132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0"/>
                </a:moveTo>
                <a:cubicBezTo>
                  <a:pt x="30" y="0"/>
                  <a:pt x="0" y="29"/>
                  <a:pt x="0" y="66"/>
                </a:cubicBezTo>
                <a:cubicBezTo>
                  <a:pt x="0" y="66"/>
                  <a:pt x="0" y="66"/>
                  <a:pt x="0" y="66"/>
                </a:cubicBezTo>
                <a:cubicBezTo>
                  <a:pt x="0" y="66"/>
                  <a:pt x="0" y="66"/>
                  <a:pt x="0" y="66"/>
                </a:cubicBezTo>
                <a:cubicBezTo>
                  <a:pt x="0" y="132"/>
                  <a:pt x="0" y="132"/>
                  <a:pt x="0" y="132"/>
                </a:cubicBezTo>
                <a:cubicBezTo>
                  <a:pt x="65" y="132"/>
                  <a:pt x="65" y="132"/>
                  <a:pt x="65" y="132"/>
                </a:cubicBezTo>
                <a:cubicBezTo>
                  <a:pt x="65" y="132"/>
                  <a:pt x="65" y="132"/>
                  <a:pt x="65" y="132"/>
                </a:cubicBezTo>
                <a:cubicBezTo>
                  <a:pt x="65" y="132"/>
                  <a:pt x="66" y="132"/>
                  <a:pt x="66" y="132"/>
                </a:cubicBezTo>
                <a:cubicBezTo>
                  <a:pt x="103" y="132"/>
                  <a:pt x="132" y="103"/>
                  <a:pt x="132" y="66"/>
                </a:cubicBezTo>
                <a:cubicBezTo>
                  <a:pt x="132" y="30"/>
                  <a:pt x="103" y="0"/>
                  <a:pt x="66" y="0"/>
                </a:cubicBezTo>
                <a:close/>
              </a:path>
            </a:pathLst>
          </a:custGeom>
          <a:solidFill>
            <a:srgbClr val="85D3C5"/>
          </a:solidFill>
          <a:ln w="4" cap="flat">
            <a:noFill/>
            <a:prstDash val="solid"/>
            <a:miter lim="800000"/>
          </a:ln>
        </p:spPr>
        <p:txBody>
          <a:bodyPr vert="horz" wrap="square" lIns="91440" tIns="45720" rIns="91440" bIns="45720" numCol="1" anchor="ctr" anchorCtr="0" compatLnSpc="1"/>
          <a:lstStyle/>
          <a:p>
            <a:pPr algn="ctr"/>
            <a:r>
              <a:rPr lang="en-US" altLang="zh-CN" sz="2800" dirty="0" smtClean="0">
                <a:solidFill>
                  <a:schemeClr val="bg1"/>
                </a:solidFill>
                <a:latin typeface="HelveticaNeueLT Pro 55 Roman" pitchFamily="34" charset="0"/>
              </a:rPr>
              <a:t>50%</a:t>
            </a:r>
            <a:endParaRPr lang="zh-CN" altLang="en-US" sz="2800" dirty="0">
              <a:solidFill>
                <a:schemeClr val="bg1"/>
              </a:solidFill>
              <a:latin typeface="HelveticaNeueLT Pro 55 Roman" pitchFamily="34" charset="0"/>
            </a:endParaRPr>
          </a:p>
        </p:txBody>
      </p:sp>
      <p:sp>
        <p:nvSpPr>
          <p:cNvPr id="7" name="Freeform 9"/>
          <p:cNvSpPr/>
          <p:nvPr/>
        </p:nvSpPr>
        <p:spPr bwMode="auto">
          <a:xfrm>
            <a:off x="6159952" y="3995337"/>
            <a:ext cx="861894" cy="861893"/>
          </a:xfrm>
          <a:custGeom>
            <a:avLst/>
            <a:gdLst>
              <a:gd name="T0" fmla="*/ 39 w 78"/>
              <a:gd name="T1" fmla="*/ 78 h 78"/>
              <a:gd name="T2" fmla="*/ 0 w 78"/>
              <a:gd name="T3" fmla="*/ 39 h 78"/>
              <a:gd name="T4" fmla="*/ 0 w 78"/>
              <a:gd name="T5" fmla="*/ 39 h 78"/>
              <a:gd name="T6" fmla="*/ 0 w 78"/>
              <a:gd name="T7" fmla="*/ 39 h 78"/>
              <a:gd name="T8" fmla="*/ 0 w 78"/>
              <a:gd name="T9" fmla="*/ 0 h 78"/>
              <a:gd name="T10" fmla="*/ 38 w 78"/>
              <a:gd name="T11" fmla="*/ 0 h 78"/>
              <a:gd name="T12" fmla="*/ 38 w 78"/>
              <a:gd name="T13" fmla="*/ 0 h 78"/>
              <a:gd name="T14" fmla="*/ 39 w 78"/>
              <a:gd name="T15" fmla="*/ 0 h 78"/>
              <a:gd name="T16" fmla="*/ 78 w 78"/>
              <a:gd name="T17" fmla="*/ 39 h 78"/>
              <a:gd name="T18" fmla="*/ 39 w 78"/>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78"/>
                </a:moveTo>
                <a:cubicBezTo>
                  <a:pt x="18" y="78"/>
                  <a:pt x="0" y="60"/>
                  <a:pt x="0" y="39"/>
                </a:cubicBezTo>
                <a:cubicBezTo>
                  <a:pt x="0" y="39"/>
                  <a:pt x="0" y="39"/>
                  <a:pt x="0" y="39"/>
                </a:cubicBezTo>
                <a:cubicBezTo>
                  <a:pt x="0" y="39"/>
                  <a:pt x="0" y="39"/>
                  <a:pt x="0" y="39"/>
                </a:cubicBezTo>
                <a:cubicBezTo>
                  <a:pt x="0" y="0"/>
                  <a:pt x="0" y="0"/>
                  <a:pt x="0" y="0"/>
                </a:cubicBezTo>
                <a:cubicBezTo>
                  <a:pt x="38" y="0"/>
                  <a:pt x="38" y="0"/>
                  <a:pt x="38" y="0"/>
                </a:cubicBezTo>
                <a:cubicBezTo>
                  <a:pt x="38" y="0"/>
                  <a:pt x="38" y="0"/>
                  <a:pt x="38" y="0"/>
                </a:cubicBezTo>
                <a:cubicBezTo>
                  <a:pt x="39" y="0"/>
                  <a:pt x="39" y="0"/>
                  <a:pt x="39" y="0"/>
                </a:cubicBezTo>
                <a:cubicBezTo>
                  <a:pt x="61" y="0"/>
                  <a:pt x="78" y="17"/>
                  <a:pt x="78" y="39"/>
                </a:cubicBezTo>
                <a:cubicBezTo>
                  <a:pt x="78" y="60"/>
                  <a:pt x="61" y="78"/>
                  <a:pt x="39" y="78"/>
                </a:cubicBezTo>
                <a:close/>
              </a:path>
            </a:pathLst>
          </a:custGeom>
          <a:solidFill>
            <a:srgbClr val="F6A94D"/>
          </a:solidFill>
          <a:ln w="4" cap="flat">
            <a:noFill/>
            <a:prstDash val="solid"/>
            <a:miter lim="800000"/>
          </a:ln>
        </p:spPr>
        <p:txBody>
          <a:bodyPr vert="horz" wrap="square" lIns="91440" tIns="45720" rIns="91440" bIns="45720" numCol="1" anchor="ctr" anchorCtr="0" compatLnSpc="1"/>
          <a:lstStyle/>
          <a:p>
            <a:pPr algn="ctr"/>
            <a:r>
              <a:rPr lang="en-US" altLang="zh-CN" dirty="0" smtClean="0">
                <a:solidFill>
                  <a:schemeClr val="bg1"/>
                </a:solidFill>
                <a:latin typeface="HelveticaNeueLT Pro 55 Roman" pitchFamily="34" charset="0"/>
              </a:rPr>
              <a:t>25%</a:t>
            </a:r>
            <a:endParaRPr lang="zh-CN" altLang="en-US" dirty="0">
              <a:solidFill>
                <a:schemeClr val="bg1"/>
              </a:solidFill>
              <a:latin typeface="HelveticaNeueLT Pro 55 Roman" pitchFamily="34" charset="0"/>
            </a:endParaRPr>
          </a:p>
        </p:txBody>
      </p:sp>
      <p:sp>
        <p:nvSpPr>
          <p:cNvPr id="8" name="Freeform 10"/>
          <p:cNvSpPr/>
          <p:nvPr/>
        </p:nvSpPr>
        <p:spPr bwMode="auto">
          <a:xfrm>
            <a:off x="4511031" y="3995337"/>
            <a:ext cx="1559924" cy="1549988"/>
          </a:xfrm>
          <a:custGeom>
            <a:avLst/>
            <a:gdLst>
              <a:gd name="T0" fmla="*/ 66 w 133"/>
              <a:gd name="T1" fmla="*/ 132 h 132"/>
              <a:gd name="T2" fmla="*/ 132 w 133"/>
              <a:gd name="T3" fmla="*/ 66 h 132"/>
              <a:gd name="T4" fmla="*/ 133 w 133"/>
              <a:gd name="T5" fmla="*/ 66 h 132"/>
              <a:gd name="T6" fmla="*/ 133 w 133"/>
              <a:gd name="T7" fmla="*/ 66 h 132"/>
              <a:gd name="T8" fmla="*/ 133 w 133"/>
              <a:gd name="T9" fmla="*/ 0 h 132"/>
              <a:gd name="T10" fmla="*/ 68 w 133"/>
              <a:gd name="T11" fmla="*/ 0 h 132"/>
              <a:gd name="T12" fmla="*/ 68 w 133"/>
              <a:gd name="T13" fmla="*/ 0 h 132"/>
              <a:gd name="T14" fmla="*/ 66 w 133"/>
              <a:gd name="T15" fmla="*/ 0 h 132"/>
              <a:gd name="T16" fmla="*/ 0 w 133"/>
              <a:gd name="T17" fmla="*/ 66 h 132"/>
              <a:gd name="T18" fmla="*/ 66 w 133"/>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2">
                <a:moveTo>
                  <a:pt x="66" y="132"/>
                </a:moveTo>
                <a:cubicBezTo>
                  <a:pt x="103" y="132"/>
                  <a:pt x="132" y="103"/>
                  <a:pt x="132" y="66"/>
                </a:cubicBezTo>
                <a:cubicBezTo>
                  <a:pt x="133" y="66"/>
                  <a:pt x="133" y="66"/>
                  <a:pt x="133" y="66"/>
                </a:cubicBezTo>
                <a:cubicBezTo>
                  <a:pt x="133" y="66"/>
                  <a:pt x="133" y="66"/>
                  <a:pt x="133" y="66"/>
                </a:cubicBezTo>
                <a:cubicBezTo>
                  <a:pt x="133" y="0"/>
                  <a:pt x="133" y="0"/>
                  <a:pt x="133" y="0"/>
                </a:cubicBezTo>
                <a:cubicBezTo>
                  <a:pt x="68" y="0"/>
                  <a:pt x="68" y="0"/>
                  <a:pt x="68" y="0"/>
                </a:cubicBezTo>
                <a:cubicBezTo>
                  <a:pt x="68" y="0"/>
                  <a:pt x="68" y="0"/>
                  <a:pt x="68" y="0"/>
                </a:cubicBezTo>
                <a:cubicBezTo>
                  <a:pt x="67" y="0"/>
                  <a:pt x="67" y="0"/>
                  <a:pt x="66" y="0"/>
                </a:cubicBezTo>
                <a:cubicBezTo>
                  <a:pt x="30" y="0"/>
                  <a:pt x="0" y="29"/>
                  <a:pt x="0" y="66"/>
                </a:cubicBezTo>
                <a:cubicBezTo>
                  <a:pt x="0" y="103"/>
                  <a:pt x="30" y="132"/>
                  <a:pt x="66" y="132"/>
                </a:cubicBezTo>
                <a:close/>
              </a:path>
            </a:pathLst>
          </a:custGeom>
          <a:solidFill>
            <a:srgbClr val="2C79AD"/>
          </a:solidFill>
          <a:ln w="4" cap="flat">
            <a:noFill/>
            <a:prstDash val="solid"/>
            <a:miter lim="800000"/>
          </a:ln>
        </p:spPr>
        <p:txBody>
          <a:bodyPr vert="horz" wrap="square" lIns="91440" tIns="45720" rIns="91440" bIns="45720" numCol="1" anchor="ctr" anchorCtr="0" compatLnSpc="1"/>
          <a:lstStyle/>
          <a:p>
            <a:pPr algn="ctr"/>
            <a:r>
              <a:rPr lang="en-US" altLang="zh-CN" sz="3200" dirty="0" smtClean="0">
                <a:solidFill>
                  <a:schemeClr val="bg1"/>
                </a:solidFill>
                <a:latin typeface="HelveticaNeueLT Pro 55 Roman" pitchFamily="34" charset="0"/>
              </a:rPr>
              <a:t>60%</a:t>
            </a:r>
            <a:endParaRPr lang="zh-CN" altLang="en-US" sz="3200" dirty="0">
              <a:solidFill>
                <a:schemeClr val="bg1"/>
              </a:solidFill>
              <a:latin typeface="HelveticaNeueLT Pro 55 Roman" pitchFamily="34" charset="0"/>
            </a:endParaRPr>
          </a:p>
        </p:txBody>
      </p:sp>
      <p:sp>
        <p:nvSpPr>
          <p:cNvPr id="9" name="TextBox 8"/>
          <p:cNvSpPr txBox="1"/>
          <p:nvPr/>
        </p:nvSpPr>
        <p:spPr>
          <a:xfrm>
            <a:off x="7319342" y="4005690"/>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0" name="TextBox 9"/>
          <p:cNvSpPr txBox="1"/>
          <p:nvPr/>
        </p:nvSpPr>
        <p:spPr>
          <a:xfrm>
            <a:off x="7319342" y="4301121"/>
            <a:ext cx="331236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1405948" y="2801112"/>
            <a:ext cx="2961066" cy="285078"/>
          </a:xfrm>
          <a:prstGeom prst="rect">
            <a:avLst/>
          </a:prstGeom>
          <a:noFill/>
        </p:spPr>
        <p:txBody>
          <a:bodyPr wrap="square" tIns="0" bIns="0" rtlCol="0" anchor="t">
            <a:spAutoFit/>
          </a:bodyPr>
          <a:lstStyle/>
          <a:p>
            <a:pPr algn="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2" name="TextBox 11"/>
          <p:cNvSpPr txBox="1"/>
          <p:nvPr/>
        </p:nvSpPr>
        <p:spPr>
          <a:xfrm>
            <a:off x="1261932" y="3096543"/>
            <a:ext cx="3105082" cy="692497"/>
          </a:xfrm>
          <a:prstGeom prst="rect">
            <a:avLst/>
          </a:prstGeom>
          <a:noFill/>
        </p:spPr>
        <p:txBody>
          <a:bodyPr wrap="square" rtlCol="0">
            <a:spAutoFit/>
          </a:bodyPr>
          <a:lstStyle/>
          <a:p>
            <a:pPr algn="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7895406" y="2614156"/>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4" name="TextBox 13"/>
          <p:cNvSpPr txBox="1"/>
          <p:nvPr/>
        </p:nvSpPr>
        <p:spPr>
          <a:xfrm>
            <a:off x="7895406" y="2909587"/>
            <a:ext cx="331236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405948" y="4319561"/>
            <a:ext cx="2961066" cy="285078"/>
          </a:xfrm>
          <a:prstGeom prst="rect">
            <a:avLst/>
          </a:prstGeom>
          <a:noFill/>
        </p:spPr>
        <p:txBody>
          <a:bodyPr wrap="square" tIns="0" bIns="0" rtlCol="0" anchor="t">
            <a:spAutoFit/>
          </a:bodyPr>
          <a:lstStyle/>
          <a:p>
            <a:pPr algn="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6" name="TextBox 15"/>
          <p:cNvSpPr txBox="1"/>
          <p:nvPr/>
        </p:nvSpPr>
        <p:spPr>
          <a:xfrm>
            <a:off x="1261932" y="4614992"/>
            <a:ext cx="3105082" cy="692497"/>
          </a:xfrm>
          <a:prstGeom prst="rect">
            <a:avLst/>
          </a:prstGeom>
          <a:noFill/>
        </p:spPr>
        <p:txBody>
          <a:bodyPr wrap="square" rtlCol="0">
            <a:spAutoFit/>
          </a:bodyPr>
          <a:lstStyle/>
          <a:p>
            <a:pPr algn="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Freeform 16"/>
          <p:cNvSpPr/>
          <p:nvPr/>
        </p:nvSpPr>
        <p:spPr bwMode="auto">
          <a:xfrm>
            <a:off x="5214739" y="2060848"/>
            <a:ext cx="1168499" cy="371114"/>
          </a:xfrm>
          <a:custGeom>
            <a:avLst/>
            <a:gdLst>
              <a:gd name="T0" fmla="*/ 0 w 1942"/>
              <a:gd name="T1" fmla="*/ 326 h 326"/>
              <a:gd name="T2" fmla="*/ 322 w 1942"/>
              <a:gd name="T3" fmla="*/ 0 h 326"/>
              <a:gd name="T4" fmla="*/ 1942 w 1942"/>
              <a:gd name="T5" fmla="*/ 0 h 326"/>
            </a:gdLst>
            <a:ahLst/>
            <a:cxnLst>
              <a:cxn ang="0">
                <a:pos x="T0" y="T1"/>
              </a:cxn>
              <a:cxn ang="0">
                <a:pos x="T2" y="T3"/>
              </a:cxn>
              <a:cxn ang="0">
                <a:pos x="T4" y="T5"/>
              </a:cxn>
            </a:cxnLst>
            <a:rect l="0" t="0" r="r" b="b"/>
            <a:pathLst>
              <a:path w="1942" h="326">
                <a:moveTo>
                  <a:pt x="0" y="326"/>
                </a:moveTo>
                <a:lnTo>
                  <a:pt x="322" y="0"/>
                </a:lnTo>
                <a:lnTo>
                  <a:pt x="1942" y="0"/>
                </a:lnTo>
              </a:path>
            </a:pathLst>
          </a:custGeom>
          <a:noFill/>
          <a:ln w="12700" cap="flat">
            <a:solidFill>
              <a:schemeClr val="bg1">
                <a:lumMod val="6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TextBox 17"/>
          <p:cNvSpPr txBox="1"/>
          <p:nvPr/>
        </p:nvSpPr>
        <p:spPr>
          <a:xfrm>
            <a:off x="6442244" y="1753962"/>
            <a:ext cx="2272621" cy="492443"/>
          </a:xfrm>
          <a:prstGeom prst="rect">
            <a:avLst/>
          </a:prstGeom>
          <a:noFill/>
        </p:spPr>
        <p:txBody>
          <a:bodyPr wrap="square" rtlCol="0">
            <a:spAutoFit/>
          </a:bodyPr>
          <a:lstStyle/>
          <a:p>
            <a:pPr>
              <a:lnSpc>
                <a:spcPct val="130000"/>
              </a:lnSpc>
            </a:pP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在此添加</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说明文字在此添加说明</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文字</a:t>
            </a:r>
            <a:endPar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添加说明</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0" name="文本框 1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1" name="文本框 2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22" name="直接连接符 21"/>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3" name="Rectangle 4"/>
          <p:cNvSpPr/>
          <p:nvPr/>
        </p:nvSpPr>
        <p:spPr>
          <a:xfrm>
            <a:off x="-159" y="0"/>
            <a:ext cx="1849645"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6" name="Rectangle 4"/>
          <p:cNvSpPr/>
          <p:nvPr/>
        </p:nvSpPr>
        <p:spPr>
          <a:xfrm>
            <a:off x="6127064" y="0"/>
            <a:ext cx="171350"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7" name="文本框 2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00" fill="hold"/>
                                            <p:tgtEl>
                                              <p:spTgt spid="26"/>
                                            </p:tgtEl>
                                            <p:attrNameLst>
                                              <p:attrName>ppt_w</p:attrName>
                                            </p:attrNameLst>
                                          </p:cBhvr>
                                          <p:tavLst>
                                            <p:tav tm="0">
                                              <p:val>
                                                <p:strVal val="#ppt_w+.3"/>
                                              </p:val>
                                            </p:tav>
                                            <p:tav tm="100000">
                                              <p:val>
                                                <p:strVal val="#ppt_w"/>
                                              </p:val>
                                            </p:tav>
                                          </p:tavLst>
                                        </p:anim>
                                        <p:anim calcmode="lin" valueType="num">
                                          <p:cBhvr>
                                            <p:cTn id="8" dur="700" fill="hold"/>
                                            <p:tgtEl>
                                              <p:spTgt spid="26"/>
                                            </p:tgtEl>
                                            <p:attrNameLst>
                                              <p:attrName>ppt_h</p:attrName>
                                            </p:attrNameLst>
                                          </p:cBhvr>
                                          <p:tavLst>
                                            <p:tav tm="0">
                                              <p:val>
                                                <p:strVal val="#ppt_h"/>
                                              </p:val>
                                            </p:tav>
                                            <p:tav tm="100000">
                                              <p:val>
                                                <p:strVal val="#ppt_h"/>
                                              </p:val>
                                            </p:tav>
                                          </p:tavLst>
                                        </p:anim>
                                        <p:animEffect transition="in" filter="fade">
                                          <p:cBhvr>
                                            <p:cTn id="9" dur="7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00" fill="hold"/>
                                            <p:tgtEl>
                                              <p:spTgt spid="25"/>
                                            </p:tgtEl>
                                            <p:attrNameLst>
                                              <p:attrName>ppt_w</p:attrName>
                                            </p:attrNameLst>
                                          </p:cBhvr>
                                          <p:tavLst>
                                            <p:tav tm="0">
                                              <p:val>
                                                <p:strVal val="#ppt_w+.3"/>
                                              </p:val>
                                            </p:tav>
                                            <p:tav tm="100000">
                                              <p:val>
                                                <p:strVal val="#ppt_w"/>
                                              </p:val>
                                            </p:tav>
                                          </p:tavLst>
                                        </p:anim>
                                        <p:anim calcmode="lin" valueType="num">
                                          <p:cBhvr>
                                            <p:cTn id="13" dur="700" fill="hold"/>
                                            <p:tgtEl>
                                              <p:spTgt spid="25"/>
                                            </p:tgtEl>
                                            <p:attrNameLst>
                                              <p:attrName>ppt_h</p:attrName>
                                            </p:attrNameLst>
                                          </p:cBhvr>
                                          <p:tavLst>
                                            <p:tav tm="0">
                                              <p:val>
                                                <p:strVal val="#ppt_h"/>
                                              </p:val>
                                            </p:tav>
                                            <p:tav tm="100000">
                                              <p:val>
                                                <p:strVal val="#ppt_h"/>
                                              </p:val>
                                            </p:tav>
                                          </p:tavLst>
                                        </p:anim>
                                        <p:animEffect transition="in" filter="fade">
                                          <p:cBhvr>
                                            <p:cTn id="14" dur="700"/>
                                            <p:tgtEl>
                                              <p:spTgt spid="2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00" fill="hold"/>
                                            <p:tgtEl>
                                              <p:spTgt spid="24"/>
                                            </p:tgtEl>
                                            <p:attrNameLst>
                                              <p:attrName>ppt_w</p:attrName>
                                            </p:attrNameLst>
                                          </p:cBhvr>
                                          <p:tavLst>
                                            <p:tav tm="0">
                                              <p:val>
                                                <p:strVal val="#ppt_w+.3"/>
                                              </p:val>
                                            </p:tav>
                                            <p:tav tm="100000">
                                              <p:val>
                                                <p:strVal val="#ppt_w"/>
                                              </p:val>
                                            </p:tav>
                                          </p:tavLst>
                                        </p:anim>
                                        <p:anim calcmode="lin" valueType="num">
                                          <p:cBhvr>
                                            <p:cTn id="18" dur="700" fill="hold"/>
                                            <p:tgtEl>
                                              <p:spTgt spid="24"/>
                                            </p:tgtEl>
                                            <p:attrNameLst>
                                              <p:attrName>ppt_h</p:attrName>
                                            </p:attrNameLst>
                                          </p:cBhvr>
                                          <p:tavLst>
                                            <p:tav tm="0">
                                              <p:val>
                                                <p:strVal val="#ppt_h"/>
                                              </p:val>
                                            </p:tav>
                                            <p:tav tm="100000">
                                              <p:val>
                                                <p:strVal val="#ppt_h"/>
                                              </p:val>
                                            </p:tav>
                                          </p:tavLst>
                                        </p:anim>
                                        <p:animEffect transition="in" filter="fade">
                                          <p:cBhvr>
                                            <p:cTn id="19" dur="700"/>
                                            <p:tgtEl>
                                              <p:spTgt spid="2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25000">
                                          <p:cBhvr additive="base">
                                            <p:cTn id="22" dur="600" fill="hold"/>
                                            <p:tgtEl>
                                              <p:spTgt spid="2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ppt_w/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ppt_h/2"/>
                                              </p:val>
                                            </p:tav>
                                            <p:tav tm="100000">
                                              <p:val>
                                                <p:strVal val="#ppt_y"/>
                                              </p:val>
                                            </p:tav>
                                          </p:tavLst>
                                        </p:anim>
                                        <p:anim calcmode="lin" valueType="num">
                                          <p:cBhvr>
                                            <p:cTn id="36" dur="500" fill="hold"/>
                                            <p:tgtEl>
                                              <p:spTgt spid="20"/>
                                            </p:tgtEl>
                                            <p:attrNameLst>
                                              <p:attrName>ppt_w</p:attrName>
                                            </p:attrNameLst>
                                          </p:cBhvr>
                                          <p:tavLst>
                                            <p:tav tm="0">
                                              <p:val>
                                                <p:strVal val="#ppt_w"/>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00"/>
                                            <p:tgtEl>
                                              <p:spTgt spid="2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ppt_h/2"/>
                                              </p:val>
                                            </p:tav>
                                            <p:tav tm="100000">
                                              <p:val>
                                                <p:strVal val="#ppt_y"/>
                                              </p:val>
                                            </p:tav>
                                          </p:tavLst>
                                        </p:anim>
                                        <p:anim calcmode="lin" valueType="num">
                                          <p:cBhvr>
                                            <p:cTn id="47" dur="500" fill="hold"/>
                                            <p:tgtEl>
                                              <p:spTgt spid="21"/>
                                            </p:tgtEl>
                                            <p:attrNameLst>
                                              <p:attrName>ppt_w</p:attrName>
                                            </p:attrNameLst>
                                          </p:cBhvr>
                                          <p:tavLst>
                                            <p:tav tm="0">
                                              <p:val>
                                                <p:strVal val="#ppt_w"/>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6" decel="10000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1+#ppt_w/2"/>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par>
                                    <p:cTn id="54" presetID="2" presetClass="entr" presetSubtype="9" decel="100000" fill="hold" grpId="0" nodeType="withEffect">
                                      <p:stCondLst>
                                        <p:cond delay="20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0-#ppt_h/2"/>
                                              </p:val>
                                            </p:tav>
                                            <p:tav tm="100000">
                                              <p:val>
                                                <p:strVal val="#ppt_y"/>
                                              </p:val>
                                            </p:tav>
                                          </p:tavLst>
                                        </p:anim>
                                      </p:childTnLst>
                                    </p:cTn>
                                  </p:par>
                                  <p:par>
                                    <p:cTn id="58" presetID="2" presetClass="entr" presetSubtype="3" decel="100000" fill="hold" grpId="0" nodeType="withEffect">
                                      <p:stCondLst>
                                        <p:cond delay="4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1+#ppt_w/2"/>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par>
                                    <p:cTn id="62" presetID="2" presetClass="entr" presetSubtype="12" decel="100000" fill="hold" grpId="0" nodeType="withEffect">
                                      <p:stCondLst>
                                        <p:cond delay="60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par>
                              <p:cTn id="66" fill="hold">
                                <p:stCondLst>
                                  <p:cond delay="27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par>
                              <p:cTn id="73" fill="hold">
                                <p:stCondLst>
                                  <p:cond delay="3200"/>
                                </p:stCondLst>
                                <p:childTnLst>
                                  <p:par>
                                    <p:cTn id="74" presetID="22" presetClass="entr" presetSubtype="2"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right)">
                                          <p:cBhvr>
                                            <p:cTn id="76" dur="500"/>
                                            <p:tgtEl>
                                              <p:spTgt spid="11"/>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right)">
                                          <p:cBhvr>
                                            <p:cTn id="79" dur="500"/>
                                            <p:tgtEl>
                                              <p:spTgt spid="12"/>
                                            </p:tgtEl>
                                          </p:cBhvr>
                                        </p:animEffect>
                                      </p:childTnLst>
                                    </p:cTn>
                                  </p:par>
                                </p:childTnLst>
                              </p:cTn>
                            </p:par>
                            <p:par>
                              <p:cTn id="80" fill="hold">
                                <p:stCondLst>
                                  <p:cond delay="3700"/>
                                </p:stCondLst>
                                <p:childTnLst>
                                  <p:par>
                                    <p:cTn id="81" presetID="22" presetClass="entr" presetSubtype="8"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500"/>
                                            <p:tgtEl>
                                              <p:spTgt spid="1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par>
                              <p:cTn id="87" fill="hold">
                                <p:stCondLst>
                                  <p:cond delay="4200"/>
                                </p:stCondLst>
                                <p:childTnLst>
                                  <p:par>
                                    <p:cTn id="88" presetID="22" presetClass="entr" presetSubtype="2"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right)">
                                          <p:cBhvr>
                                            <p:cTn id="90" dur="500"/>
                                            <p:tgtEl>
                                              <p:spTgt spid="15"/>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right)">
                                          <p:cBhvr>
                                            <p:cTn id="93" dur="500"/>
                                            <p:tgtEl>
                                              <p:spTgt spid="16"/>
                                            </p:tgtEl>
                                          </p:cBhvr>
                                        </p:animEffect>
                                      </p:childTnLst>
                                    </p:cTn>
                                  </p:par>
                                </p:childTnLst>
                              </p:cTn>
                            </p:par>
                            <p:par>
                              <p:cTn id="94" fill="hold">
                                <p:stCondLst>
                                  <p:cond delay="4700"/>
                                </p:stCondLst>
                                <p:childTnLst>
                                  <p:par>
                                    <p:cTn id="95" presetID="22" presetClass="entr" presetSubtype="2" fill="hold" grpId="0"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right)">
                                          <p:cBhvr>
                                            <p:cTn id="97" dur="500"/>
                                            <p:tgtEl>
                                              <p:spTgt spid="4"/>
                                            </p:tgtEl>
                                          </p:cBhvr>
                                        </p:animEffect>
                                      </p:childTnLst>
                                    </p:cTn>
                                  </p:par>
                                </p:childTnLst>
                              </p:cTn>
                            </p:par>
                            <p:par>
                              <p:cTn id="98" fill="hold">
                                <p:stCondLst>
                                  <p:cond delay="5200"/>
                                </p:stCondLst>
                                <p:childTnLst>
                                  <p:par>
                                    <p:cTn id="99" presetID="22" presetClass="entr" presetSubtype="8"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childTnLst>
                              </p:cTn>
                            </p:par>
                            <p:par>
                              <p:cTn id="102" fill="hold">
                                <p:stCondLst>
                                  <p:cond delay="5700"/>
                                </p:stCondLst>
                                <p:childTnLst>
                                  <p:par>
                                    <p:cTn id="103" presetID="10" presetClass="entr" presetSubtype="0" fill="hold" grpId="0"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par>
                              <p:cTn id="106" fill="hold">
                                <p:stCondLst>
                                  <p:cond delay="6200"/>
                                </p:stCondLst>
                                <p:childTnLst>
                                  <p:par>
                                    <p:cTn id="107" presetID="1" presetClass="entr" presetSubtype="0" fill="hold" grpId="0" nodeType="afterEffect">
                                      <p:stCondLst>
                                        <p:cond delay="0"/>
                                      </p:stCondLst>
                                      <p:childTnLst>
                                        <p:set>
                                          <p:cBhvr>
                                            <p:cTn id="108"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animBg="1"/>
          <p:bldP spid="18" grpId="0"/>
          <p:bldP spid="19" grpId="0" animBg="1"/>
          <p:bldP spid="20" grpId="0"/>
          <p:bldP spid="21" grpId="0"/>
          <p:bldP spid="23" grpId="0" animBg="1"/>
          <p:bldP spid="24" grpId="0" animBg="1"/>
          <p:bldP spid="25" grpId="0" animBg="1"/>
          <p:bldP spid="26" grpId="0" animBg="1"/>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00" fill="hold"/>
                                            <p:tgtEl>
                                              <p:spTgt spid="26"/>
                                            </p:tgtEl>
                                            <p:attrNameLst>
                                              <p:attrName>ppt_w</p:attrName>
                                            </p:attrNameLst>
                                          </p:cBhvr>
                                          <p:tavLst>
                                            <p:tav tm="0">
                                              <p:val>
                                                <p:strVal val="#ppt_w+.3"/>
                                              </p:val>
                                            </p:tav>
                                            <p:tav tm="100000">
                                              <p:val>
                                                <p:strVal val="#ppt_w"/>
                                              </p:val>
                                            </p:tav>
                                          </p:tavLst>
                                        </p:anim>
                                        <p:anim calcmode="lin" valueType="num">
                                          <p:cBhvr>
                                            <p:cTn id="8" dur="700" fill="hold"/>
                                            <p:tgtEl>
                                              <p:spTgt spid="26"/>
                                            </p:tgtEl>
                                            <p:attrNameLst>
                                              <p:attrName>ppt_h</p:attrName>
                                            </p:attrNameLst>
                                          </p:cBhvr>
                                          <p:tavLst>
                                            <p:tav tm="0">
                                              <p:val>
                                                <p:strVal val="#ppt_h"/>
                                              </p:val>
                                            </p:tav>
                                            <p:tav tm="100000">
                                              <p:val>
                                                <p:strVal val="#ppt_h"/>
                                              </p:val>
                                            </p:tav>
                                          </p:tavLst>
                                        </p:anim>
                                        <p:animEffect transition="in" filter="fade">
                                          <p:cBhvr>
                                            <p:cTn id="9" dur="700"/>
                                            <p:tgtEl>
                                              <p:spTgt spid="2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00" fill="hold"/>
                                            <p:tgtEl>
                                              <p:spTgt spid="25"/>
                                            </p:tgtEl>
                                            <p:attrNameLst>
                                              <p:attrName>ppt_w</p:attrName>
                                            </p:attrNameLst>
                                          </p:cBhvr>
                                          <p:tavLst>
                                            <p:tav tm="0">
                                              <p:val>
                                                <p:strVal val="#ppt_w+.3"/>
                                              </p:val>
                                            </p:tav>
                                            <p:tav tm="100000">
                                              <p:val>
                                                <p:strVal val="#ppt_w"/>
                                              </p:val>
                                            </p:tav>
                                          </p:tavLst>
                                        </p:anim>
                                        <p:anim calcmode="lin" valueType="num">
                                          <p:cBhvr>
                                            <p:cTn id="13" dur="700" fill="hold"/>
                                            <p:tgtEl>
                                              <p:spTgt spid="25"/>
                                            </p:tgtEl>
                                            <p:attrNameLst>
                                              <p:attrName>ppt_h</p:attrName>
                                            </p:attrNameLst>
                                          </p:cBhvr>
                                          <p:tavLst>
                                            <p:tav tm="0">
                                              <p:val>
                                                <p:strVal val="#ppt_h"/>
                                              </p:val>
                                            </p:tav>
                                            <p:tav tm="100000">
                                              <p:val>
                                                <p:strVal val="#ppt_h"/>
                                              </p:val>
                                            </p:tav>
                                          </p:tavLst>
                                        </p:anim>
                                        <p:animEffect transition="in" filter="fade">
                                          <p:cBhvr>
                                            <p:cTn id="14" dur="700"/>
                                            <p:tgtEl>
                                              <p:spTgt spid="2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00" fill="hold"/>
                                            <p:tgtEl>
                                              <p:spTgt spid="24"/>
                                            </p:tgtEl>
                                            <p:attrNameLst>
                                              <p:attrName>ppt_w</p:attrName>
                                            </p:attrNameLst>
                                          </p:cBhvr>
                                          <p:tavLst>
                                            <p:tav tm="0">
                                              <p:val>
                                                <p:strVal val="#ppt_w+.3"/>
                                              </p:val>
                                            </p:tav>
                                            <p:tav tm="100000">
                                              <p:val>
                                                <p:strVal val="#ppt_w"/>
                                              </p:val>
                                            </p:tav>
                                          </p:tavLst>
                                        </p:anim>
                                        <p:anim calcmode="lin" valueType="num">
                                          <p:cBhvr>
                                            <p:cTn id="18" dur="700" fill="hold"/>
                                            <p:tgtEl>
                                              <p:spTgt spid="24"/>
                                            </p:tgtEl>
                                            <p:attrNameLst>
                                              <p:attrName>ppt_h</p:attrName>
                                            </p:attrNameLst>
                                          </p:cBhvr>
                                          <p:tavLst>
                                            <p:tav tm="0">
                                              <p:val>
                                                <p:strVal val="#ppt_h"/>
                                              </p:val>
                                            </p:tav>
                                            <p:tav tm="100000">
                                              <p:val>
                                                <p:strVal val="#ppt_h"/>
                                              </p:val>
                                            </p:tav>
                                          </p:tavLst>
                                        </p:anim>
                                        <p:animEffect transition="in" filter="fade">
                                          <p:cBhvr>
                                            <p:cTn id="19" dur="700"/>
                                            <p:tgtEl>
                                              <p:spTgt spid="2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600" fill="hold"/>
                                            <p:tgtEl>
                                              <p:spTgt spid="23"/>
                                            </p:tgtEl>
                                            <p:attrNameLst>
                                              <p:attrName>ppt_x</p:attrName>
                                            </p:attrNameLst>
                                          </p:cBhvr>
                                          <p:tavLst>
                                            <p:tav tm="0">
                                              <p:val>
                                                <p:strVal val="1+#ppt_w/2"/>
                                              </p:val>
                                            </p:tav>
                                            <p:tav tm="100000">
                                              <p:val>
                                                <p:strVal val="#ppt_x"/>
                                              </p:val>
                                            </p:tav>
                                          </p:tavLst>
                                        </p:anim>
                                        <p:anim calcmode="lin" valueType="num">
                                          <p:cBhvr additive="base">
                                            <p:cTn id="23" dur="6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ppt_x</p:attrName>
                                            </p:attrNameLst>
                                          </p:cBhvr>
                                          <p:tavLst>
                                            <p:tav tm="0">
                                              <p:val>
                                                <p:strVal val="#ppt_x-#ppt_w/2"/>
                                              </p:val>
                                            </p:tav>
                                            <p:tav tm="100000">
                                              <p:val>
                                                <p:strVal val="#ppt_x"/>
                                              </p:val>
                                            </p:tav>
                                          </p:tavLst>
                                        </p:anim>
                                        <p:anim calcmode="lin" valueType="num">
                                          <p:cBhvr>
                                            <p:cTn id="28" dur="500" fill="hold"/>
                                            <p:tgtEl>
                                              <p:spTgt spid="19"/>
                                            </p:tgtEl>
                                            <p:attrNameLst>
                                              <p:attrName>ppt_y</p:attrName>
                                            </p:attrNameLst>
                                          </p:cBhvr>
                                          <p:tavLst>
                                            <p:tav tm="0">
                                              <p:val>
                                                <p:strVal val="#ppt_y"/>
                                              </p:val>
                                            </p:tav>
                                            <p:tav tm="100000">
                                              <p:val>
                                                <p:strVal val="#ppt_y"/>
                                              </p:val>
                                            </p:tav>
                                          </p:tavLst>
                                        </p:anim>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ppt_h/2"/>
                                              </p:val>
                                            </p:tav>
                                            <p:tav tm="100000">
                                              <p:val>
                                                <p:strVal val="#ppt_y"/>
                                              </p:val>
                                            </p:tav>
                                          </p:tavLst>
                                        </p:anim>
                                        <p:anim calcmode="lin" valueType="num">
                                          <p:cBhvr>
                                            <p:cTn id="36" dur="500" fill="hold"/>
                                            <p:tgtEl>
                                              <p:spTgt spid="20"/>
                                            </p:tgtEl>
                                            <p:attrNameLst>
                                              <p:attrName>ppt_w</p:attrName>
                                            </p:attrNameLst>
                                          </p:cBhvr>
                                          <p:tavLst>
                                            <p:tav tm="0">
                                              <p:val>
                                                <p:strVal val="#ppt_w"/>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200"/>
                                            <p:tgtEl>
                                              <p:spTgt spid="2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100000">
                                              <p:val>
                                                <p:strVal val="#ppt_x"/>
                                              </p:val>
                                            </p:tav>
                                          </p:tavLst>
                                        </p:anim>
                                        <p:anim calcmode="lin" valueType="num">
                                          <p:cBhvr>
                                            <p:cTn id="46" dur="500" fill="hold"/>
                                            <p:tgtEl>
                                              <p:spTgt spid="21"/>
                                            </p:tgtEl>
                                            <p:attrNameLst>
                                              <p:attrName>ppt_y</p:attrName>
                                            </p:attrNameLst>
                                          </p:cBhvr>
                                          <p:tavLst>
                                            <p:tav tm="0">
                                              <p:val>
                                                <p:strVal val="#ppt_y+#ppt_h/2"/>
                                              </p:val>
                                            </p:tav>
                                            <p:tav tm="100000">
                                              <p:val>
                                                <p:strVal val="#ppt_y"/>
                                              </p:val>
                                            </p:tav>
                                          </p:tavLst>
                                        </p:anim>
                                        <p:anim calcmode="lin" valueType="num">
                                          <p:cBhvr>
                                            <p:cTn id="47" dur="500" fill="hold"/>
                                            <p:tgtEl>
                                              <p:spTgt spid="21"/>
                                            </p:tgtEl>
                                            <p:attrNameLst>
                                              <p:attrName>ppt_w</p:attrName>
                                            </p:attrNameLst>
                                          </p:cBhvr>
                                          <p:tavLst>
                                            <p:tav tm="0">
                                              <p:val>
                                                <p:strVal val="#ppt_w"/>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 presetClass="entr" presetSubtype="6" decel="10000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1+#ppt_w/2"/>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par>
                                    <p:cTn id="54" presetID="2" presetClass="entr" presetSubtype="9" decel="100000" fill="hold" grpId="0" nodeType="withEffect">
                                      <p:stCondLst>
                                        <p:cond delay="20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0-#ppt_h/2"/>
                                              </p:val>
                                            </p:tav>
                                            <p:tav tm="100000">
                                              <p:val>
                                                <p:strVal val="#ppt_y"/>
                                              </p:val>
                                            </p:tav>
                                          </p:tavLst>
                                        </p:anim>
                                      </p:childTnLst>
                                    </p:cTn>
                                  </p:par>
                                  <p:par>
                                    <p:cTn id="58" presetID="2" presetClass="entr" presetSubtype="3" decel="100000" fill="hold" grpId="0" nodeType="withEffect">
                                      <p:stCondLst>
                                        <p:cond delay="4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1+#ppt_w/2"/>
                                              </p:val>
                                            </p:tav>
                                            <p:tav tm="100000">
                                              <p:val>
                                                <p:strVal val="#ppt_x"/>
                                              </p:val>
                                            </p:tav>
                                          </p:tavLst>
                                        </p:anim>
                                        <p:anim calcmode="lin" valueType="num">
                                          <p:cBhvr additive="base">
                                            <p:cTn id="61" dur="500" fill="hold"/>
                                            <p:tgtEl>
                                              <p:spTgt spid="6"/>
                                            </p:tgtEl>
                                            <p:attrNameLst>
                                              <p:attrName>ppt_y</p:attrName>
                                            </p:attrNameLst>
                                          </p:cBhvr>
                                          <p:tavLst>
                                            <p:tav tm="0">
                                              <p:val>
                                                <p:strVal val="0-#ppt_h/2"/>
                                              </p:val>
                                            </p:tav>
                                            <p:tav tm="100000">
                                              <p:val>
                                                <p:strVal val="#ppt_y"/>
                                              </p:val>
                                            </p:tav>
                                          </p:tavLst>
                                        </p:anim>
                                      </p:childTnLst>
                                    </p:cTn>
                                  </p:par>
                                  <p:par>
                                    <p:cTn id="62" presetID="2" presetClass="entr" presetSubtype="12" decel="100000" fill="hold" grpId="0" nodeType="withEffect">
                                      <p:stCondLst>
                                        <p:cond delay="60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par>
                              <p:cTn id="66" fill="hold">
                                <p:stCondLst>
                                  <p:cond delay="27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par>
                              <p:cTn id="73" fill="hold">
                                <p:stCondLst>
                                  <p:cond delay="3200"/>
                                </p:stCondLst>
                                <p:childTnLst>
                                  <p:par>
                                    <p:cTn id="74" presetID="22" presetClass="entr" presetSubtype="2"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right)">
                                          <p:cBhvr>
                                            <p:cTn id="76" dur="500"/>
                                            <p:tgtEl>
                                              <p:spTgt spid="11"/>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right)">
                                          <p:cBhvr>
                                            <p:cTn id="79" dur="500"/>
                                            <p:tgtEl>
                                              <p:spTgt spid="12"/>
                                            </p:tgtEl>
                                          </p:cBhvr>
                                        </p:animEffect>
                                      </p:childTnLst>
                                    </p:cTn>
                                  </p:par>
                                </p:childTnLst>
                              </p:cTn>
                            </p:par>
                            <p:par>
                              <p:cTn id="80" fill="hold">
                                <p:stCondLst>
                                  <p:cond delay="3700"/>
                                </p:stCondLst>
                                <p:childTnLst>
                                  <p:par>
                                    <p:cTn id="81" presetID="22" presetClass="entr" presetSubtype="8"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500"/>
                                            <p:tgtEl>
                                              <p:spTgt spid="1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par>
                              <p:cTn id="87" fill="hold">
                                <p:stCondLst>
                                  <p:cond delay="4200"/>
                                </p:stCondLst>
                                <p:childTnLst>
                                  <p:par>
                                    <p:cTn id="88" presetID="22" presetClass="entr" presetSubtype="2"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right)">
                                          <p:cBhvr>
                                            <p:cTn id="90" dur="500"/>
                                            <p:tgtEl>
                                              <p:spTgt spid="15"/>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right)">
                                          <p:cBhvr>
                                            <p:cTn id="93" dur="500"/>
                                            <p:tgtEl>
                                              <p:spTgt spid="16"/>
                                            </p:tgtEl>
                                          </p:cBhvr>
                                        </p:animEffect>
                                      </p:childTnLst>
                                    </p:cTn>
                                  </p:par>
                                </p:childTnLst>
                              </p:cTn>
                            </p:par>
                            <p:par>
                              <p:cTn id="94" fill="hold">
                                <p:stCondLst>
                                  <p:cond delay="4700"/>
                                </p:stCondLst>
                                <p:childTnLst>
                                  <p:par>
                                    <p:cTn id="95" presetID="22" presetClass="entr" presetSubtype="2" fill="hold" grpId="0"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right)">
                                          <p:cBhvr>
                                            <p:cTn id="97" dur="500"/>
                                            <p:tgtEl>
                                              <p:spTgt spid="4"/>
                                            </p:tgtEl>
                                          </p:cBhvr>
                                        </p:animEffect>
                                      </p:childTnLst>
                                    </p:cTn>
                                  </p:par>
                                </p:childTnLst>
                              </p:cTn>
                            </p:par>
                            <p:par>
                              <p:cTn id="98" fill="hold">
                                <p:stCondLst>
                                  <p:cond delay="5200"/>
                                </p:stCondLst>
                                <p:childTnLst>
                                  <p:par>
                                    <p:cTn id="99" presetID="22" presetClass="entr" presetSubtype="8"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childTnLst>
                              </p:cTn>
                            </p:par>
                            <p:par>
                              <p:cTn id="102" fill="hold">
                                <p:stCondLst>
                                  <p:cond delay="5700"/>
                                </p:stCondLst>
                                <p:childTnLst>
                                  <p:par>
                                    <p:cTn id="103" presetID="10" presetClass="entr" presetSubtype="0" fill="hold" grpId="0"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par>
                              <p:cTn id="106" fill="hold">
                                <p:stCondLst>
                                  <p:cond delay="6200"/>
                                </p:stCondLst>
                                <p:childTnLst>
                                  <p:par>
                                    <p:cTn id="107" presetID="1" presetClass="entr" presetSubtype="0" fill="hold" grpId="0" nodeType="afterEffect">
                                      <p:stCondLst>
                                        <p:cond delay="0"/>
                                      </p:stCondLst>
                                      <p:childTnLst>
                                        <p:set>
                                          <p:cBhvr>
                                            <p:cTn id="108"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animBg="1"/>
          <p:bldP spid="18" grpId="0"/>
          <p:bldP spid="19" grpId="0" animBg="1"/>
          <p:bldP spid="20" grpId="0"/>
          <p:bldP spid="21" grpId="0"/>
          <p:bldP spid="23" grpId="0" animBg="1"/>
          <p:bldP spid="24" grpId="0" animBg="1"/>
          <p:bldP spid="25" grpId="0" animBg="1"/>
          <p:bldP spid="26" grpId="0" animBg="1"/>
          <p:bldP spid="2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062759" y="2996953"/>
            <a:ext cx="720080" cy="720080"/>
          </a:xfrm>
          <a:prstGeom prst="rtTriangl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117139" y="3075058"/>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01</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566815" y="3501009"/>
            <a:ext cx="360040" cy="360040"/>
          </a:xfrm>
          <a:prstGeom prst="rtTriangl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10800000" flipH="1">
            <a:off x="3862961" y="2996953"/>
            <a:ext cx="720080" cy="720080"/>
          </a:xfrm>
          <a:prstGeom prst="rtTriangle">
            <a:avLst/>
          </a:prstGeom>
          <a:solidFill>
            <a:srgbClr val="F68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917341" y="3075058"/>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02</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5" name="直角三角形 14"/>
          <p:cNvSpPr/>
          <p:nvPr/>
        </p:nvSpPr>
        <p:spPr>
          <a:xfrm flipH="1">
            <a:off x="4367017" y="3501009"/>
            <a:ext cx="360040" cy="360040"/>
          </a:xfrm>
          <a:prstGeom prst="rtTriangle">
            <a:avLst/>
          </a:prstGeom>
          <a:solidFill>
            <a:srgbClr val="F68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10800000" flipH="1">
            <a:off x="5663161" y="2996953"/>
            <a:ext cx="720080" cy="720080"/>
          </a:xfrm>
          <a:prstGeom prst="rtTriangle">
            <a:avLst/>
          </a:prstGeom>
          <a:solidFill>
            <a:srgbClr val="139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717541" y="3075058"/>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03</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8" name="直角三角形 17"/>
          <p:cNvSpPr/>
          <p:nvPr/>
        </p:nvSpPr>
        <p:spPr>
          <a:xfrm flipH="1">
            <a:off x="6167217" y="3501009"/>
            <a:ext cx="360040" cy="360040"/>
          </a:xfrm>
          <a:prstGeom prst="rtTriangle">
            <a:avLst/>
          </a:prstGeom>
          <a:solidFill>
            <a:srgbClr val="139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直角三角形 18"/>
          <p:cNvSpPr/>
          <p:nvPr/>
        </p:nvSpPr>
        <p:spPr>
          <a:xfrm rot="10800000" flipH="1">
            <a:off x="7463360" y="2996953"/>
            <a:ext cx="720080" cy="72008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517740" y="3075058"/>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04</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21" name="直角三角形 20"/>
          <p:cNvSpPr/>
          <p:nvPr/>
        </p:nvSpPr>
        <p:spPr>
          <a:xfrm flipH="1">
            <a:off x="7967416" y="3501009"/>
            <a:ext cx="360040" cy="360040"/>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直角三角形 21"/>
          <p:cNvSpPr/>
          <p:nvPr/>
        </p:nvSpPr>
        <p:spPr>
          <a:xfrm rot="10800000" flipH="1">
            <a:off x="9263558" y="2996953"/>
            <a:ext cx="720080" cy="720080"/>
          </a:xfrm>
          <a:prstGeom prst="rtTriangle">
            <a:avLst/>
          </a:prstGeom>
          <a:solidFill>
            <a:srgbClr val="7D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317938" y="3075058"/>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05</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24" name="直角三角形 23"/>
          <p:cNvSpPr/>
          <p:nvPr/>
        </p:nvSpPr>
        <p:spPr>
          <a:xfrm flipH="1">
            <a:off x="9767614" y="3501009"/>
            <a:ext cx="360040" cy="360040"/>
          </a:xfrm>
          <a:prstGeom prst="rtTriangle">
            <a:avLst/>
          </a:prstGeom>
          <a:solidFill>
            <a:srgbClr val="7D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863864" y="4005065"/>
            <a:ext cx="1261884" cy="307777"/>
          </a:xfrm>
          <a:prstGeom prst="rect">
            <a:avLst/>
          </a:prstGeom>
          <a:noFill/>
        </p:spPr>
        <p:txBody>
          <a:bodyPr wrap="none" rtlCol="0">
            <a:spAutoFit/>
          </a:bodyPr>
          <a:lstStyle/>
          <a:p>
            <a:pPr algn="ctr"/>
            <a:r>
              <a:rPr lang="zh-CN" altLang="en-US" sz="1400" dirty="0" smtClean="0">
                <a:latin typeface="方正细圆简体" panose="03000509000000000000" pitchFamily="65" charset="-122"/>
                <a:ea typeface="方正细圆简体" panose="03000509000000000000" pitchFamily="65" charset="-122"/>
              </a:rPr>
              <a:t>输入标题内容</a:t>
            </a:r>
            <a:endParaRPr lang="zh-CN" altLang="en-US" sz="1400" dirty="0">
              <a:latin typeface="方正细圆简体" panose="03000509000000000000" pitchFamily="65" charset="-122"/>
              <a:ea typeface="方正细圆简体" panose="03000509000000000000" pitchFamily="65" charset="-122"/>
            </a:endParaRPr>
          </a:p>
        </p:txBody>
      </p:sp>
      <p:sp>
        <p:nvSpPr>
          <p:cNvPr id="26" name="文本框 25"/>
          <p:cNvSpPr txBox="1"/>
          <p:nvPr/>
        </p:nvSpPr>
        <p:spPr>
          <a:xfrm>
            <a:off x="3664066" y="4005065"/>
            <a:ext cx="1261884" cy="307777"/>
          </a:xfrm>
          <a:prstGeom prst="rect">
            <a:avLst/>
          </a:prstGeom>
          <a:noFill/>
        </p:spPr>
        <p:txBody>
          <a:bodyPr wrap="none" rtlCol="0">
            <a:spAutoFit/>
          </a:bodyPr>
          <a:lstStyle/>
          <a:p>
            <a:pPr algn="ctr"/>
            <a:r>
              <a:rPr lang="zh-CN" altLang="en-US" sz="1400" dirty="0" smtClean="0">
                <a:latin typeface="方正细圆简体" panose="03000509000000000000" pitchFamily="65" charset="-122"/>
                <a:ea typeface="方正细圆简体" panose="03000509000000000000" pitchFamily="65" charset="-122"/>
              </a:rPr>
              <a:t>输入标题内容</a:t>
            </a:r>
            <a:endParaRPr lang="zh-CN" altLang="en-US" sz="1400" dirty="0">
              <a:latin typeface="方正细圆简体" panose="03000509000000000000" pitchFamily="65" charset="-122"/>
              <a:ea typeface="方正细圆简体" panose="03000509000000000000" pitchFamily="65" charset="-122"/>
            </a:endParaRPr>
          </a:p>
        </p:txBody>
      </p:sp>
      <p:sp>
        <p:nvSpPr>
          <p:cNvPr id="27" name="文本框 26"/>
          <p:cNvSpPr txBox="1"/>
          <p:nvPr/>
        </p:nvSpPr>
        <p:spPr>
          <a:xfrm>
            <a:off x="5465058" y="4005065"/>
            <a:ext cx="1261884" cy="307777"/>
          </a:xfrm>
          <a:prstGeom prst="rect">
            <a:avLst/>
          </a:prstGeom>
          <a:noFill/>
        </p:spPr>
        <p:txBody>
          <a:bodyPr wrap="none" rtlCol="0">
            <a:spAutoFit/>
          </a:bodyPr>
          <a:lstStyle/>
          <a:p>
            <a:pPr algn="ctr"/>
            <a:r>
              <a:rPr lang="zh-CN" altLang="en-US" sz="1400" dirty="0" smtClean="0">
                <a:latin typeface="方正细圆简体" panose="03000509000000000000" pitchFamily="65" charset="-122"/>
                <a:ea typeface="方正细圆简体" panose="03000509000000000000" pitchFamily="65" charset="-122"/>
              </a:rPr>
              <a:t>输入标题内容</a:t>
            </a:r>
            <a:endParaRPr lang="zh-CN" altLang="en-US" sz="1400" dirty="0">
              <a:latin typeface="方正细圆简体" panose="03000509000000000000" pitchFamily="65" charset="-122"/>
              <a:ea typeface="方正细圆简体" panose="03000509000000000000" pitchFamily="65" charset="-122"/>
            </a:endParaRPr>
          </a:p>
        </p:txBody>
      </p:sp>
      <p:sp>
        <p:nvSpPr>
          <p:cNvPr id="28" name="文本框 27"/>
          <p:cNvSpPr txBox="1"/>
          <p:nvPr/>
        </p:nvSpPr>
        <p:spPr>
          <a:xfrm>
            <a:off x="7266050" y="4005065"/>
            <a:ext cx="1261884" cy="307777"/>
          </a:xfrm>
          <a:prstGeom prst="rect">
            <a:avLst/>
          </a:prstGeom>
          <a:noFill/>
        </p:spPr>
        <p:txBody>
          <a:bodyPr wrap="none" rtlCol="0">
            <a:spAutoFit/>
          </a:bodyPr>
          <a:lstStyle/>
          <a:p>
            <a:pPr algn="ctr"/>
            <a:r>
              <a:rPr lang="zh-CN" altLang="en-US" sz="1400" dirty="0" smtClean="0">
                <a:latin typeface="方正细圆简体" panose="03000509000000000000" pitchFamily="65" charset="-122"/>
                <a:ea typeface="方正细圆简体" panose="03000509000000000000" pitchFamily="65" charset="-122"/>
              </a:rPr>
              <a:t>输入标题内容</a:t>
            </a:r>
            <a:endParaRPr lang="zh-CN" altLang="en-US" sz="1400" dirty="0">
              <a:latin typeface="方正细圆简体" panose="03000509000000000000" pitchFamily="65" charset="-122"/>
              <a:ea typeface="方正细圆简体" panose="03000509000000000000" pitchFamily="65" charset="-122"/>
            </a:endParaRPr>
          </a:p>
        </p:txBody>
      </p:sp>
      <p:sp>
        <p:nvSpPr>
          <p:cNvPr id="29" name="文本框 28"/>
          <p:cNvSpPr txBox="1"/>
          <p:nvPr/>
        </p:nvSpPr>
        <p:spPr>
          <a:xfrm>
            <a:off x="9067042" y="4005065"/>
            <a:ext cx="1261884" cy="307777"/>
          </a:xfrm>
          <a:prstGeom prst="rect">
            <a:avLst/>
          </a:prstGeom>
          <a:noFill/>
        </p:spPr>
        <p:txBody>
          <a:bodyPr wrap="none" rtlCol="0">
            <a:spAutoFit/>
          </a:bodyPr>
          <a:lstStyle/>
          <a:p>
            <a:pPr algn="ctr"/>
            <a:r>
              <a:rPr lang="zh-CN" altLang="en-US" sz="1400" dirty="0" smtClean="0">
                <a:latin typeface="方正细圆简体" panose="03000509000000000000" pitchFamily="65" charset="-122"/>
                <a:ea typeface="方正细圆简体" panose="03000509000000000000" pitchFamily="65" charset="-122"/>
              </a:rPr>
              <a:t>输入标题内容</a:t>
            </a:r>
            <a:endParaRPr lang="zh-CN" altLang="en-US" sz="1400" dirty="0">
              <a:latin typeface="方正细圆简体" panose="03000509000000000000" pitchFamily="65" charset="-122"/>
              <a:ea typeface="方正细圆简体" panose="03000509000000000000" pitchFamily="65" charset="-122"/>
            </a:endParaRPr>
          </a:p>
        </p:txBody>
      </p:sp>
      <p:sp>
        <p:nvSpPr>
          <p:cNvPr id="30" name="文本框 29"/>
          <p:cNvSpPr txBox="1"/>
          <p:nvPr/>
        </p:nvSpPr>
        <p:spPr>
          <a:xfrm>
            <a:off x="986844" y="657879"/>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1" name="文本框 30"/>
          <p:cNvSpPr txBox="1"/>
          <p:nvPr/>
        </p:nvSpPr>
        <p:spPr>
          <a:xfrm>
            <a:off x="1558702" y="704535"/>
            <a:ext cx="768159" cy="400110"/>
          </a:xfrm>
          <a:prstGeom prst="rect">
            <a:avLst/>
          </a:prstGeom>
          <a:noFill/>
        </p:spPr>
        <p:txBody>
          <a:bodyPr wrap="none" rtlCol="0">
            <a:spAutoFit/>
          </a:bodyPr>
          <a:lstStyle/>
          <a:p>
            <a:pPr algn="ctr"/>
            <a:r>
              <a:rPr lang="zh-CN" altLang="en-US" sz="2000" dirty="0" smtClean="0">
                <a:latin typeface="方正细圆简体" panose="03000509000000000000" pitchFamily="65" charset="-122"/>
                <a:ea typeface="方正细圆简体" panose="03000509000000000000" pitchFamily="65" charset="-122"/>
              </a:rPr>
              <a:t>目 录</a:t>
            </a:r>
            <a:endParaRPr lang="zh-CN" altLang="en-US" sz="2000" dirty="0">
              <a:latin typeface="方正细圆简体" panose="03000509000000000000" pitchFamily="65" charset="-122"/>
              <a:ea typeface="方正细圆简体" panose="03000509000000000000" pitchFamily="65" charset="-122"/>
            </a:endParaRPr>
          </a:p>
        </p:txBody>
      </p:sp>
      <p:sp>
        <p:nvSpPr>
          <p:cNvPr id="32" name="文本框 3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iterate type="lt">
                                    <p:tmPct val="10000"/>
                                  </p:iterate>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500" fill="hold"/>
                                        <p:tgtEl>
                                          <p:spTgt spid="31"/>
                                        </p:tgtEl>
                                        <p:attrNameLst>
                                          <p:attrName>ppt_y</p:attrName>
                                        </p:attrNameLst>
                                      </p:cBhvr>
                                      <p:tavLst>
                                        <p:tav tm="0">
                                          <p:val>
                                            <p:strVal val="#ppt_y+#ppt_h/2"/>
                                          </p:val>
                                        </p:tav>
                                        <p:tav tm="100000">
                                          <p:val>
                                            <p:strVal val="#ppt_y"/>
                                          </p:val>
                                        </p:tav>
                                      </p:tavLst>
                                    </p:anim>
                                    <p:anim calcmode="lin" valueType="num">
                                      <p:cBhvr>
                                        <p:cTn id="16" dur="500" fill="hold"/>
                                        <p:tgtEl>
                                          <p:spTgt spid="31"/>
                                        </p:tgtEl>
                                        <p:attrNameLst>
                                          <p:attrName>ppt_w</p:attrName>
                                        </p:attrNameLst>
                                      </p:cBhvr>
                                      <p:tavLst>
                                        <p:tav tm="0">
                                          <p:val>
                                            <p:strVal val="#ppt_w"/>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childTnLst>
                                </p:cTn>
                              </p:par>
                            </p:childTnLst>
                          </p:cTn>
                        </p:par>
                        <p:par>
                          <p:cTn id="18" fill="hold">
                            <p:stCondLst>
                              <p:cond delay="1100"/>
                            </p:stCondLst>
                            <p:childTnLst>
                              <p:par>
                                <p:cTn id="19" presetID="47"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par>
                                <p:cTn id="29" presetID="49" presetClass="entr" presetSubtype="0" decel="100000"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360"/>
                                          </p:val>
                                        </p:tav>
                                        <p:tav tm="100000">
                                          <p:val>
                                            <p:fltVal val="0"/>
                                          </p:val>
                                        </p:tav>
                                      </p:tavLst>
                                    </p:anim>
                                    <p:animEffect transition="in" filter="fade">
                                      <p:cBhvr>
                                        <p:cTn id="34" dur="500"/>
                                        <p:tgtEl>
                                          <p:spTgt spid="10"/>
                                        </p:tgtEl>
                                      </p:cBhvr>
                                    </p:animEffect>
                                  </p:childTnLst>
                                </p:cTn>
                              </p:par>
                              <p:par>
                                <p:cTn id="35" presetID="42" presetClass="entr" presetSubtype="0" fill="hold" grpId="0" nodeType="withEffect">
                                  <p:stCondLst>
                                    <p:cond delay="300"/>
                                  </p:stCondLst>
                                  <p:iterate type="lt">
                                    <p:tmPct val="10000"/>
                                  </p:iterate>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2150"/>
                            </p:stCondLst>
                            <p:childTnLst>
                              <p:par>
                                <p:cTn id="41" presetID="47"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anim calcmode="lin" valueType="num">
                                      <p:cBhvr>
                                        <p:cTn id="44" dur="500" fill="hold"/>
                                        <p:tgtEl>
                                          <p:spTgt spid="13"/>
                                        </p:tgtEl>
                                        <p:attrNameLst>
                                          <p:attrName>ppt_x</p:attrName>
                                        </p:attrNameLst>
                                      </p:cBhvr>
                                      <p:tavLst>
                                        <p:tav tm="0">
                                          <p:val>
                                            <p:strVal val="#ppt_x"/>
                                          </p:val>
                                        </p:tav>
                                        <p:tav tm="100000">
                                          <p:val>
                                            <p:strVal val="#ppt_x"/>
                                          </p:val>
                                        </p:tav>
                                      </p:tavLst>
                                    </p:anim>
                                    <p:anim calcmode="lin" valueType="num">
                                      <p:cBhvr>
                                        <p:cTn id="45" dur="5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par>
                                <p:cTn id="51" presetID="49" presetClass="entr" presetSubtype="0" decel="100000" fill="hold" grpId="0" nodeType="withEffect">
                                  <p:stCondLst>
                                    <p:cond delay="3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par>
                                <p:cTn id="57" presetID="42" presetClass="entr" presetSubtype="0" fill="hold" grpId="0" nodeType="withEffect">
                                  <p:stCondLst>
                                    <p:cond delay="300"/>
                                  </p:stCondLst>
                                  <p:iterate type="lt">
                                    <p:tmPct val="10000"/>
                                  </p:iterate>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cTn>
                              </p:par>
                            </p:childTnLst>
                          </p:cTn>
                        </p:par>
                        <p:par>
                          <p:cTn id="62" fill="hold">
                            <p:stCondLst>
                              <p:cond delay="3199"/>
                            </p:stCondLst>
                            <p:childTnLst>
                              <p:par>
                                <p:cTn id="63" presetID="47"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anim calcmode="lin" valueType="num">
                                      <p:cBhvr>
                                        <p:cTn id="66" dur="500" fill="hold"/>
                                        <p:tgtEl>
                                          <p:spTgt spid="16"/>
                                        </p:tgtEl>
                                        <p:attrNameLst>
                                          <p:attrName>ppt_x</p:attrName>
                                        </p:attrNameLst>
                                      </p:cBhvr>
                                      <p:tavLst>
                                        <p:tav tm="0">
                                          <p:val>
                                            <p:strVal val="#ppt_x"/>
                                          </p:val>
                                        </p:tav>
                                        <p:tav tm="100000">
                                          <p:val>
                                            <p:strVal val="#ppt_x"/>
                                          </p:val>
                                        </p:tav>
                                      </p:tavLst>
                                    </p:anim>
                                    <p:anim calcmode="lin" valueType="num">
                                      <p:cBhvr>
                                        <p:cTn id="67" dur="500" fill="hold"/>
                                        <p:tgtEl>
                                          <p:spTgt spid="1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anim calcmode="lin" valueType="num">
                                      <p:cBhvr>
                                        <p:cTn id="71" dur="500" fill="hold"/>
                                        <p:tgtEl>
                                          <p:spTgt spid="18"/>
                                        </p:tgtEl>
                                        <p:attrNameLst>
                                          <p:attrName>ppt_x</p:attrName>
                                        </p:attrNameLst>
                                      </p:cBhvr>
                                      <p:tavLst>
                                        <p:tav tm="0">
                                          <p:val>
                                            <p:strVal val="#ppt_x"/>
                                          </p:val>
                                        </p:tav>
                                        <p:tav tm="100000">
                                          <p:val>
                                            <p:strVal val="#ppt_x"/>
                                          </p:val>
                                        </p:tav>
                                      </p:tavLst>
                                    </p:anim>
                                    <p:anim calcmode="lin" valueType="num">
                                      <p:cBhvr>
                                        <p:cTn id="72" dur="500" fill="hold"/>
                                        <p:tgtEl>
                                          <p:spTgt spid="18"/>
                                        </p:tgtEl>
                                        <p:attrNameLst>
                                          <p:attrName>ppt_y</p:attrName>
                                        </p:attrNameLst>
                                      </p:cBhvr>
                                      <p:tavLst>
                                        <p:tav tm="0">
                                          <p:val>
                                            <p:strVal val="#ppt_y+.1"/>
                                          </p:val>
                                        </p:tav>
                                        <p:tav tm="100000">
                                          <p:val>
                                            <p:strVal val="#ppt_y"/>
                                          </p:val>
                                        </p:tav>
                                      </p:tavLst>
                                    </p:anim>
                                  </p:childTnLst>
                                </p:cTn>
                              </p:par>
                              <p:par>
                                <p:cTn id="73" presetID="49" presetClass="entr" presetSubtype="0" decel="100000" fill="hold" grpId="0" nodeType="withEffect">
                                  <p:stCondLst>
                                    <p:cond delay="30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360"/>
                                          </p:val>
                                        </p:tav>
                                        <p:tav tm="100000">
                                          <p:val>
                                            <p:fltVal val="0"/>
                                          </p:val>
                                        </p:tav>
                                      </p:tavLst>
                                    </p:anim>
                                    <p:animEffect transition="in" filter="fade">
                                      <p:cBhvr>
                                        <p:cTn id="78" dur="500"/>
                                        <p:tgtEl>
                                          <p:spTgt spid="17"/>
                                        </p:tgtEl>
                                      </p:cBhvr>
                                    </p:animEffect>
                                  </p:childTnLst>
                                </p:cTn>
                              </p:par>
                              <p:par>
                                <p:cTn id="79" presetID="42" presetClass="entr" presetSubtype="0" fill="hold" grpId="0" nodeType="withEffect">
                                  <p:stCondLst>
                                    <p:cond delay="300"/>
                                  </p:stCondLst>
                                  <p:iterate type="lt">
                                    <p:tmPct val="10000"/>
                                  </p:iterate>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anim calcmode="lin" valueType="num">
                                      <p:cBhvr>
                                        <p:cTn id="82" dur="500" fill="hold"/>
                                        <p:tgtEl>
                                          <p:spTgt spid="27"/>
                                        </p:tgtEl>
                                        <p:attrNameLst>
                                          <p:attrName>ppt_x</p:attrName>
                                        </p:attrNameLst>
                                      </p:cBhvr>
                                      <p:tavLst>
                                        <p:tav tm="0">
                                          <p:val>
                                            <p:strVal val="#ppt_x"/>
                                          </p:val>
                                        </p:tav>
                                        <p:tav tm="100000">
                                          <p:val>
                                            <p:strVal val="#ppt_x"/>
                                          </p:val>
                                        </p:tav>
                                      </p:tavLst>
                                    </p:anim>
                                    <p:anim calcmode="lin" valueType="num">
                                      <p:cBhvr>
                                        <p:cTn id="83" dur="500" fill="hold"/>
                                        <p:tgtEl>
                                          <p:spTgt spid="27"/>
                                        </p:tgtEl>
                                        <p:attrNameLst>
                                          <p:attrName>ppt_y</p:attrName>
                                        </p:attrNameLst>
                                      </p:cBhvr>
                                      <p:tavLst>
                                        <p:tav tm="0">
                                          <p:val>
                                            <p:strVal val="#ppt_y+.1"/>
                                          </p:val>
                                        </p:tav>
                                        <p:tav tm="100000">
                                          <p:val>
                                            <p:strVal val="#ppt_y"/>
                                          </p:val>
                                        </p:tav>
                                      </p:tavLst>
                                    </p:anim>
                                  </p:childTnLst>
                                </p:cTn>
                              </p:par>
                            </p:childTnLst>
                          </p:cTn>
                        </p:par>
                        <p:par>
                          <p:cTn id="84" fill="hold">
                            <p:stCondLst>
                              <p:cond delay="4250"/>
                            </p:stCondLst>
                            <p:childTnLst>
                              <p:par>
                                <p:cTn id="85" presetID="47" presetClass="entr" presetSubtype="0"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anim calcmode="lin" valueType="num">
                                      <p:cBhvr>
                                        <p:cTn id="88" dur="500" fill="hold"/>
                                        <p:tgtEl>
                                          <p:spTgt spid="19"/>
                                        </p:tgtEl>
                                        <p:attrNameLst>
                                          <p:attrName>ppt_x</p:attrName>
                                        </p:attrNameLst>
                                      </p:cBhvr>
                                      <p:tavLst>
                                        <p:tav tm="0">
                                          <p:val>
                                            <p:strVal val="#ppt_x"/>
                                          </p:val>
                                        </p:tav>
                                        <p:tav tm="100000">
                                          <p:val>
                                            <p:strVal val="#ppt_x"/>
                                          </p:val>
                                        </p:tav>
                                      </p:tavLst>
                                    </p:anim>
                                    <p:anim calcmode="lin" valueType="num">
                                      <p:cBhvr>
                                        <p:cTn id="89" dur="50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anim calcmode="lin" valueType="num">
                                      <p:cBhvr>
                                        <p:cTn id="93" dur="500" fill="hold"/>
                                        <p:tgtEl>
                                          <p:spTgt spid="21"/>
                                        </p:tgtEl>
                                        <p:attrNameLst>
                                          <p:attrName>ppt_x</p:attrName>
                                        </p:attrNameLst>
                                      </p:cBhvr>
                                      <p:tavLst>
                                        <p:tav tm="0">
                                          <p:val>
                                            <p:strVal val="#ppt_x"/>
                                          </p:val>
                                        </p:tav>
                                        <p:tav tm="100000">
                                          <p:val>
                                            <p:strVal val="#ppt_x"/>
                                          </p:val>
                                        </p:tav>
                                      </p:tavLst>
                                    </p:anim>
                                    <p:anim calcmode="lin" valueType="num">
                                      <p:cBhvr>
                                        <p:cTn id="94" dur="500" fill="hold"/>
                                        <p:tgtEl>
                                          <p:spTgt spid="21"/>
                                        </p:tgtEl>
                                        <p:attrNameLst>
                                          <p:attrName>ppt_y</p:attrName>
                                        </p:attrNameLst>
                                      </p:cBhvr>
                                      <p:tavLst>
                                        <p:tav tm="0">
                                          <p:val>
                                            <p:strVal val="#ppt_y+.1"/>
                                          </p:val>
                                        </p:tav>
                                        <p:tav tm="100000">
                                          <p:val>
                                            <p:strVal val="#ppt_y"/>
                                          </p:val>
                                        </p:tav>
                                      </p:tavLst>
                                    </p:anim>
                                  </p:childTnLst>
                                </p:cTn>
                              </p:par>
                              <p:par>
                                <p:cTn id="95" presetID="49" presetClass="entr" presetSubtype="0" decel="100000" fill="hold" grpId="0" nodeType="withEffect">
                                  <p:stCondLst>
                                    <p:cond delay="30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 calcmode="lin" valueType="num">
                                      <p:cBhvr>
                                        <p:cTn id="99" dur="500" fill="hold"/>
                                        <p:tgtEl>
                                          <p:spTgt spid="20"/>
                                        </p:tgtEl>
                                        <p:attrNameLst>
                                          <p:attrName>style.rotation</p:attrName>
                                        </p:attrNameLst>
                                      </p:cBhvr>
                                      <p:tavLst>
                                        <p:tav tm="0">
                                          <p:val>
                                            <p:fltVal val="360"/>
                                          </p:val>
                                        </p:tav>
                                        <p:tav tm="100000">
                                          <p:val>
                                            <p:fltVal val="0"/>
                                          </p:val>
                                        </p:tav>
                                      </p:tavLst>
                                    </p:anim>
                                    <p:animEffect transition="in" filter="fade">
                                      <p:cBhvr>
                                        <p:cTn id="100" dur="500"/>
                                        <p:tgtEl>
                                          <p:spTgt spid="20"/>
                                        </p:tgtEl>
                                      </p:cBhvr>
                                    </p:animEffect>
                                  </p:childTnLst>
                                </p:cTn>
                              </p:par>
                              <p:par>
                                <p:cTn id="101" presetID="42" presetClass="entr" presetSubtype="0" fill="hold" grpId="0" nodeType="withEffect">
                                  <p:stCondLst>
                                    <p:cond delay="300"/>
                                  </p:stCondLst>
                                  <p:iterate type="lt">
                                    <p:tmPct val="10000"/>
                                  </p:iterate>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anim calcmode="lin" valueType="num">
                                      <p:cBhvr>
                                        <p:cTn id="104" dur="500" fill="hold"/>
                                        <p:tgtEl>
                                          <p:spTgt spid="28"/>
                                        </p:tgtEl>
                                        <p:attrNameLst>
                                          <p:attrName>ppt_x</p:attrName>
                                        </p:attrNameLst>
                                      </p:cBhvr>
                                      <p:tavLst>
                                        <p:tav tm="0">
                                          <p:val>
                                            <p:strVal val="#ppt_x"/>
                                          </p:val>
                                        </p:tav>
                                        <p:tav tm="100000">
                                          <p:val>
                                            <p:strVal val="#ppt_x"/>
                                          </p:val>
                                        </p:tav>
                                      </p:tavLst>
                                    </p:anim>
                                    <p:anim calcmode="lin" valueType="num">
                                      <p:cBhvr>
                                        <p:cTn id="105" dur="5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5299"/>
                            </p:stCondLst>
                            <p:childTnLst>
                              <p:par>
                                <p:cTn id="107" presetID="47" presetClass="entr" presetSubtype="0" fill="hold" grpId="0"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anim calcmode="lin" valueType="num">
                                      <p:cBhvr>
                                        <p:cTn id="110" dur="500" fill="hold"/>
                                        <p:tgtEl>
                                          <p:spTgt spid="22"/>
                                        </p:tgtEl>
                                        <p:attrNameLst>
                                          <p:attrName>ppt_x</p:attrName>
                                        </p:attrNameLst>
                                      </p:cBhvr>
                                      <p:tavLst>
                                        <p:tav tm="0">
                                          <p:val>
                                            <p:strVal val="#ppt_x"/>
                                          </p:val>
                                        </p:tav>
                                        <p:tav tm="100000">
                                          <p:val>
                                            <p:strVal val="#ppt_x"/>
                                          </p:val>
                                        </p:tav>
                                      </p:tavLst>
                                    </p:anim>
                                    <p:anim calcmode="lin" valueType="num">
                                      <p:cBhvr>
                                        <p:cTn id="111" dur="500" fill="hold"/>
                                        <p:tgtEl>
                                          <p:spTgt spid="2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anim calcmode="lin" valueType="num">
                                      <p:cBhvr>
                                        <p:cTn id="115" dur="500" fill="hold"/>
                                        <p:tgtEl>
                                          <p:spTgt spid="24"/>
                                        </p:tgtEl>
                                        <p:attrNameLst>
                                          <p:attrName>ppt_x</p:attrName>
                                        </p:attrNameLst>
                                      </p:cBhvr>
                                      <p:tavLst>
                                        <p:tav tm="0">
                                          <p:val>
                                            <p:strVal val="#ppt_x"/>
                                          </p:val>
                                        </p:tav>
                                        <p:tav tm="100000">
                                          <p:val>
                                            <p:strVal val="#ppt_x"/>
                                          </p:val>
                                        </p:tav>
                                      </p:tavLst>
                                    </p:anim>
                                    <p:anim calcmode="lin" valueType="num">
                                      <p:cBhvr>
                                        <p:cTn id="116" dur="500" fill="hold"/>
                                        <p:tgtEl>
                                          <p:spTgt spid="24"/>
                                        </p:tgtEl>
                                        <p:attrNameLst>
                                          <p:attrName>ppt_y</p:attrName>
                                        </p:attrNameLst>
                                      </p:cBhvr>
                                      <p:tavLst>
                                        <p:tav tm="0">
                                          <p:val>
                                            <p:strVal val="#ppt_y+.1"/>
                                          </p:val>
                                        </p:tav>
                                        <p:tav tm="100000">
                                          <p:val>
                                            <p:strVal val="#ppt_y"/>
                                          </p:val>
                                        </p:tav>
                                      </p:tavLst>
                                    </p:anim>
                                  </p:childTnLst>
                                </p:cTn>
                              </p:par>
                              <p:par>
                                <p:cTn id="117" presetID="49" presetClass="entr" presetSubtype="0" decel="100000" fill="hold" grpId="0" nodeType="withEffect">
                                  <p:stCondLst>
                                    <p:cond delay="30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fltVal val="0"/>
                                          </p:val>
                                        </p:tav>
                                        <p:tav tm="100000">
                                          <p:val>
                                            <p:strVal val="#ppt_h"/>
                                          </p:val>
                                        </p:tav>
                                      </p:tavLst>
                                    </p:anim>
                                    <p:anim calcmode="lin" valueType="num">
                                      <p:cBhvr>
                                        <p:cTn id="121" dur="500" fill="hold"/>
                                        <p:tgtEl>
                                          <p:spTgt spid="23"/>
                                        </p:tgtEl>
                                        <p:attrNameLst>
                                          <p:attrName>style.rotation</p:attrName>
                                        </p:attrNameLst>
                                      </p:cBhvr>
                                      <p:tavLst>
                                        <p:tav tm="0">
                                          <p:val>
                                            <p:fltVal val="360"/>
                                          </p:val>
                                        </p:tav>
                                        <p:tav tm="100000">
                                          <p:val>
                                            <p:fltVal val="0"/>
                                          </p:val>
                                        </p:tav>
                                      </p:tavLst>
                                    </p:anim>
                                    <p:animEffect transition="in" filter="fade">
                                      <p:cBhvr>
                                        <p:cTn id="122" dur="500"/>
                                        <p:tgtEl>
                                          <p:spTgt spid="23"/>
                                        </p:tgtEl>
                                      </p:cBhvr>
                                    </p:animEffect>
                                  </p:childTnLst>
                                </p:cTn>
                              </p:par>
                              <p:par>
                                <p:cTn id="123" presetID="42" presetClass="entr" presetSubtype="0" fill="hold" grpId="0" nodeType="withEffect">
                                  <p:stCondLst>
                                    <p:cond delay="300"/>
                                  </p:stCondLst>
                                  <p:iterate type="lt">
                                    <p:tmPct val="10000"/>
                                  </p:iterate>
                                  <p:childTnLst>
                                    <p:set>
                                      <p:cBhvr>
                                        <p:cTn id="124" dur="1" fill="hold">
                                          <p:stCondLst>
                                            <p:cond delay="0"/>
                                          </p:stCondLst>
                                        </p:cTn>
                                        <p:tgtEl>
                                          <p:spTgt spid="29"/>
                                        </p:tgtEl>
                                        <p:attrNameLst>
                                          <p:attrName>style.visibility</p:attrName>
                                        </p:attrNameLst>
                                      </p:cBhvr>
                                      <p:to>
                                        <p:strVal val="visible"/>
                                      </p:to>
                                    </p:set>
                                    <p:animEffect transition="in" filter="fade">
                                      <p:cBhvr>
                                        <p:cTn id="125" dur="500"/>
                                        <p:tgtEl>
                                          <p:spTgt spid="29"/>
                                        </p:tgtEl>
                                      </p:cBhvr>
                                    </p:animEffect>
                                    <p:anim calcmode="lin" valueType="num">
                                      <p:cBhvr>
                                        <p:cTn id="126" dur="500" fill="hold"/>
                                        <p:tgtEl>
                                          <p:spTgt spid="29"/>
                                        </p:tgtEl>
                                        <p:attrNameLst>
                                          <p:attrName>ppt_x</p:attrName>
                                        </p:attrNameLst>
                                      </p:cBhvr>
                                      <p:tavLst>
                                        <p:tav tm="0">
                                          <p:val>
                                            <p:strVal val="#ppt_x"/>
                                          </p:val>
                                        </p:tav>
                                        <p:tav tm="100000">
                                          <p:val>
                                            <p:strVal val="#ppt_x"/>
                                          </p:val>
                                        </p:tav>
                                      </p:tavLst>
                                    </p:anim>
                                    <p:anim calcmode="lin" valueType="num">
                                      <p:cBhvr>
                                        <p:cTn id="127" dur="500" fill="hold"/>
                                        <p:tgtEl>
                                          <p:spTgt spid="29"/>
                                        </p:tgtEl>
                                        <p:attrNameLst>
                                          <p:attrName>ppt_y</p:attrName>
                                        </p:attrNameLst>
                                      </p:cBhvr>
                                      <p:tavLst>
                                        <p:tav tm="0">
                                          <p:val>
                                            <p:strVal val="#ppt_y+.1"/>
                                          </p:val>
                                        </p:tav>
                                        <p:tav tm="100000">
                                          <p:val>
                                            <p:strVal val="#ppt_y"/>
                                          </p:val>
                                        </p:tav>
                                      </p:tavLst>
                                    </p:anim>
                                  </p:childTnLst>
                                </p:cTn>
                              </p:par>
                            </p:childTnLst>
                          </p:cTn>
                        </p:par>
                        <p:par>
                          <p:cTn id="128" fill="hold">
                            <p:stCondLst>
                              <p:cond delay="6349"/>
                            </p:stCondLst>
                            <p:childTnLst>
                              <p:par>
                                <p:cTn id="129" presetID="1" presetClass="entr" presetSubtype="0" fill="hold" grpId="0" nodeType="afterEffect">
                                  <p:stCondLst>
                                    <p:cond delay="0"/>
                                  </p:stCondLst>
                                  <p:childTnLst>
                                    <p:set>
                                      <p:cBhvr>
                                        <p:cTn id="130"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p:bldP spid="24" grpId="0" animBg="1"/>
      <p:bldP spid="25" grpId="0"/>
      <p:bldP spid="26" grpId="0"/>
      <p:bldP spid="27" grpId="0"/>
      <p:bldP spid="28" grpId="0"/>
      <p:bldP spid="29" grpId="0"/>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507431" y="1512250"/>
            <a:ext cx="601400" cy="218691"/>
          </a:xfrm>
          <a:prstGeom prst="roundRect">
            <a:avLst>
              <a:gd name="adj" fmla="val 50000"/>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507431" y="1917871"/>
            <a:ext cx="1093455" cy="218691"/>
          </a:xfrm>
          <a:prstGeom prst="roundRect">
            <a:avLst>
              <a:gd name="adj" fmla="val 50000"/>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507431" y="2323492"/>
            <a:ext cx="1530837" cy="218691"/>
          </a:xfrm>
          <a:prstGeom prst="roundRect">
            <a:avLst>
              <a:gd name="adj" fmla="val 50000"/>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507431" y="2729113"/>
            <a:ext cx="3663074" cy="218691"/>
          </a:xfrm>
          <a:prstGeom prst="roundRect">
            <a:avLst>
              <a:gd name="adj" fmla="val 50000"/>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507431" y="3134734"/>
            <a:ext cx="4373819" cy="218691"/>
          </a:xfrm>
          <a:prstGeom prst="roundRect">
            <a:avLst>
              <a:gd name="adj" fmla="val 50000"/>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507431" y="3540355"/>
            <a:ext cx="4865874" cy="218691"/>
          </a:xfrm>
          <a:prstGeom prst="roundRect">
            <a:avLst>
              <a:gd name="adj" fmla="val 50000"/>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507431" y="3945976"/>
            <a:ext cx="5029892" cy="218691"/>
          </a:xfrm>
          <a:prstGeom prst="roundRect">
            <a:avLst>
              <a:gd name="adj" fmla="val 50000"/>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507431" y="4351597"/>
            <a:ext cx="3280364" cy="218691"/>
          </a:xfrm>
          <a:prstGeom prst="roundRect">
            <a:avLst>
              <a:gd name="adj" fmla="val 50000"/>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507431" y="4757218"/>
            <a:ext cx="2569619" cy="218691"/>
          </a:xfrm>
          <a:prstGeom prst="roundRect">
            <a:avLst>
              <a:gd name="adj" fmla="val 50000"/>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507431" y="5162839"/>
            <a:ext cx="2952328" cy="218691"/>
          </a:xfrm>
          <a:prstGeom prst="roundRect">
            <a:avLst>
              <a:gd name="adj" fmla="val 50000"/>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1507431" y="5568460"/>
            <a:ext cx="1749528" cy="218691"/>
          </a:xfrm>
          <a:prstGeom prst="roundRect">
            <a:avLst>
              <a:gd name="adj" fmla="val 50000"/>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1507431" y="5974079"/>
            <a:ext cx="874764" cy="218691"/>
          </a:xfrm>
          <a:prstGeom prst="roundRect">
            <a:avLst>
              <a:gd name="adj" fmla="val 50000"/>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1053461" y="1467706"/>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01</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053461" y="1873327"/>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02</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053461" y="2278948"/>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03</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1053461" y="2684569"/>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04</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053461" y="3090190"/>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05</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053461" y="3495811"/>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06</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053461" y="3901432"/>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07</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053461" y="4307053"/>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08</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053461" y="4712674"/>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09</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053461" y="5118295"/>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10</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1053461" y="5523916"/>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11</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1053461" y="5929535"/>
            <a:ext cx="396262" cy="307777"/>
          </a:xfrm>
          <a:prstGeom prst="rect">
            <a:avLst/>
          </a:prstGeom>
          <a:noFill/>
        </p:spPr>
        <p:txBody>
          <a:bodyPr wrap="none" rtlCol="0">
            <a:spAutoFit/>
          </a:bodyPr>
          <a:lstStyle/>
          <a:p>
            <a:r>
              <a:rPr lang="en-US" altLang="zh-CN" sz="1400" dirty="0" smtClean="0">
                <a:solidFill>
                  <a:schemeClr val="bg1">
                    <a:lumMod val="50000"/>
                  </a:schemeClr>
                </a:solidFill>
                <a:latin typeface="微软雅黑" panose="020B0503020204020204" pitchFamily="34" charset="-122"/>
                <a:ea typeface="微软雅黑" panose="020B0503020204020204" pitchFamily="34" charset="-122"/>
              </a:rPr>
              <a:t>12</a:t>
            </a:r>
            <a:endParaRPr lang="zh-CN" altLang="en-US" sz="1400" dirty="0" smtClean="0">
              <a:solidFill>
                <a:schemeClr val="bg1">
                  <a:lumMod val="50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105750" y="1467706"/>
            <a:ext cx="830677"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184,900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29" name="TextBox 28"/>
          <p:cNvSpPr txBox="1"/>
          <p:nvPr/>
        </p:nvSpPr>
        <p:spPr>
          <a:xfrm>
            <a:off x="2601660" y="1873326"/>
            <a:ext cx="830677"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358,770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0" name="TextBox 29"/>
          <p:cNvSpPr txBox="1"/>
          <p:nvPr/>
        </p:nvSpPr>
        <p:spPr>
          <a:xfrm>
            <a:off x="3038268" y="2278947"/>
            <a:ext cx="830677"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638,859</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1" name="TextBox 30"/>
          <p:cNvSpPr txBox="1"/>
          <p:nvPr/>
        </p:nvSpPr>
        <p:spPr>
          <a:xfrm>
            <a:off x="5170505" y="2684569"/>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1,936,200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2" name="TextBox 31"/>
          <p:cNvSpPr txBox="1"/>
          <p:nvPr/>
        </p:nvSpPr>
        <p:spPr>
          <a:xfrm>
            <a:off x="5881250" y="3090190"/>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2,242,700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3" name="TextBox 32"/>
          <p:cNvSpPr txBox="1"/>
          <p:nvPr/>
        </p:nvSpPr>
        <p:spPr>
          <a:xfrm>
            <a:off x="6373305" y="3495810"/>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2,362,100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4" name="TextBox 33"/>
          <p:cNvSpPr txBox="1"/>
          <p:nvPr/>
        </p:nvSpPr>
        <p:spPr>
          <a:xfrm>
            <a:off x="6537323" y="3901432"/>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2,398,400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5" name="TextBox 34"/>
          <p:cNvSpPr txBox="1"/>
          <p:nvPr/>
        </p:nvSpPr>
        <p:spPr>
          <a:xfrm>
            <a:off x="4787795" y="4307053"/>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1,671,370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6" name="TextBox 35"/>
          <p:cNvSpPr txBox="1"/>
          <p:nvPr/>
        </p:nvSpPr>
        <p:spPr>
          <a:xfrm>
            <a:off x="4077050" y="4712673"/>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1,424,082</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7" name="TextBox 36"/>
          <p:cNvSpPr txBox="1"/>
          <p:nvPr/>
        </p:nvSpPr>
        <p:spPr>
          <a:xfrm>
            <a:off x="4459759" y="5118295"/>
            <a:ext cx="979755"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1,580,730</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8" name="TextBox 37"/>
          <p:cNvSpPr txBox="1"/>
          <p:nvPr/>
        </p:nvSpPr>
        <p:spPr>
          <a:xfrm>
            <a:off x="3256959" y="5523915"/>
            <a:ext cx="830677"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734,889</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39" name="TextBox 38"/>
          <p:cNvSpPr txBox="1"/>
          <p:nvPr/>
        </p:nvSpPr>
        <p:spPr>
          <a:xfrm>
            <a:off x="2348697" y="5929535"/>
            <a:ext cx="830677" cy="307777"/>
          </a:xfrm>
          <a:prstGeom prst="rect">
            <a:avLst/>
          </a:prstGeom>
          <a:noFill/>
        </p:spPr>
        <p:txBody>
          <a:bodyPr wrap="none" rtlCol="0" anchor="ctr">
            <a:spAutoFit/>
          </a:bodyPr>
          <a:lstStyle/>
          <a:p>
            <a:r>
              <a:rPr lang="en-US" altLang="zh-CN" sz="1400" dirty="0" smtClean="0">
                <a:solidFill>
                  <a:schemeClr val="tx1">
                    <a:lumMod val="95000"/>
                    <a:lumOff val="5000"/>
                  </a:schemeClr>
                </a:solidFill>
                <a:latin typeface="HelveticaNeueLT Pro 55 Roman" pitchFamily="34" charset="0"/>
                <a:ea typeface="微软雅黑" panose="020B0503020204020204" pitchFamily="34" charset="-122"/>
              </a:rPr>
              <a:t>254,306</a:t>
            </a:r>
            <a:endParaRPr lang="zh-CN" altLang="en-US" sz="1400" dirty="0" smtClean="0">
              <a:solidFill>
                <a:schemeClr val="tx1">
                  <a:lumMod val="95000"/>
                  <a:lumOff val="5000"/>
                </a:schemeClr>
              </a:solidFill>
              <a:latin typeface="HelveticaNeueLT Pro 55 Roman" pitchFamily="34" charset="0"/>
              <a:ea typeface="微软雅黑" panose="020B0503020204020204" pitchFamily="34" charset="-122"/>
            </a:endParaRPr>
          </a:p>
        </p:txBody>
      </p:sp>
      <p:sp>
        <p:nvSpPr>
          <p:cNvPr id="40" name="TextBox 39"/>
          <p:cNvSpPr txBox="1"/>
          <p:nvPr/>
        </p:nvSpPr>
        <p:spPr>
          <a:xfrm>
            <a:off x="5687406" y="1497328"/>
            <a:ext cx="5646096"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，或者通过复制您的文本后，在此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6200367" y="1903172"/>
            <a:ext cx="5133135"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复制您的文本后，</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框中选择粘贴，并选择只保留文字。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7226288" y="2309016"/>
            <a:ext cx="4107214"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3</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框中选择粘贴，并选择只保留文字。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7226288" y="2714860"/>
            <a:ext cx="4107214"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4</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框中选择粘贴，并选择只保留文字。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8380451" y="3120704"/>
            <a:ext cx="2953051"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7739249" y="3526548"/>
            <a:ext cx="3594253"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6</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，选择</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粘贴，并选择只保留文字。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8893411" y="3932392"/>
            <a:ext cx="2440091"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7</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这里只</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7739249" y="4338236"/>
            <a:ext cx="3594253"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8</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这里，选择粘贴</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7995730" y="4744080"/>
            <a:ext cx="3337772"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9</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8689830" y="5149924"/>
            <a:ext cx="2643672"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10</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，只</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6766226" y="5555768"/>
            <a:ext cx="4567276"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11</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或者通过复制您的文本后</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，并</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7150947" y="5961613"/>
            <a:ext cx="4182555" cy="246221"/>
          </a:xfrm>
          <a:prstGeom prst="rect">
            <a:avLst/>
          </a:prstGeom>
          <a:noFill/>
        </p:spPr>
        <p:txBody>
          <a:bodyPr wrap="none" rtlCol="0">
            <a:spAutoFit/>
          </a:bodyPr>
          <a:lstStyle/>
          <a:p>
            <a:pPr algn="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结论</a:t>
            </a:r>
            <a:r>
              <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rPr>
              <a:t>12</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，在此</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框中选择粘贴，并选择只保留文字。</a:t>
            </a:r>
            <a:endPar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53" name="文本框 5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54" name="文本框 5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55" name="直接连接符 54"/>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 name="Rectangle 4"/>
          <p:cNvSpPr/>
          <p:nvPr/>
        </p:nvSpPr>
        <p:spPr>
          <a:xfrm>
            <a:off x="-159" y="0"/>
            <a:ext cx="1849645"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7"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8"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9" name="Rectangle 4"/>
          <p:cNvSpPr/>
          <p:nvPr/>
        </p:nvSpPr>
        <p:spPr>
          <a:xfrm>
            <a:off x="6127064" y="0"/>
            <a:ext cx="171350"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0" name="文本框 5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700" fill="hold"/>
                                            <p:tgtEl>
                                              <p:spTgt spid="59"/>
                                            </p:tgtEl>
                                            <p:attrNameLst>
                                              <p:attrName>ppt_w</p:attrName>
                                            </p:attrNameLst>
                                          </p:cBhvr>
                                          <p:tavLst>
                                            <p:tav tm="0">
                                              <p:val>
                                                <p:strVal val="#ppt_w+.3"/>
                                              </p:val>
                                            </p:tav>
                                            <p:tav tm="100000">
                                              <p:val>
                                                <p:strVal val="#ppt_w"/>
                                              </p:val>
                                            </p:tav>
                                          </p:tavLst>
                                        </p:anim>
                                        <p:anim calcmode="lin" valueType="num">
                                          <p:cBhvr>
                                            <p:cTn id="8" dur="700" fill="hold"/>
                                            <p:tgtEl>
                                              <p:spTgt spid="59"/>
                                            </p:tgtEl>
                                            <p:attrNameLst>
                                              <p:attrName>ppt_h</p:attrName>
                                            </p:attrNameLst>
                                          </p:cBhvr>
                                          <p:tavLst>
                                            <p:tav tm="0">
                                              <p:val>
                                                <p:strVal val="#ppt_h"/>
                                              </p:val>
                                            </p:tav>
                                            <p:tav tm="100000">
                                              <p:val>
                                                <p:strVal val="#ppt_h"/>
                                              </p:val>
                                            </p:tav>
                                          </p:tavLst>
                                        </p:anim>
                                        <p:animEffect transition="in" filter="fade">
                                          <p:cBhvr>
                                            <p:cTn id="9" dur="700"/>
                                            <p:tgtEl>
                                              <p:spTgt spid="5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00" fill="hold"/>
                                            <p:tgtEl>
                                              <p:spTgt spid="58"/>
                                            </p:tgtEl>
                                            <p:attrNameLst>
                                              <p:attrName>ppt_w</p:attrName>
                                            </p:attrNameLst>
                                          </p:cBhvr>
                                          <p:tavLst>
                                            <p:tav tm="0">
                                              <p:val>
                                                <p:strVal val="#ppt_w+.3"/>
                                              </p:val>
                                            </p:tav>
                                            <p:tav tm="100000">
                                              <p:val>
                                                <p:strVal val="#ppt_w"/>
                                              </p:val>
                                            </p:tav>
                                          </p:tavLst>
                                        </p:anim>
                                        <p:anim calcmode="lin" valueType="num">
                                          <p:cBhvr>
                                            <p:cTn id="13" dur="700" fill="hold"/>
                                            <p:tgtEl>
                                              <p:spTgt spid="58"/>
                                            </p:tgtEl>
                                            <p:attrNameLst>
                                              <p:attrName>ppt_h</p:attrName>
                                            </p:attrNameLst>
                                          </p:cBhvr>
                                          <p:tavLst>
                                            <p:tav tm="0">
                                              <p:val>
                                                <p:strVal val="#ppt_h"/>
                                              </p:val>
                                            </p:tav>
                                            <p:tav tm="100000">
                                              <p:val>
                                                <p:strVal val="#ppt_h"/>
                                              </p:val>
                                            </p:tav>
                                          </p:tavLst>
                                        </p:anim>
                                        <p:animEffect transition="in" filter="fade">
                                          <p:cBhvr>
                                            <p:cTn id="14" dur="700"/>
                                            <p:tgtEl>
                                              <p:spTgt spid="5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700" fill="hold"/>
                                            <p:tgtEl>
                                              <p:spTgt spid="57"/>
                                            </p:tgtEl>
                                            <p:attrNameLst>
                                              <p:attrName>ppt_w</p:attrName>
                                            </p:attrNameLst>
                                          </p:cBhvr>
                                          <p:tavLst>
                                            <p:tav tm="0">
                                              <p:val>
                                                <p:strVal val="#ppt_w+.3"/>
                                              </p:val>
                                            </p:tav>
                                            <p:tav tm="100000">
                                              <p:val>
                                                <p:strVal val="#ppt_w"/>
                                              </p:val>
                                            </p:tav>
                                          </p:tavLst>
                                        </p:anim>
                                        <p:anim calcmode="lin" valueType="num">
                                          <p:cBhvr>
                                            <p:cTn id="18" dur="700" fill="hold"/>
                                            <p:tgtEl>
                                              <p:spTgt spid="57"/>
                                            </p:tgtEl>
                                            <p:attrNameLst>
                                              <p:attrName>ppt_h</p:attrName>
                                            </p:attrNameLst>
                                          </p:cBhvr>
                                          <p:tavLst>
                                            <p:tav tm="0">
                                              <p:val>
                                                <p:strVal val="#ppt_h"/>
                                              </p:val>
                                            </p:tav>
                                            <p:tav tm="100000">
                                              <p:val>
                                                <p:strVal val="#ppt_h"/>
                                              </p:val>
                                            </p:tav>
                                          </p:tavLst>
                                        </p:anim>
                                        <p:animEffect transition="in" filter="fade">
                                          <p:cBhvr>
                                            <p:cTn id="19" dur="700"/>
                                            <p:tgtEl>
                                              <p:spTgt spid="57"/>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14:bounceEnd="25000">
                                          <p:cBhvr additive="base">
                                            <p:cTn id="22" dur="600" fill="hold"/>
                                            <p:tgtEl>
                                              <p:spTgt spid="5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ppt_x</p:attrName>
                                            </p:attrNameLst>
                                          </p:cBhvr>
                                          <p:tavLst>
                                            <p:tav tm="0">
                                              <p:val>
                                                <p:strVal val="#ppt_x-#ppt_w/2"/>
                                              </p:val>
                                            </p:tav>
                                            <p:tav tm="100000">
                                              <p:val>
                                                <p:strVal val="#ppt_x"/>
                                              </p:val>
                                            </p:tav>
                                          </p:tavLst>
                                        </p:anim>
                                        <p:anim calcmode="lin" valueType="num">
                                          <p:cBhvr>
                                            <p:cTn id="28" dur="500" fill="hold"/>
                                            <p:tgtEl>
                                              <p:spTgt spid="52"/>
                                            </p:tgtEl>
                                            <p:attrNameLst>
                                              <p:attrName>ppt_y</p:attrName>
                                            </p:attrNameLst>
                                          </p:cBhvr>
                                          <p:tavLst>
                                            <p:tav tm="0">
                                              <p:val>
                                                <p:strVal val="#ppt_y"/>
                                              </p:val>
                                            </p:tav>
                                            <p:tav tm="100000">
                                              <p:val>
                                                <p:strVal val="#ppt_y"/>
                                              </p:val>
                                            </p:tav>
                                          </p:tavLst>
                                        </p:anim>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ppt_h/2"/>
                                              </p:val>
                                            </p:tav>
                                            <p:tav tm="100000">
                                              <p:val>
                                                <p:strVal val="#ppt_y"/>
                                              </p:val>
                                            </p:tav>
                                          </p:tavLst>
                                        </p:anim>
                                        <p:anim calcmode="lin" valueType="num">
                                          <p:cBhvr>
                                            <p:cTn id="36" dur="500" fill="hold"/>
                                            <p:tgtEl>
                                              <p:spTgt spid="53"/>
                                            </p:tgtEl>
                                            <p:attrNameLst>
                                              <p:attrName>ppt_w</p:attrName>
                                            </p:attrNameLst>
                                          </p:cBhvr>
                                          <p:tavLst>
                                            <p:tav tm="0">
                                              <p:val>
                                                <p:strVal val="#ppt_w"/>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
                                            <p:tgtEl>
                                              <p:spTgt spid="5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ppt_x</p:attrName>
                                            </p:attrNameLst>
                                          </p:cBhvr>
                                          <p:tavLst>
                                            <p:tav tm="0">
                                              <p:val>
                                                <p:strVal val="#ppt_x"/>
                                              </p:val>
                                            </p:tav>
                                            <p:tav tm="100000">
                                              <p:val>
                                                <p:strVal val="#ppt_x"/>
                                              </p:val>
                                            </p:tav>
                                          </p:tavLst>
                                        </p:anim>
                                        <p:anim calcmode="lin" valueType="num">
                                          <p:cBhvr>
                                            <p:cTn id="46" dur="500" fill="hold"/>
                                            <p:tgtEl>
                                              <p:spTgt spid="54"/>
                                            </p:tgtEl>
                                            <p:attrNameLst>
                                              <p:attrName>ppt_y</p:attrName>
                                            </p:attrNameLst>
                                          </p:cBhvr>
                                          <p:tavLst>
                                            <p:tav tm="0">
                                              <p:val>
                                                <p:strVal val="#ppt_y+#ppt_h/2"/>
                                              </p:val>
                                            </p:tav>
                                            <p:tav tm="100000">
                                              <p:val>
                                                <p:strVal val="#ppt_y"/>
                                              </p:val>
                                            </p:tav>
                                          </p:tavLst>
                                        </p:anim>
                                        <p:anim calcmode="lin" valueType="num">
                                          <p:cBhvr>
                                            <p:cTn id="47" dur="500" fill="hold"/>
                                            <p:tgtEl>
                                              <p:spTgt spid="54"/>
                                            </p:tgtEl>
                                            <p:attrNameLst>
                                              <p:attrName>ppt_w</p:attrName>
                                            </p:attrNameLst>
                                          </p:cBhvr>
                                          <p:tavLst>
                                            <p:tav tm="0">
                                              <p:val>
                                                <p:strVal val="#ppt_w"/>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700"/>
                                </p:stCondLst>
                                <p:childTnLst>
                                  <p:par>
                                    <p:cTn id="87" presetID="22" presetClass="entr" presetSubtype="8"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500"/>
                                            <p:tgtEl>
                                              <p:spTgt spid="4"/>
                                            </p:tgtEl>
                                          </p:cBhvr>
                                        </p:animEffect>
                                      </p:childTnLst>
                                    </p:cTn>
                                  </p:par>
                                  <p:par>
                                    <p:cTn id="90" presetID="22" presetClass="entr" presetSubtype="8" fill="hold" grpId="0" nodeType="withEffect">
                                      <p:stCondLst>
                                        <p:cond delay="100"/>
                                      </p:stCondLst>
                                      <p:childTnLst>
                                        <p:set>
                                          <p:cBhvr>
                                            <p:cTn id="91" dur="1" fill="hold">
                                              <p:stCondLst>
                                                <p:cond delay="0"/>
                                              </p:stCondLst>
                                            </p:cTn>
                                            <p:tgtEl>
                                              <p:spTgt spid="5"/>
                                            </p:tgtEl>
                                            <p:attrNameLst>
                                              <p:attrName>style.visibility</p:attrName>
                                            </p:attrNameLst>
                                          </p:cBhvr>
                                          <p:to>
                                            <p:strVal val="visible"/>
                                          </p:to>
                                        </p:set>
                                        <p:animEffect transition="in" filter="wipe(left)">
                                          <p:cBhvr>
                                            <p:cTn id="92" dur="500"/>
                                            <p:tgtEl>
                                              <p:spTgt spid="5"/>
                                            </p:tgtEl>
                                          </p:cBhvr>
                                        </p:animEffect>
                                      </p:childTnLst>
                                    </p:cTn>
                                  </p:par>
                                  <p:par>
                                    <p:cTn id="93" presetID="22" presetClass="entr" presetSubtype="8" fill="hold" grpId="0" nodeType="withEffect">
                                      <p:stCondLst>
                                        <p:cond delay="200"/>
                                      </p:stCondLst>
                                      <p:childTnLst>
                                        <p:set>
                                          <p:cBhvr>
                                            <p:cTn id="94" dur="1" fill="hold">
                                              <p:stCondLst>
                                                <p:cond delay="0"/>
                                              </p:stCondLst>
                                            </p:cTn>
                                            <p:tgtEl>
                                              <p:spTgt spid="6"/>
                                            </p:tgtEl>
                                            <p:attrNameLst>
                                              <p:attrName>style.visibility</p:attrName>
                                            </p:attrNameLst>
                                          </p:cBhvr>
                                          <p:to>
                                            <p:strVal val="visible"/>
                                          </p:to>
                                        </p:set>
                                        <p:animEffect transition="in" filter="wipe(left)">
                                          <p:cBhvr>
                                            <p:cTn id="95" dur="500"/>
                                            <p:tgtEl>
                                              <p:spTgt spid="6"/>
                                            </p:tgtEl>
                                          </p:cBhvr>
                                        </p:animEffect>
                                      </p:childTnLst>
                                    </p:cTn>
                                  </p:par>
                                  <p:par>
                                    <p:cTn id="96" presetID="22" presetClass="entr" presetSubtype="8" fill="hold" grpId="0" nodeType="withEffect">
                                      <p:stCondLst>
                                        <p:cond delay="300"/>
                                      </p:stCondLst>
                                      <p:childTnLst>
                                        <p:set>
                                          <p:cBhvr>
                                            <p:cTn id="97" dur="1" fill="hold">
                                              <p:stCondLst>
                                                <p:cond delay="0"/>
                                              </p:stCondLst>
                                            </p:cTn>
                                            <p:tgtEl>
                                              <p:spTgt spid="7"/>
                                            </p:tgtEl>
                                            <p:attrNameLst>
                                              <p:attrName>style.visibility</p:attrName>
                                            </p:attrNameLst>
                                          </p:cBhvr>
                                          <p:to>
                                            <p:strVal val="visible"/>
                                          </p:to>
                                        </p:set>
                                        <p:animEffect transition="in" filter="wipe(left)">
                                          <p:cBhvr>
                                            <p:cTn id="98" dur="500"/>
                                            <p:tgtEl>
                                              <p:spTgt spid="7"/>
                                            </p:tgtEl>
                                          </p:cBhvr>
                                        </p:animEffect>
                                      </p:childTnLst>
                                    </p:cTn>
                                  </p:par>
                                  <p:par>
                                    <p:cTn id="99" presetID="22" presetClass="entr" presetSubtype="8" fill="hold" grpId="0" nodeType="withEffect">
                                      <p:stCondLst>
                                        <p:cond delay="400"/>
                                      </p:stCondLst>
                                      <p:childTnLst>
                                        <p:set>
                                          <p:cBhvr>
                                            <p:cTn id="100" dur="1" fill="hold">
                                              <p:stCondLst>
                                                <p:cond delay="0"/>
                                              </p:stCondLst>
                                            </p:cTn>
                                            <p:tgtEl>
                                              <p:spTgt spid="8"/>
                                            </p:tgtEl>
                                            <p:attrNameLst>
                                              <p:attrName>style.visibility</p:attrName>
                                            </p:attrNameLst>
                                          </p:cBhvr>
                                          <p:to>
                                            <p:strVal val="visible"/>
                                          </p:to>
                                        </p:set>
                                        <p:animEffect transition="in" filter="wipe(left)">
                                          <p:cBhvr>
                                            <p:cTn id="101" dur="500"/>
                                            <p:tgtEl>
                                              <p:spTgt spid="8"/>
                                            </p:tgtEl>
                                          </p:cBhvr>
                                        </p:animEffect>
                                      </p:childTnLst>
                                    </p:cTn>
                                  </p:par>
                                  <p:par>
                                    <p:cTn id="102" presetID="22" presetClass="entr" presetSubtype="8" fill="hold" grpId="0" nodeType="withEffect">
                                      <p:stCondLst>
                                        <p:cond delay="50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par>
                                    <p:cTn id="105" presetID="22" presetClass="entr" presetSubtype="8" fill="hold" grpId="0" nodeType="withEffect">
                                      <p:stCondLst>
                                        <p:cond delay="60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par>
                                    <p:cTn id="108" presetID="22" presetClass="entr" presetSubtype="8" fill="hold" grpId="0" nodeType="withEffect">
                                      <p:stCondLst>
                                        <p:cond delay="700"/>
                                      </p:stCondLst>
                                      <p:childTnLst>
                                        <p:set>
                                          <p:cBhvr>
                                            <p:cTn id="109" dur="1" fill="hold">
                                              <p:stCondLst>
                                                <p:cond delay="0"/>
                                              </p:stCondLst>
                                            </p:cTn>
                                            <p:tgtEl>
                                              <p:spTgt spid="11"/>
                                            </p:tgtEl>
                                            <p:attrNameLst>
                                              <p:attrName>style.visibility</p:attrName>
                                            </p:attrNameLst>
                                          </p:cBhvr>
                                          <p:to>
                                            <p:strVal val="visible"/>
                                          </p:to>
                                        </p:set>
                                        <p:animEffect transition="in" filter="wipe(left)">
                                          <p:cBhvr>
                                            <p:cTn id="110" dur="500"/>
                                            <p:tgtEl>
                                              <p:spTgt spid="11"/>
                                            </p:tgtEl>
                                          </p:cBhvr>
                                        </p:animEffect>
                                      </p:childTnLst>
                                    </p:cTn>
                                  </p:par>
                                  <p:par>
                                    <p:cTn id="111" presetID="22" presetClass="entr" presetSubtype="8" fill="hold" grpId="0" nodeType="withEffect">
                                      <p:stCondLst>
                                        <p:cond delay="800"/>
                                      </p:stCondLst>
                                      <p:childTnLst>
                                        <p:set>
                                          <p:cBhvr>
                                            <p:cTn id="112" dur="1" fill="hold">
                                              <p:stCondLst>
                                                <p:cond delay="0"/>
                                              </p:stCondLst>
                                            </p:cTn>
                                            <p:tgtEl>
                                              <p:spTgt spid="12"/>
                                            </p:tgtEl>
                                            <p:attrNameLst>
                                              <p:attrName>style.visibility</p:attrName>
                                            </p:attrNameLst>
                                          </p:cBhvr>
                                          <p:to>
                                            <p:strVal val="visible"/>
                                          </p:to>
                                        </p:set>
                                        <p:animEffect transition="in" filter="wipe(left)">
                                          <p:cBhvr>
                                            <p:cTn id="113" dur="500"/>
                                            <p:tgtEl>
                                              <p:spTgt spid="12"/>
                                            </p:tgtEl>
                                          </p:cBhvr>
                                        </p:animEffect>
                                      </p:childTnLst>
                                    </p:cTn>
                                  </p:par>
                                  <p:par>
                                    <p:cTn id="114" presetID="22" presetClass="entr" presetSubtype="8" fill="hold" grpId="0" nodeType="withEffect">
                                      <p:stCondLst>
                                        <p:cond delay="900"/>
                                      </p:stCondLst>
                                      <p:childTnLst>
                                        <p:set>
                                          <p:cBhvr>
                                            <p:cTn id="115" dur="1" fill="hold">
                                              <p:stCondLst>
                                                <p:cond delay="0"/>
                                              </p:stCondLst>
                                            </p:cTn>
                                            <p:tgtEl>
                                              <p:spTgt spid="13"/>
                                            </p:tgtEl>
                                            <p:attrNameLst>
                                              <p:attrName>style.visibility</p:attrName>
                                            </p:attrNameLst>
                                          </p:cBhvr>
                                          <p:to>
                                            <p:strVal val="visible"/>
                                          </p:to>
                                        </p:set>
                                        <p:animEffect transition="in" filter="wipe(left)">
                                          <p:cBhvr>
                                            <p:cTn id="116" dur="500"/>
                                            <p:tgtEl>
                                              <p:spTgt spid="13"/>
                                            </p:tgtEl>
                                          </p:cBhvr>
                                        </p:animEffect>
                                      </p:childTnLst>
                                    </p:cTn>
                                  </p:par>
                                  <p:par>
                                    <p:cTn id="117" presetID="22" presetClass="entr" presetSubtype="8" fill="hold" grpId="0" nodeType="withEffect">
                                      <p:stCondLst>
                                        <p:cond delay="1000"/>
                                      </p:stCondLst>
                                      <p:childTnLst>
                                        <p:set>
                                          <p:cBhvr>
                                            <p:cTn id="118" dur="1" fill="hold">
                                              <p:stCondLst>
                                                <p:cond delay="0"/>
                                              </p:stCondLst>
                                            </p:cTn>
                                            <p:tgtEl>
                                              <p:spTgt spid="14"/>
                                            </p:tgtEl>
                                            <p:attrNameLst>
                                              <p:attrName>style.visibility</p:attrName>
                                            </p:attrNameLst>
                                          </p:cBhvr>
                                          <p:to>
                                            <p:strVal val="visible"/>
                                          </p:to>
                                        </p:set>
                                        <p:animEffect transition="in" filter="wipe(left)">
                                          <p:cBhvr>
                                            <p:cTn id="119" dur="500"/>
                                            <p:tgtEl>
                                              <p:spTgt spid="14"/>
                                            </p:tgtEl>
                                          </p:cBhvr>
                                        </p:animEffect>
                                      </p:childTnLst>
                                    </p:cTn>
                                  </p:par>
                                  <p:par>
                                    <p:cTn id="120" presetID="22" presetClass="entr" presetSubtype="8" fill="hold" grpId="0" nodeType="withEffect">
                                      <p:stCondLst>
                                        <p:cond delay="1100"/>
                                      </p:stCondLst>
                                      <p:childTnLst>
                                        <p:set>
                                          <p:cBhvr>
                                            <p:cTn id="121" dur="1" fill="hold">
                                              <p:stCondLst>
                                                <p:cond delay="0"/>
                                              </p:stCondLst>
                                            </p:cTn>
                                            <p:tgtEl>
                                              <p:spTgt spid="15"/>
                                            </p:tgtEl>
                                            <p:attrNameLst>
                                              <p:attrName>style.visibility</p:attrName>
                                            </p:attrNameLst>
                                          </p:cBhvr>
                                          <p:to>
                                            <p:strVal val="visible"/>
                                          </p:to>
                                        </p:set>
                                        <p:animEffect transition="in" filter="wipe(left)">
                                          <p:cBhvr>
                                            <p:cTn id="122" dur="500"/>
                                            <p:tgtEl>
                                              <p:spTgt spid="15"/>
                                            </p:tgtEl>
                                          </p:cBhvr>
                                        </p:animEffect>
                                      </p:childTnLst>
                                    </p:cTn>
                                  </p:par>
                                </p:childTnLst>
                              </p:cTn>
                            </p:par>
                            <p:par>
                              <p:cTn id="123" fill="hold">
                                <p:stCondLst>
                                  <p:cond delay="3200"/>
                                </p:stCondLst>
                                <p:childTnLst>
                                  <p:par>
                                    <p:cTn id="124" presetID="12" presetClass="entr" presetSubtype="8" fill="hold" grpId="0" nodeType="afterEffect">
                                      <p:stCondLst>
                                        <p:cond delay="0"/>
                                      </p:stCondLst>
                                      <p:iterate type="lt">
                                        <p:tmPct val="50000"/>
                                      </p:iterate>
                                      <p:childTnLst>
                                        <p:set>
                                          <p:cBhvr>
                                            <p:cTn id="125" dur="1" fill="hold">
                                              <p:stCondLst>
                                                <p:cond delay="0"/>
                                              </p:stCondLst>
                                            </p:cTn>
                                            <p:tgtEl>
                                              <p:spTgt spid="28"/>
                                            </p:tgtEl>
                                            <p:attrNameLst>
                                              <p:attrName>style.visibility</p:attrName>
                                            </p:attrNameLst>
                                          </p:cBhvr>
                                          <p:to>
                                            <p:strVal val="visible"/>
                                          </p:to>
                                        </p:set>
                                        <p:anim calcmode="lin" valueType="num">
                                          <p:cBhvr additive="base">
                                            <p:cTn id="126" dur="200"/>
                                            <p:tgtEl>
                                              <p:spTgt spid="28"/>
                                            </p:tgtEl>
                                            <p:attrNameLst>
                                              <p:attrName>ppt_x</p:attrName>
                                            </p:attrNameLst>
                                          </p:cBhvr>
                                          <p:tavLst>
                                            <p:tav tm="0">
                                              <p:val>
                                                <p:strVal val="#ppt_x-#ppt_w*1.125000"/>
                                              </p:val>
                                            </p:tav>
                                            <p:tav tm="100000">
                                              <p:val>
                                                <p:strVal val="#ppt_x"/>
                                              </p:val>
                                            </p:tav>
                                          </p:tavLst>
                                        </p:anim>
                                        <p:animEffect transition="in" filter="wipe(right)">
                                          <p:cBhvr>
                                            <p:cTn id="127" dur="200"/>
                                            <p:tgtEl>
                                              <p:spTgt spid="28"/>
                                            </p:tgtEl>
                                          </p:cBhvr>
                                        </p:animEffect>
                                      </p:childTnLst>
                                    </p:cTn>
                                  </p:par>
                                  <p:par>
                                    <p:cTn id="128" presetID="12" presetClass="entr" presetSubtype="8" fill="hold" grpId="0" nodeType="withEffect">
                                      <p:stCondLst>
                                        <p:cond delay="0"/>
                                      </p:stCondLst>
                                      <p:iterate type="lt">
                                        <p:tmPct val="50000"/>
                                      </p:iterate>
                                      <p:childTnLst>
                                        <p:set>
                                          <p:cBhvr>
                                            <p:cTn id="129" dur="1" fill="hold">
                                              <p:stCondLst>
                                                <p:cond delay="0"/>
                                              </p:stCondLst>
                                            </p:cTn>
                                            <p:tgtEl>
                                              <p:spTgt spid="29"/>
                                            </p:tgtEl>
                                            <p:attrNameLst>
                                              <p:attrName>style.visibility</p:attrName>
                                            </p:attrNameLst>
                                          </p:cBhvr>
                                          <p:to>
                                            <p:strVal val="visible"/>
                                          </p:to>
                                        </p:set>
                                        <p:anim calcmode="lin" valueType="num">
                                          <p:cBhvr additive="base">
                                            <p:cTn id="130" dur="200"/>
                                            <p:tgtEl>
                                              <p:spTgt spid="29"/>
                                            </p:tgtEl>
                                            <p:attrNameLst>
                                              <p:attrName>ppt_x</p:attrName>
                                            </p:attrNameLst>
                                          </p:cBhvr>
                                          <p:tavLst>
                                            <p:tav tm="0">
                                              <p:val>
                                                <p:strVal val="#ppt_x-#ppt_w*1.125000"/>
                                              </p:val>
                                            </p:tav>
                                            <p:tav tm="100000">
                                              <p:val>
                                                <p:strVal val="#ppt_x"/>
                                              </p:val>
                                            </p:tav>
                                          </p:tavLst>
                                        </p:anim>
                                        <p:animEffect transition="in" filter="wipe(right)">
                                          <p:cBhvr>
                                            <p:cTn id="131" dur="200"/>
                                            <p:tgtEl>
                                              <p:spTgt spid="29"/>
                                            </p:tgtEl>
                                          </p:cBhvr>
                                        </p:animEffect>
                                      </p:childTnLst>
                                    </p:cTn>
                                  </p:par>
                                  <p:par>
                                    <p:cTn id="132" presetID="12" presetClass="entr" presetSubtype="8" fill="hold" grpId="0" nodeType="withEffect">
                                      <p:stCondLst>
                                        <p:cond delay="0"/>
                                      </p:stCondLst>
                                      <p:iterate type="lt">
                                        <p:tmPct val="50000"/>
                                      </p:iterate>
                                      <p:childTnLst>
                                        <p:set>
                                          <p:cBhvr>
                                            <p:cTn id="133" dur="1" fill="hold">
                                              <p:stCondLst>
                                                <p:cond delay="0"/>
                                              </p:stCondLst>
                                            </p:cTn>
                                            <p:tgtEl>
                                              <p:spTgt spid="30"/>
                                            </p:tgtEl>
                                            <p:attrNameLst>
                                              <p:attrName>style.visibility</p:attrName>
                                            </p:attrNameLst>
                                          </p:cBhvr>
                                          <p:to>
                                            <p:strVal val="visible"/>
                                          </p:to>
                                        </p:set>
                                        <p:anim calcmode="lin" valueType="num">
                                          <p:cBhvr additive="base">
                                            <p:cTn id="134" dur="200"/>
                                            <p:tgtEl>
                                              <p:spTgt spid="30"/>
                                            </p:tgtEl>
                                            <p:attrNameLst>
                                              <p:attrName>ppt_x</p:attrName>
                                            </p:attrNameLst>
                                          </p:cBhvr>
                                          <p:tavLst>
                                            <p:tav tm="0">
                                              <p:val>
                                                <p:strVal val="#ppt_x-#ppt_w*1.125000"/>
                                              </p:val>
                                            </p:tav>
                                            <p:tav tm="100000">
                                              <p:val>
                                                <p:strVal val="#ppt_x"/>
                                              </p:val>
                                            </p:tav>
                                          </p:tavLst>
                                        </p:anim>
                                        <p:animEffect transition="in" filter="wipe(right)">
                                          <p:cBhvr>
                                            <p:cTn id="135" dur="200"/>
                                            <p:tgtEl>
                                              <p:spTgt spid="30"/>
                                            </p:tgtEl>
                                          </p:cBhvr>
                                        </p:animEffect>
                                      </p:childTnLst>
                                    </p:cTn>
                                  </p:par>
                                  <p:par>
                                    <p:cTn id="136" presetID="12" presetClass="entr" presetSubtype="8" fill="hold" grpId="0" nodeType="withEffect">
                                      <p:stCondLst>
                                        <p:cond delay="0"/>
                                      </p:stCondLst>
                                      <p:iterate type="lt">
                                        <p:tmPct val="50000"/>
                                      </p:iterate>
                                      <p:childTnLst>
                                        <p:set>
                                          <p:cBhvr>
                                            <p:cTn id="137" dur="1" fill="hold">
                                              <p:stCondLst>
                                                <p:cond delay="0"/>
                                              </p:stCondLst>
                                            </p:cTn>
                                            <p:tgtEl>
                                              <p:spTgt spid="31"/>
                                            </p:tgtEl>
                                            <p:attrNameLst>
                                              <p:attrName>style.visibility</p:attrName>
                                            </p:attrNameLst>
                                          </p:cBhvr>
                                          <p:to>
                                            <p:strVal val="visible"/>
                                          </p:to>
                                        </p:set>
                                        <p:anim calcmode="lin" valueType="num">
                                          <p:cBhvr additive="base">
                                            <p:cTn id="138" dur="200"/>
                                            <p:tgtEl>
                                              <p:spTgt spid="31"/>
                                            </p:tgtEl>
                                            <p:attrNameLst>
                                              <p:attrName>ppt_x</p:attrName>
                                            </p:attrNameLst>
                                          </p:cBhvr>
                                          <p:tavLst>
                                            <p:tav tm="0">
                                              <p:val>
                                                <p:strVal val="#ppt_x-#ppt_w*1.125000"/>
                                              </p:val>
                                            </p:tav>
                                            <p:tav tm="100000">
                                              <p:val>
                                                <p:strVal val="#ppt_x"/>
                                              </p:val>
                                            </p:tav>
                                          </p:tavLst>
                                        </p:anim>
                                        <p:animEffect transition="in" filter="wipe(right)">
                                          <p:cBhvr>
                                            <p:cTn id="139" dur="200"/>
                                            <p:tgtEl>
                                              <p:spTgt spid="31"/>
                                            </p:tgtEl>
                                          </p:cBhvr>
                                        </p:animEffect>
                                      </p:childTnLst>
                                    </p:cTn>
                                  </p:par>
                                  <p:par>
                                    <p:cTn id="140" presetID="12" presetClass="entr" presetSubtype="8" fill="hold" grpId="0" nodeType="withEffect">
                                      <p:stCondLst>
                                        <p:cond delay="0"/>
                                      </p:stCondLst>
                                      <p:iterate type="lt">
                                        <p:tmPct val="50000"/>
                                      </p:iterate>
                                      <p:childTnLst>
                                        <p:set>
                                          <p:cBhvr>
                                            <p:cTn id="141" dur="1" fill="hold">
                                              <p:stCondLst>
                                                <p:cond delay="0"/>
                                              </p:stCondLst>
                                            </p:cTn>
                                            <p:tgtEl>
                                              <p:spTgt spid="32"/>
                                            </p:tgtEl>
                                            <p:attrNameLst>
                                              <p:attrName>style.visibility</p:attrName>
                                            </p:attrNameLst>
                                          </p:cBhvr>
                                          <p:to>
                                            <p:strVal val="visible"/>
                                          </p:to>
                                        </p:set>
                                        <p:anim calcmode="lin" valueType="num">
                                          <p:cBhvr additive="base">
                                            <p:cTn id="142" dur="200"/>
                                            <p:tgtEl>
                                              <p:spTgt spid="32"/>
                                            </p:tgtEl>
                                            <p:attrNameLst>
                                              <p:attrName>ppt_x</p:attrName>
                                            </p:attrNameLst>
                                          </p:cBhvr>
                                          <p:tavLst>
                                            <p:tav tm="0">
                                              <p:val>
                                                <p:strVal val="#ppt_x-#ppt_w*1.125000"/>
                                              </p:val>
                                            </p:tav>
                                            <p:tav tm="100000">
                                              <p:val>
                                                <p:strVal val="#ppt_x"/>
                                              </p:val>
                                            </p:tav>
                                          </p:tavLst>
                                        </p:anim>
                                        <p:animEffect transition="in" filter="wipe(right)">
                                          <p:cBhvr>
                                            <p:cTn id="143" dur="200"/>
                                            <p:tgtEl>
                                              <p:spTgt spid="32"/>
                                            </p:tgtEl>
                                          </p:cBhvr>
                                        </p:animEffect>
                                      </p:childTnLst>
                                    </p:cTn>
                                  </p:par>
                                  <p:par>
                                    <p:cTn id="144" presetID="12" presetClass="entr" presetSubtype="8" fill="hold" grpId="0" nodeType="withEffect">
                                      <p:stCondLst>
                                        <p:cond delay="0"/>
                                      </p:stCondLst>
                                      <p:iterate type="lt">
                                        <p:tmPct val="50000"/>
                                      </p:iterate>
                                      <p:childTnLst>
                                        <p:set>
                                          <p:cBhvr>
                                            <p:cTn id="145" dur="1" fill="hold">
                                              <p:stCondLst>
                                                <p:cond delay="0"/>
                                              </p:stCondLst>
                                            </p:cTn>
                                            <p:tgtEl>
                                              <p:spTgt spid="33"/>
                                            </p:tgtEl>
                                            <p:attrNameLst>
                                              <p:attrName>style.visibility</p:attrName>
                                            </p:attrNameLst>
                                          </p:cBhvr>
                                          <p:to>
                                            <p:strVal val="visible"/>
                                          </p:to>
                                        </p:set>
                                        <p:anim calcmode="lin" valueType="num">
                                          <p:cBhvr additive="base">
                                            <p:cTn id="146" dur="200"/>
                                            <p:tgtEl>
                                              <p:spTgt spid="33"/>
                                            </p:tgtEl>
                                            <p:attrNameLst>
                                              <p:attrName>ppt_x</p:attrName>
                                            </p:attrNameLst>
                                          </p:cBhvr>
                                          <p:tavLst>
                                            <p:tav tm="0">
                                              <p:val>
                                                <p:strVal val="#ppt_x-#ppt_w*1.125000"/>
                                              </p:val>
                                            </p:tav>
                                            <p:tav tm="100000">
                                              <p:val>
                                                <p:strVal val="#ppt_x"/>
                                              </p:val>
                                            </p:tav>
                                          </p:tavLst>
                                        </p:anim>
                                        <p:animEffect transition="in" filter="wipe(right)">
                                          <p:cBhvr>
                                            <p:cTn id="147" dur="200"/>
                                            <p:tgtEl>
                                              <p:spTgt spid="33"/>
                                            </p:tgtEl>
                                          </p:cBhvr>
                                        </p:animEffect>
                                      </p:childTnLst>
                                    </p:cTn>
                                  </p:par>
                                  <p:par>
                                    <p:cTn id="148" presetID="12" presetClass="entr" presetSubtype="8" fill="hold" grpId="0" nodeType="withEffect">
                                      <p:stCondLst>
                                        <p:cond delay="0"/>
                                      </p:stCondLst>
                                      <p:iterate type="lt">
                                        <p:tmPct val="50000"/>
                                      </p:iterate>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200"/>
                                            <p:tgtEl>
                                              <p:spTgt spid="34"/>
                                            </p:tgtEl>
                                            <p:attrNameLst>
                                              <p:attrName>ppt_x</p:attrName>
                                            </p:attrNameLst>
                                          </p:cBhvr>
                                          <p:tavLst>
                                            <p:tav tm="0">
                                              <p:val>
                                                <p:strVal val="#ppt_x-#ppt_w*1.125000"/>
                                              </p:val>
                                            </p:tav>
                                            <p:tav tm="100000">
                                              <p:val>
                                                <p:strVal val="#ppt_x"/>
                                              </p:val>
                                            </p:tav>
                                          </p:tavLst>
                                        </p:anim>
                                        <p:animEffect transition="in" filter="wipe(right)">
                                          <p:cBhvr>
                                            <p:cTn id="151" dur="200"/>
                                            <p:tgtEl>
                                              <p:spTgt spid="34"/>
                                            </p:tgtEl>
                                          </p:cBhvr>
                                        </p:animEffect>
                                      </p:childTnLst>
                                    </p:cTn>
                                  </p:par>
                                  <p:par>
                                    <p:cTn id="152" presetID="12" presetClass="entr" presetSubtype="8" fill="hold" grpId="0" nodeType="withEffect">
                                      <p:stCondLst>
                                        <p:cond delay="0"/>
                                      </p:stCondLst>
                                      <p:iterate type="lt">
                                        <p:tmPct val="50000"/>
                                      </p:iterate>
                                      <p:childTnLst>
                                        <p:set>
                                          <p:cBhvr>
                                            <p:cTn id="153" dur="1" fill="hold">
                                              <p:stCondLst>
                                                <p:cond delay="0"/>
                                              </p:stCondLst>
                                            </p:cTn>
                                            <p:tgtEl>
                                              <p:spTgt spid="35"/>
                                            </p:tgtEl>
                                            <p:attrNameLst>
                                              <p:attrName>style.visibility</p:attrName>
                                            </p:attrNameLst>
                                          </p:cBhvr>
                                          <p:to>
                                            <p:strVal val="visible"/>
                                          </p:to>
                                        </p:set>
                                        <p:anim calcmode="lin" valueType="num">
                                          <p:cBhvr additive="base">
                                            <p:cTn id="154" dur="200"/>
                                            <p:tgtEl>
                                              <p:spTgt spid="35"/>
                                            </p:tgtEl>
                                            <p:attrNameLst>
                                              <p:attrName>ppt_x</p:attrName>
                                            </p:attrNameLst>
                                          </p:cBhvr>
                                          <p:tavLst>
                                            <p:tav tm="0">
                                              <p:val>
                                                <p:strVal val="#ppt_x-#ppt_w*1.125000"/>
                                              </p:val>
                                            </p:tav>
                                            <p:tav tm="100000">
                                              <p:val>
                                                <p:strVal val="#ppt_x"/>
                                              </p:val>
                                            </p:tav>
                                          </p:tavLst>
                                        </p:anim>
                                        <p:animEffect transition="in" filter="wipe(right)">
                                          <p:cBhvr>
                                            <p:cTn id="155" dur="200"/>
                                            <p:tgtEl>
                                              <p:spTgt spid="35"/>
                                            </p:tgtEl>
                                          </p:cBhvr>
                                        </p:animEffect>
                                      </p:childTnLst>
                                    </p:cTn>
                                  </p:par>
                                  <p:par>
                                    <p:cTn id="156" presetID="12" presetClass="entr" presetSubtype="8" fill="hold" grpId="0" nodeType="withEffect">
                                      <p:stCondLst>
                                        <p:cond delay="0"/>
                                      </p:stCondLst>
                                      <p:iterate type="lt">
                                        <p:tmPct val="50000"/>
                                      </p:iterate>
                                      <p:childTnLst>
                                        <p:set>
                                          <p:cBhvr>
                                            <p:cTn id="157" dur="1" fill="hold">
                                              <p:stCondLst>
                                                <p:cond delay="0"/>
                                              </p:stCondLst>
                                            </p:cTn>
                                            <p:tgtEl>
                                              <p:spTgt spid="36"/>
                                            </p:tgtEl>
                                            <p:attrNameLst>
                                              <p:attrName>style.visibility</p:attrName>
                                            </p:attrNameLst>
                                          </p:cBhvr>
                                          <p:to>
                                            <p:strVal val="visible"/>
                                          </p:to>
                                        </p:set>
                                        <p:anim calcmode="lin" valueType="num">
                                          <p:cBhvr additive="base">
                                            <p:cTn id="158" dur="200"/>
                                            <p:tgtEl>
                                              <p:spTgt spid="36"/>
                                            </p:tgtEl>
                                            <p:attrNameLst>
                                              <p:attrName>ppt_x</p:attrName>
                                            </p:attrNameLst>
                                          </p:cBhvr>
                                          <p:tavLst>
                                            <p:tav tm="0">
                                              <p:val>
                                                <p:strVal val="#ppt_x-#ppt_w*1.125000"/>
                                              </p:val>
                                            </p:tav>
                                            <p:tav tm="100000">
                                              <p:val>
                                                <p:strVal val="#ppt_x"/>
                                              </p:val>
                                            </p:tav>
                                          </p:tavLst>
                                        </p:anim>
                                        <p:animEffect transition="in" filter="wipe(right)">
                                          <p:cBhvr>
                                            <p:cTn id="159" dur="200"/>
                                            <p:tgtEl>
                                              <p:spTgt spid="36"/>
                                            </p:tgtEl>
                                          </p:cBhvr>
                                        </p:animEffect>
                                      </p:childTnLst>
                                    </p:cTn>
                                  </p:par>
                                  <p:par>
                                    <p:cTn id="160" presetID="12" presetClass="entr" presetSubtype="8" fill="hold" grpId="0" nodeType="withEffect">
                                      <p:stCondLst>
                                        <p:cond delay="0"/>
                                      </p:stCondLst>
                                      <p:iterate type="lt">
                                        <p:tmPct val="50000"/>
                                      </p:iterate>
                                      <p:childTnLst>
                                        <p:set>
                                          <p:cBhvr>
                                            <p:cTn id="161" dur="1" fill="hold">
                                              <p:stCondLst>
                                                <p:cond delay="0"/>
                                              </p:stCondLst>
                                            </p:cTn>
                                            <p:tgtEl>
                                              <p:spTgt spid="37"/>
                                            </p:tgtEl>
                                            <p:attrNameLst>
                                              <p:attrName>style.visibility</p:attrName>
                                            </p:attrNameLst>
                                          </p:cBhvr>
                                          <p:to>
                                            <p:strVal val="visible"/>
                                          </p:to>
                                        </p:set>
                                        <p:anim calcmode="lin" valueType="num">
                                          <p:cBhvr additive="base">
                                            <p:cTn id="162" dur="200"/>
                                            <p:tgtEl>
                                              <p:spTgt spid="37"/>
                                            </p:tgtEl>
                                            <p:attrNameLst>
                                              <p:attrName>ppt_x</p:attrName>
                                            </p:attrNameLst>
                                          </p:cBhvr>
                                          <p:tavLst>
                                            <p:tav tm="0">
                                              <p:val>
                                                <p:strVal val="#ppt_x-#ppt_w*1.125000"/>
                                              </p:val>
                                            </p:tav>
                                            <p:tav tm="100000">
                                              <p:val>
                                                <p:strVal val="#ppt_x"/>
                                              </p:val>
                                            </p:tav>
                                          </p:tavLst>
                                        </p:anim>
                                        <p:animEffect transition="in" filter="wipe(right)">
                                          <p:cBhvr>
                                            <p:cTn id="163" dur="200"/>
                                            <p:tgtEl>
                                              <p:spTgt spid="37"/>
                                            </p:tgtEl>
                                          </p:cBhvr>
                                        </p:animEffect>
                                      </p:childTnLst>
                                    </p:cTn>
                                  </p:par>
                                  <p:par>
                                    <p:cTn id="164" presetID="12" presetClass="entr" presetSubtype="8" fill="hold" grpId="0" nodeType="withEffect">
                                      <p:stCondLst>
                                        <p:cond delay="0"/>
                                      </p:stCondLst>
                                      <p:iterate type="lt">
                                        <p:tmPct val="50000"/>
                                      </p:iterate>
                                      <p:childTnLst>
                                        <p:set>
                                          <p:cBhvr>
                                            <p:cTn id="165" dur="1" fill="hold">
                                              <p:stCondLst>
                                                <p:cond delay="0"/>
                                              </p:stCondLst>
                                            </p:cTn>
                                            <p:tgtEl>
                                              <p:spTgt spid="38"/>
                                            </p:tgtEl>
                                            <p:attrNameLst>
                                              <p:attrName>style.visibility</p:attrName>
                                            </p:attrNameLst>
                                          </p:cBhvr>
                                          <p:to>
                                            <p:strVal val="visible"/>
                                          </p:to>
                                        </p:set>
                                        <p:anim calcmode="lin" valueType="num">
                                          <p:cBhvr additive="base">
                                            <p:cTn id="166" dur="200"/>
                                            <p:tgtEl>
                                              <p:spTgt spid="38"/>
                                            </p:tgtEl>
                                            <p:attrNameLst>
                                              <p:attrName>ppt_x</p:attrName>
                                            </p:attrNameLst>
                                          </p:cBhvr>
                                          <p:tavLst>
                                            <p:tav tm="0">
                                              <p:val>
                                                <p:strVal val="#ppt_x-#ppt_w*1.125000"/>
                                              </p:val>
                                            </p:tav>
                                            <p:tav tm="100000">
                                              <p:val>
                                                <p:strVal val="#ppt_x"/>
                                              </p:val>
                                            </p:tav>
                                          </p:tavLst>
                                        </p:anim>
                                        <p:animEffect transition="in" filter="wipe(right)">
                                          <p:cBhvr>
                                            <p:cTn id="167" dur="200"/>
                                            <p:tgtEl>
                                              <p:spTgt spid="38"/>
                                            </p:tgtEl>
                                          </p:cBhvr>
                                        </p:animEffect>
                                      </p:childTnLst>
                                    </p:cTn>
                                  </p:par>
                                  <p:par>
                                    <p:cTn id="168" presetID="12" presetClass="entr" presetSubtype="8" fill="hold" grpId="0" nodeType="withEffect">
                                      <p:stCondLst>
                                        <p:cond delay="0"/>
                                      </p:stCondLst>
                                      <p:iterate type="lt">
                                        <p:tmPct val="50000"/>
                                      </p:iterate>
                                      <p:childTnLst>
                                        <p:set>
                                          <p:cBhvr>
                                            <p:cTn id="169" dur="1" fill="hold">
                                              <p:stCondLst>
                                                <p:cond delay="0"/>
                                              </p:stCondLst>
                                            </p:cTn>
                                            <p:tgtEl>
                                              <p:spTgt spid="39"/>
                                            </p:tgtEl>
                                            <p:attrNameLst>
                                              <p:attrName>style.visibility</p:attrName>
                                            </p:attrNameLst>
                                          </p:cBhvr>
                                          <p:to>
                                            <p:strVal val="visible"/>
                                          </p:to>
                                        </p:set>
                                        <p:anim calcmode="lin" valueType="num">
                                          <p:cBhvr additive="base">
                                            <p:cTn id="170" dur="200"/>
                                            <p:tgtEl>
                                              <p:spTgt spid="39"/>
                                            </p:tgtEl>
                                            <p:attrNameLst>
                                              <p:attrName>ppt_x</p:attrName>
                                            </p:attrNameLst>
                                          </p:cBhvr>
                                          <p:tavLst>
                                            <p:tav tm="0">
                                              <p:val>
                                                <p:strVal val="#ppt_x-#ppt_w*1.125000"/>
                                              </p:val>
                                            </p:tav>
                                            <p:tav tm="100000">
                                              <p:val>
                                                <p:strVal val="#ppt_x"/>
                                              </p:val>
                                            </p:tav>
                                          </p:tavLst>
                                        </p:anim>
                                        <p:animEffect transition="in" filter="wipe(right)">
                                          <p:cBhvr>
                                            <p:cTn id="171" dur="200"/>
                                            <p:tgtEl>
                                              <p:spTgt spid="39"/>
                                            </p:tgtEl>
                                          </p:cBhvr>
                                        </p:animEffect>
                                      </p:childTnLst>
                                    </p:cTn>
                                  </p:par>
                                </p:childTnLst>
                              </p:cTn>
                            </p:par>
                            <p:par>
                              <p:cTn id="172" fill="hold">
                                <p:stCondLst>
                                  <p:cond delay="5299"/>
                                </p:stCondLst>
                                <p:childTnLst>
                                  <p:par>
                                    <p:cTn id="173" presetID="27" presetClass="entr" presetSubtype="0" fill="hold" grpId="0" nodeType="afterEffect">
                                      <p:stCondLst>
                                        <p:cond delay="0"/>
                                      </p:stCondLst>
                                      <p:iterate type="lt">
                                        <p:tmPct val="50000"/>
                                      </p:iterate>
                                      <p:childTnLst>
                                        <p:set>
                                          <p:cBhvr>
                                            <p:cTn id="174" dur="1" fill="hold">
                                              <p:stCondLst>
                                                <p:cond delay="0"/>
                                              </p:stCondLst>
                                            </p:cTn>
                                            <p:tgtEl>
                                              <p:spTgt spid="40"/>
                                            </p:tgtEl>
                                            <p:attrNameLst>
                                              <p:attrName>style.visibility</p:attrName>
                                            </p:attrNameLst>
                                          </p:cBhvr>
                                          <p:to>
                                            <p:strVal val="visible"/>
                                          </p:to>
                                        </p:set>
                                        <p:anim calcmode="discrete" valueType="clr">
                                          <p:cBhvr override="childStyle">
                                            <p:cTn id="175"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40"/>
                                            </p:tgtEl>
                                            <p:attrNameLst>
                                              <p:attrName>fillcolor</p:attrName>
                                            </p:attrNameLst>
                                          </p:cBhvr>
                                          <p:tavLst>
                                            <p:tav tm="0">
                                              <p:val>
                                                <p:clrVal>
                                                  <a:schemeClr val="accent2"/>
                                                </p:clrVal>
                                              </p:val>
                                            </p:tav>
                                            <p:tav tm="50000">
                                              <p:val>
                                                <p:clrVal>
                                                  <a:schemeClr val="hlink"/>
                                                </p:clrVal>
                                              </p:val>
                                            </p:tav>
                                          </p:tavLst>
                                        </p:anim>
                                        <p:set>
                                          <p:cBhvr>
                                            <p:cTn id="177" dur="80"/>
                                            <p:tgtEl>
                                              <p:spTgt spid="40"/>
                                            </p:tgtEl>
                                            <p:attrNameLst>
                                              <p:attrName>fill.type</p:attrName>
                                            </p:attrNameLst>
                                          </p:cBhvr>
                                          <p:to>
                                            <p:strVal val="solid"/>
                                          </p:to>
                                        </p:se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41"/>
                                            </p:tgtEl>
                                            <p:attrNameLst>
                                              <p:attrName>style.visibility</p:attrName>
                                            </p:attrNameLst>
                                          </p:cBhvr>
                                          <p:to>
                                            <p:strVal val="visible"/>
                                          </p:to>
                                        </p:set>
                                        <p:anim calcmode="discrete" valueType="clr">
                                          <p:cBhvr override="childStyle">
                                            <p:cTn id="18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41"/>
                                            </p:tgtEl>
                                            <p:attrNameLst>
                                              <p:attrName>fillcolor</p:attrName>
                                            </p:attrNameLst>
                                          </p:cBhvr>
                                          <p:tavLst>
                                            <p:tav tm="0">
                                              <p:val>
                                                <p:clrVal>
                                                  <a:schemeClr val="accent2"/>
                                                </p:clrVal>
                                              </p:val>
                                            </p:tav>
                                            <p:tav tm="50000">
                                              <p:val>
                                                <p:clrVal>
                                                  <a:schemeClr val="hlink"/>
                                                </p:clrVal>
                                              </p:val>
                                            </p:tav>
                                          </p:tavLst>
                                        </p:anim>
                                        <p:set>
                                          <p:cBhvr>
                                            <p:cTn id="182" dur="80"/>
                                            <p:tgtEl>
                                              <p:spTgt spid="41"/>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42"/>
                                            </p:tgtEl>
                                            <p:attrNameLst>
                                              <p:attrName>style.visibility</p:attrName>
                                            </p:attrNameLst>
                                          </p:cBhvr>
                                          <p:to>
                                            <p:strVal val="visible"/>
                                          </p:to>
                                        </p:set>
                                        <p:anim calcmode="discrete" valueType="clr">
                                          <p:cBhvr override="childStyle">
                                            <p:cTn id="185"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42"/>
                                            </p:tgtEl>
                                            <p:attrNameLst>
                                              <p:attrName>fillcolor</p:attrName>
                                            </p:attrNameLst>
                                          </p:cBhvr>
                                          <p:tavLst>
                                            <p:tav tm="0">
                                              <p:val>
                                                <p:clrVal>
                                                  <a:schemeClr val="accent2"/>
                                                </p:clrVal>
                                              </p:val>
                                            </p:tav>
                                            <p:tav tm="50000">
                                              <p:val>
                                                <p:clrVal>
                                                  <a:schemeClr val="hlink"/>
                                                </p:clrVal>
                                              </p:val>
                                            </p:tav>
                                          </p:tavLst>
                                        </p:anim>
                                        <p:set>
                                          <p:cBhvr>
                                            <p:cTn id="187" dur="80"/>
                                            <p:tgtEl>
                                              <p:spTgt spid="42"/>
                                            </p:tgtEl>
                                            <p:attrNameLst>
                                              <p:attrName>fill.type</p:attrName>
                                            </p:attrNameLst>
                                          </p:cBhvr>
                                          <p:to>
                                            <p:strVal val="solid"/>
                                          </p:to>
                                        </p:set>
                                      </p:childTnLst>
                                    </p:cTn>
                                  </p:par>
                                  <p:par>
                                    <p:cTn id="188" presetID="27" presetClass="entr" presetSubtype="0" fill="hold" grpId="0" nodeType="withEffect">
                                      <p:stCondLst>
                                        <p:cond delay="0"/>
                                      </p:stCondLst>
                                      <p:iterate type="lt">
                                        <p:tmPct val="50000"/>
                                      </p:iterate>
                                      <p:childTnLst>
                                        <p:set>
                                          <p:cBhvr>
                                            <p:cTn id="189" dur="1" fill="hold">
                                              <p:stCondLst>
                                                <p:cond delay="0"/>
                                              </p:stCondLst>
                                            </p:cTn>
                                            <p:tgtEl>
                                              <p:spTgt spid="43"/>
                                            </p:tgtEl>
                                            <p:attrNameLst>
                                              <p:attrName>style.visibility</p:attrName>
                                            </p:attrNameLst>
                                          </p:cBhvr>
                                          <p:to>
                                            <p:strVal val="visible"/>
                                          </p:to>
                                        </p:set>
                                        <p:anim calcmode="discrete" valueType="clr">
                                          <p:cBhvr override="childStyle">
                                            <p:cTn id="190"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91" dur="80"/>
                                            <p:tgtEl>
                                              <p:spTgt spid="43"/>
                                            </p:tgtEl>
                                            <p:attrNameLst>
                                              <p:attrName>fillcolor</p:attrName>
                                            </p:attrNameLst>
                                          </p:cBhvr>
                                          <p:tavLst>
                                            <p:tav tm="0">
                                              <p:val>
                                                <p:clrVal>
                                                  <a:schemeClr val="accent2"/>
                                                </p:clrVal>
                                              </p:val>
                                            </p:tav>
                                            <p:tav tm="50000">
                                              <p:val>
                                                <p:clrVal>
                                                  <a:schemeClr val="hlink"/>
                                                </p:clrVal>
                                              </p:val>
                                            </p:tav>
                                          </p:tavLst>
                                        </p:anim>
                                        <p:set>
                                          <p:cBhvr>
                                            <p:cTn id="192" dur="80"/>
                                            <p:tgtEl>
                                              <p:spTgt spid="43"/>
                                            </p:tgtEl>
                                            <p:attrNameLst>
                                              <p:attrName>fill.type</p:attrName>
                                            </p:attrNameLst>
                                          </p:cBhvr>
                                          <p:to>
                                            <p:strVal val="solid"/>
                                          </p:to>
                                        </p:set>
                                      </p:childTnLst>
                                    </p:cTn>
                                  </p:par>
                                  <p:par>
                                    <p:cTn id="193" presetID="27" presetClass="entr" presetSubtype="0" fill="hold" grpId="0" nodeType="withEffect">
                                      <p:stCondLst>
                                        <p:cond delay="0"/>
                                      </p:stCondLst>
                                      <p:iterate type="lt">
                                        <p:tmPct val="50000"/>
                                      </p:iterate>
                                      <p:childTnLst>
                                        <p:set>
                                          <p:cBhvr>
                                            <p:cTn id="194" dur="1" fill="hold">
                                              <p:stCondLst>
                                                <p:cond delay="0"/>
                                              </p:stCondLst>
                                            </p:cTn>
                                            <p:tgtEl>
                                              <p:spTgt spid="44"/>
                                            </p:tgtEl>
                                            <p:attrNameLst>
                                              <p:attrName>style.visibility</p:attrName>
                                            </p:attrNameLst>
                                          </p:cBhvr>
                                          <p:to>
                                            <p:strVal val="visible"/>
                                          </p:to>
                                        </p:set>
                                        <p:anim calcmode="discrete" valueType="clr">
                                          <p:cBhvr override="childStyle">
                                            <p:cTn id="195"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96" dur="80"/>
                                            <p:tgtEl>
                                              <p:spTgt spid="44"/>
                                            </p:tgtEl>
                                            <p:attrNameLst>
                                              <p:attrName>fillcolor</p:attrName>
                                            </p:attrNameLst>
                                          </p:cBhvr>
                                          <p:tavLst>
                                            <p:tav tm="0">
                                              <p:val>
                                                <p:clrVal>
                                                  <a:schemeClr val="accent2"/>
                                                </p:clrVal>
                                              </p:val>
                                            </p:tav>
                                            <p:tav tm="50000">
                                              <p:val>
                                                <p:clrVal>
                                                  <a:schemeClr val="hlink"/>
                                                </p:clrVal>
                                              </p:val>
                                            </p:tav>
                                          </p:tavLst>
                                        </p:anim>
                                        <p:set>
                                          <p:cBhvr>
                                            <p:cTn id="197" dur="80"/>
                                            <p:tgtEl>
                                              <p:spTgt spid="44"/>
                                            </p:tgtEl>
                                            <p:attrNameLst>
                                              <p:attrName>fill.type</p:attrName>
                                            </p:attrNameLst>
                                          </p:cBhvr>
                                          <p:to>
                                            <p:strVal val="solid"/>
                                          </p:to>
                                        </p:set>
                                      </p:childTnLst>
                                    </p:cTn>
                                  </p:par>
                                  <p:par>
                                    <p:cTn id="198" presetID="27" presetClass="entr" presetSubtype="0" fill="hold" grpId="0" nodeType="withEffect">
                                      <p:stCondLst>
                                        <p:cond delay="0"/>
                                      </p:stCondLst>
                                      <p:iterate type="lt">
                                        <p:tmPct val="50000"/>
                                      </p:iterate>
                                      <p:childTnLst>
                                        <p:set>
                                          <p:cBhvr>
                                            <p:cTn id="199" dur="1" fill="hold">
                                              <p:stCondLst>
                                                <p:cond delay="0"/>
                                              </p:stCondLst>
                                            </p:cTn>
                                            <p:tgtEl>
                                              <p:spTgt spid="45"/>
                                            </p:tgtEl>
                                            <p:attrNameLst>
                                              <p:attrName>style.visibility</p:attrName>
                                            </p:attrNameLst>
                                          </p:cBhvr>
                                          <p:to>
                                            <p:strVal val="visible"/>
                                          </p:to>
                                        </p:set>
                                        <p:anim calcmode="discrete" valueType="clr">
                                          <p:cBhvr override="childStyle">
                                            <p:cTn id="200"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201" dur="80"/>
                                            <p:tgtEl>
                                              <p:spTgt spid="45"/>
                                            </p:tgtEl>
                                            <p:attrNameLst>
                                              <p:attrName>fillcolor</p:attrName>
                                            </p:attrNameLst>
                                          </p:cBhvr>
                                          <p:tavLst>
                                            <p:tav tm="0">
                                              <p:val>
                                                <p:clrVal>
                                                  <a:schemeClr val="accent2"/>
                                                </p:clrVal>
                                              </p:val>
                                            </p:tav>
                                            <p:tav tm="50000">
                                              <p:val>
                                                <p:clrVal>
                                                  <a:schemeClr val="hlink"/>
                                                </p:clrVal>
                                              </p:val>
                                            </p:tav>
                                          </p:tavLst>
                                        </p:anim>
                                        <p:set>
                                          <p:cBhvr>
                                            <p:cTn id="202" dur="80"/>
                                            <p:tgtEl>
                                              <p:spTgt spid="45"/>
                                            </p:tgtEl>
                                            <p:attrNameLst>
                                              <p:attrName>fill.type</p:attrName>
                                            </p:attrNameLst>
                                          </p:cBhvr>
                                          <p:to>
                                            <p:strVal val="solid"/>
                                          </p:to>
                                        </p:set>
                                      </p:childTnLst>
                                    </p:cTn>
                                  </p:par>
                                  <p:par>
                                    <p:cTn id="203" presetID="27" presetClass="entr" presetSubtype="0" fill="hold" grpId="0" nodeType="withEffect">
                                      <p:stCondLst>
                                        <p:cond delay="0"/>
                                      </p:stCondLst>
                                      <p:iterate type="lt">
                                        <p:tmPct val="50000"/>
                                      </p:iterate>
                                      <p:childTnLst>
                                        <p:set>
                                          <p:cBhvr>
                                            <p:cTn id="204" dur="1" fill="hold">
                                              <p:stCondLst>
                                                <p:cond delay="0"/>
                                              </p:stCondLst>
                                            </p:cTn>
                                            <p:tgtEl>
                                              <p:spTgt spid="46"/>
                                            </p:tgtEl>
                                            <p:attrNameLst>
                                              <p:attrName>style.visibility</p:attrName>
                                            </p:attrNameLst>
                                          </p:cBhvr>
                                          <p:to>
                                            <p:strVal val="visible"/>
                                          </p:to>
                                        </p:set>
                                        <p:anim calcmode="discrete" valueType="clr">
                                          <p:cBhvr override="childStyle">
                                            <p:cTn id="205"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06" dur="80"/>
                                            <p:tgtEl>
                                              <p:spTgt spid="46"/>
                                            </p:tgtEl>
                                            <p:attrNameLst>
                                              <p:attrName>fillcolor</p:attrName>
                                            </p:attrNameLst>
                                          </p:cBhvr>
                                          <p:tavLst>
                                            <p:tav tm="0">
                                              <p:val>
                                                <p:clrVal>
                                                  <a:schemeClr val="accent2"/>
                                                </p:clrVal>
                                              </p:val>
                                            </p:tav>
                                            <p:tav tm="50000">
                                              <p:val>
                                                <p:clrVal>
                                                  <a:schemeClr val="hlink"/>
                                                </p:clrVal>
                                              </p:val>
                                            </p:tav>
                                          </p:tavLst>
                                        </p:anim>
                                        <p:set>
                                          <p:cBhvr>
                                            <p:cTn id="207" dur="80"/>
                                            <p:tgtEl>
                                              <p:spTgt spid="46"/>
                                            </p:tgtEl>
                                            <p:attrNameLst>
                                              <p:attrName>fill.type</p:attrName>
                                            </p:attrNameLst>
                                          </p:cBhvr>
                                          <p:to>
                                            <p:strVal val="solid"/>
                                          </p:to>
                                        </p:set>
                                      </p:childTnLst>
                                    </p:cTn>
                                  </p:par>
                                  <p:par>
                                    <p:cTn id="208" presetID="27" presetClass="entr" presetSubtype="0" fill="hold" grpId="0" nodeType="withEffect">
                                      <p:stCondLst>
                                        <p:cond delay="0"/>
                                      </p:stCondLst>
                                      <p:iterate type="lt">
                                        <p:tmPct val="50000"/>
                                      </p:iterate>
                                      <p:childTnLst>
                                        <p:set>
                                          <p:cBhvr>
                                            <p:cTn id="209" dur="1" fill="hold">
                                              <p:stCondLst>
                                                <p:cond delay="0"/>
                                              </p:stCondLst>
                                            </p:cTn>
                                            <p:tgtEl>
                                              <p:spTgt spid="47"/>
                                            </p:tgtEl>
                                            <p:attrNameLst>
                                              <p:attrName>style.visibility</p:attrName>
                                            </p:attrNameLst>
                                          </p:cBhvr>
                                          <p:to>
                                            <p:strVal val="visible"/>
                                          </p:to>
                                        </p:set>
                                        <p:anim calcmode="discrete" valueType="clr">
                                          <p:cBhvr override="childStyle">
                                            <p:cTn id="21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211" dur="80"/>
                                            <p:tgtEl>
                                              <p:spTgt spid="47"/>
                                            </p:tgtEl>
                                            <p:attrNameLst>
                                              <p:attrName>fillcolor</p:attrName>
                                            </p:attrNameLst>
                                          </p:cBhvr>
                                          <p:tavLst>
                                            <p:tav tm="0">
                                              <p:val>
                                                <p:clrVal>
                                                  <a:schemeClr val="accent2"/>
                                                </p:clrVal>
                                              </p:val>
                                            </p:tav>
                                            <p:tav tm="50000">
                                              <p:val>
                                                <p:clrVal>
                                                  <a:schemeClr val="hlink"/>
                                                </p:clrVal>
                                              </p:val>
                                            </p:tav>
                                          </p:tavLst>
                                        </p:anim>
                                        <p:set>
                                          <p:cBhvr>
                                            <p:cTn id="212" dur="80"/>
                                            <p:tgtEl>
                                              <p:spTgt spid="47"/>
                                            </p:tgtEl>
                                            <p:attrNameLst>
                                              <p:attrName>fill.type</p:attrName>
                                            </p:attrNameLst>
                                          </p:cBhvr>
                                          <p:to>
                                            <p:strVal val="solid"/>
                                          </p:to>
                                        </p:set>
                                      </p:childTnLst>
                                    </p:cTn>
                                  </p:par>
                                  <p:par>
                                    <p:cTn id="213" presetID="27" presetClass="entr" presetSubtype="0" fill="hold" grpId="0" nodeType="withEffect">
                                      <p:stCondLst>
                                        <p:cond delay="0"/>
                                      </p:stCondLst>
                                      <p:iterate type="lt">
                                        <p:tmPct val="50000"/>
                                      </p:iterate>
                                      <p:childTnLst>
                                        <p:set>
                                          <p:cBhvr>
                                            <p:cTn id="214" dur="1" fill="hold">
                                              <p:stCondLst>
                                                <p:cond delay="0"/>
                                              </p:stCondLst>
                                            </p:cTn>
                                            <p:tgtEl>
                                              <p:spTgt spid="48"/>
                                            </p:tgtEl>
                                            <p:attrNameLst>
                                              <p:attrName>style.visibility</p:attrName>
                                            </p:attrNameLst>
                                          </p:cBhvr>
                                          <p:to>
                                            <p:strVal val="visible"/>
                                          </p:to>
                                        </p:set>
                                        <p:anim calcmode="discrete" valueType="clr">
                                          <p:cBhvr override="childStyle">
                                            <p:cTn id="215"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216" dur="80"/>
                                            <p:tgtEl>
                                              <p:spTgt spid="48"/>
                                            </p:tgtEl>
                                            <p:attrNameLst>
                                              <p:attrName>fillcolor</p:attrName>
                                            </p:attrNameLst>
                                          </p:cBhvr>
                                          <p:tavLst>
                                            <p:tav tm="0">
                                              <p:val>
                                                <p:clrVal>
                                                  <a:schemeClr val="accent2"/>
                                                </p:clrVal>
                                              </p:val>
                                            </p:tav>
                                            <p:tav tm="50000">
                                              <p:val>
                                                <p:clrVal>
                                                  <a:schemeClr val="hlink"/>
                                                </p:clrVal>
                                              </p:val>
                                            </p:tav>
                                          </p:tavLst>
                                        </p:anim>
                                        <p:set>
                                          <p:cBhvr>
                                            <p:cTn id="217" dur="80"/>
                                            <p:tgtEl>
                                              <p:spTgt spid="48"/>
                                            </p:tgtEl>
                                            <p:attrNameLst>
                                              <p:attrName>fill.type</p:attrName>
                                            </p:attrNameLst>
                                          </p:cBhvr>
                                          <p:to>
                                            <p:strVal val="solid"/>
                                          </p:to>
                                        </p:set>
                                      </p:childTnLst>
                                    </p:cTn>
                                  </p:par>
                                  <p:par>
                                    <p:cTn id="218" presetID="27" presetClass="entr" presetSubtype="0" fill="hold" grpId="0" nodeType="withEffect">
                                      <p:stCondLst>
                                        <p:cond delay="0"/>
                                      </p:stCondLst>
                                      <p:iterate type="lt">
                                        <p:tmPct val="50000"/>
                                      </p:iterate>
                                      <p:childTnLst>
                                        <p:set>
                                          <p:cBhvr>
                                            <p:cTn id="219" dur="1" fill="hold">
                                              <p:stCondLst>
                                                <p:cond delay="0"/>
                                              </p:stCondLst>
                                            </p:cTn>
                                            <p:tgtEl>
                                              <p:spTgt spid="49"/>
                                            </p:tgtEl>
                                            <p:attrNameLst>
                                              <p:attrName>style.visibility</p:attrName>
                                            </p:attrNameLst>
                                          </p:cBhvr>
                                          <p:to>
                                            <p:strVal val="visible"/>
                                          </p:to>
                                        </p:set>
                                        <p:anim calcmode="discrete" valueType="clr">
                                          <p:cBhvr override="childStyle">
                                            <p:cTn id="220"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221" dur="80"/>
                                            <p:tgtEl>
                                              <p:spTgt spid="49"/>
                                            </p:tgtEl>
                                            <p:attrNameLst>
                                              <p:attrName>fillcolor</p:attrName>
                                            </p:attrNameLst>
                                          </p:cBhvr>
                                          <p:tavLst>
                                            <p:tav tm="0">
                                              <p:val>
                                                <p:clrVal>
                                                  <a:schemeClr val="accent2"/>
                                                </p:clrVal>
                                              </p:val>
                                            </p:tav>
                                            <p:tav tm="50000">
                                              <p:val>
                                                <p:clrVal>
                                                  <a:schemeClr val="hlink"/>
                                                </p:clrVal>
                                              </p:val>
                                            </p:tav>
                                          </p:tavLst>
                                        </p:anim>
                                        <p:set>
                                          <p:cBhvr>
                                            <p:cTn id="222" dur="80"/>
                                            <p:tgtEl>
                                              <p:spTgt spid="49"/>
                                            </p:tgtEl>
                                            <p:attrNameLst>
                                              <p:attrName>fill.type</p:attrName>
                                            </p:attrNameLst>
                                          </p:cBhvr>
                                          <p:to>
                                            <p:strVal val="solid"/>
                                          </p:to>
                                        </p:set>
                                      </p:childTnLst>
                                    </p:cTn>
                                  </p:par>
                                  <p:par>
                                    <p:cTn id="223" presetID="27" presetClass="entr" presetSubtype="0" fill="hold" grpId="0" nodeType="withEffect">
                                      <p:stCondLst>
                                        <p:cond delay="0"/>
                                      </p:stCondLst>
                                      <p:iterate type="lt">
                                        <p:tmPct val="50000"/>
                                      </p:iterate>
                                      <p:childTnLst>
                                        <p:set>
                                          <p:cBhvr>
                                            <p:cTn id="224" dur="1" fill="hold">
                                              <p:stCondLst>
                                                <p:cond delay="0"/>
                                              </p:stCondLst>
                                            </p:cTn>
                                            <p:tgtEl>
                                              <p:spTgt spid="50"/>
                                            </p:tgtEl>
                                            <p:attrNameLst>
                                              <p:attrName>style.visibility</p:attrName>
                                            </p:attrNameLst>
                                          </p:cBhvr>
                                          <p:to>
                                            <p:strVal val="visible"/>
                                          </p:to>
                                        </p:set>
                                        <p:anim calcmode="discrete" valueType="clr">
                                          <p:cBhvr override="childStyle">
                                            <p:cTn id="225"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226" dur="80"/>
                                            <p:tgtEl>
                                              <p:spTgt spid="50"/>
                                            </p:tgtEl>
                                            <p:attrNameLst>
                                              <p:attrName>fillcolor</p:attrName>
                                            </p:attrNameLst>
                                          </p:cBhvr>
                                          <p:tavLst>
                                            <p:tav tm="0">
                                              <p:val>
                                                <p:clrVal>
                                                  <a:schemeClr val="accent2"/>
                                                </p:clrVal>
                                              </p:val>
                                            </p:tav>
                                            <p:tav tm="50000">
                                              <p:val>
                                                <p:clrVal>
                                                  <a:schemeClr val="hlink"/>
                                                </p:clrVal>
                                              </p:val>
                                            </p:tav>
                                          </p:tavLst>
                                        </p:anim>
                                        <p:set>
                                          <p:cBhvr>
                                            <p:cTn id="227" dur="80"/>
                                            <p:tgtEl>
                                              <p:spTgt spid="50"/>
                                            </p:tgtEl>
                                            <p:attrNameLst>
                                              <p:attrName>fill.type</p:attrName>
                                            </p:attrNameLst>
                                          </p:cBhvr>
                                          <p:to>
                                            <p:strVal val="solid"/>
                                          </p:to>
                                        </p:set>
                                      </p:childTnLst>
                                    </p:cTn>
                                  </p:par>
                                  <p:par>
                                    <p:cTn id="228" presetID="27" presetClass="entr" presetSubtype="0" fill="hold" grpId="0" nodeType="withEffect">
                                      <p:stCondLst>
                                        <p:cond delay="0"/>
                                      </p:stCondLst>
                                      <p:iterate type="lt">
                                        <p:tmPct val="50000"/>
                                      </p:iterate>
                                      <p:childTnLst>
                                        <p:set>
                                          <p:cBhvr>
                                            <p:cTn id="229" dur="1" fill="hold">
                                              <p:stCondLst>
                                                <p:cond delay="0"/>
                                              </p:stCondLst>
                                            </p:cTn>
                                            <p:tgtEl>
                                              <p:spTgt spid="51"/>
                                            </p:tgtEl>
                                            <p:attrNameLst>
                                              <p:attrName>style.visibility</p:attrName>
                                            </p:attrNameLst>
                                          </p:cBhvr>
                                          <p:to>
                                            <p:strVal val="visible"/>
                                          </p:to>
                                        </p:set>
                                        <p:anim calcmode="discrete" valueType="clr">
                                          <p:cBhvr override="childStyle">
                                            <p:cTn id="230"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231" dur="80"/>
                                            <p:tgtEl>
                                              <p:spTgt spid="51"/>
                                            </p:tgtEl>
                                            <p:attrNameLst>
                                              <p:attrName>fillcolor</p:attrName>
                                            </p:attrNameLst>
                                          </p:cBhvr>
                                          <p:tavLst>
                                            <p:tav tm="0">
                                              <p:val>
                                                <p:clrVal>
                                                  <a:schemeClr val="accent2"/>
                                                </p:clrVal>
                                              </p:val>
                                            </p:tav>
                                            <p:tav tm="50000">
                                              <p:val>
                                                <p:clrVal>
                                                  <a:schemeClr val="hlink"/>
                                                </p:clrVal>
                                              </p:val>
                                            </p:tav>
                                          </p:tavLst>
                                        </p:anim>
                                        <p:set>
                                          <p:cBhvr>
                                            <p:cTn id="232" dur="80"/>
                                            <p:tgtEl>
                                              <p:spTgt spid="51"/>
                                            </p:tgtEl>
                                            <p:attrNameLst>
                                              <p:attrName>fill.type</p:attrName>
                                            </p:attrNameLst>
                                          </p:cBhvr>
                                          <p:to>
                                            <p:strVal val="solid"/>
                                          </p:to>
                                        </p:set>
                                      </p:childTnLst>
                                    </p:cTn>
                                  </p:par>
                                </p:childTnLst>
                              </p:cTn>
                            </p:par>
                            <p:par>
                              <p:cTn id="233" fill="hold">
                                <p:stCondLst>
                                  <p:cond delay="7059"/>
                                </p:stCondLst>
                                <p:childTnLst>
                                  <p:par>
                                    <p:cTn id="234" presetID="1" presetClass="entr" presetSubtype="0" fill="hold" grpId="0" nodeType="afterEffect">
                                      <p:stCondLst>
                                        <p:cond delay="0"/>
                                      </p:stCondLst>
                                      <p:childTnLst>
                                        <p:set>
                                          <p:cBhvr>
                                            <p:cTn id="235" dur="1" fill="hold">
                                              <p:stCondLst>
                                                <p:cond delay="499"/>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animBg="1"/>
          <p:bldP spid="53" grpId="0"/>
          <p:bldP spid="54" grpId="0"/>
          <p:bldP spid="56" grpId="0" animBg="1"/>
          <p:bldP spid="57" grpId="0" animBg="1"/>
          <p:bldP spid="58" grpId="0" animBg="1"/>
          <p:bldP spid="59" grpId="0" animBg="1"/>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700" fill="hold"/>
                                            <p:tgtEl>
                                              <p:spTgt spid="59"/>
                                            </p:tgtEl>
                                            <p:attrNameLst>
                                              <p:attrName>ppt_w</p:attrName>
                                            </p:attrNameLst>
                                          </p:cBhvr>
                                          <p:tavLst>
                                            <p:tav tm="0">
                                              <p:val>
                                                <p:strVal val="#ppt_w+.3"/>
                                              </p:val>
                                            </p:tav>
                                            <p:tav tm="100000">
                                              <p:val>
                                                <p:strVal val="#ppt_w"/>
                                              </p:val>
                                            </p:tav>
                                          </p:tavLst>
                                        </p:anim>
                                        <p:anim calcmode="lin" valueType="num">
                                          <p:cBhvr>
                                            <p:cTn id="8" dur="700" fill="hold"/>
                                            <p:tgtEl>
                                              <p:spTgt spid="59"/>
                                            </p:tgtEl>
                                            <p:attrNameLst>
                                              <p:attrName>ppt_h</p:attrName>
                                            </p:attrNameLst>
                                          </p:cBhvr>
                                          <p:tavLst>
                                            <p:tav tm="0">
                                              <p:val>
                                                <p:strVal val="#ppt_h"/>
                                              </p:val>
                                            </p:tav>
                                            <p:tav tm="100000">
                                              <p:val>
                                                <p:strVal val="#ppt_h"/>
                                              </p:val>
                                            </p:tav>
                                          </p:tavLst>
                                        </p:anim>
                                        <p:animEffect transition="in" filter="fade">
                                          <p:cBhvr>
                                            <p:cTn id="9" dur="700"/>
                                            <p:tgtEl>
                                              <p:spTgt spid="5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00" fill="hold"/>
                                            <p:tgtEl>
                                              <p:spTgt spid="58"/>
                                            </p:tgtEl>
                                            <p:attrNameLst>
                                              <p:attrName>ppt_w</p:attrName>
                                            </p:attrNameLst>
                                          </p:cBhvr>
                                          <p:tavLst>
                                            <p:tav tm="0">
                                              <p:val>
                                                <p:strVal val="#ppt_w+.3"/>
                                              </p:val>
                                            </p:tav>
                                            <p:tav tm="100000">
                                              <p:val>
                                                <p:strVal val="#ppt_w"/>
                                              </p:val>
                                            </p:tav>
                                          </p:tavLst>
                                        </p:anim>
                                        <p:anim calcmode="lin" valueType="num">
                                          <p:cBhvr>
                                            <p:cTn id="13" dur="700" fill="hold"/>
                                            <p:tgtEl>
                                              <p:spTgt spid="58"/>
                                            </p:tgtEl>
                                            <p:attrNameLst>
                                              <p:attrName>ppt_h</p:attrName>
                                            </p:attrNameLst>
                                          </p:cBhvr>
                                          <p:tavLst>
                                            <p:tav tm="0">
                                              <p:val>
                                                <p:strVal val="#ppt_h"/>
                                              </p:val>
                                            </p:tav>
                                            <p:tav tm="100000">
                                              <p:val>
                                                <p:strVal val="#ppt_h"/>
                                              </p:val>
                                            </p:tav>
                                          </p:tavLst>
                                        </p:anim>
                                        <p:animEffect transition="in" filter="fade">
                                          <p:cBhvr>
                                            <p:cTn id="14" dur="700"/>
                                            <p:tgtEl>
                                              <p:spTgt spid="5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700" fill="hold"/>
                                            <p:tgtEl>
                                              <p:spTgt spid="57"/>
                                            </p:tgtEl>
                                            <p:attrNameLst>
                                              <p:attrName>ppt_w</p:attrName>
                                            </p:attrNameLst>
                                          </p:cBhvr>
                                          <p:tavLst>
                                            <p:tav tm="0">
                                              <p:val>
                                                <p:strVal val="#ppt_w+.3"/>
                                              </p:val>
                                            </p:tav>
                                            <p:tav tm="100000">
                                              <p:val>
                                                <p:strVal val="#ppt_w"/>
                                              </p:val>
                                            </p:tav>
                                          </p:tavLst>
                                        </p:anim>
                                        <p:anim calcmode="lin" valueType="num">
                                          <p:cBhvr>
                                            <p:cTn id="18" dur="700" fill="hold"/>
                                            <p:tgtEl>
                                              <p:spTgt spid="57"/>
                                            </p:tgtEl>
                                            <p:attrNameLst>
                                              <p:attrName>ppt_h</p:attrName>
                                            </p:attrNameLst>
                                          </p:cBhvr>
                                          <p:tavLst>
                                            <p:tav tm="0">
                                              <p:val>
                                                <p:strVal val="#ppt_h"/>
                                              </p:val>
                                            </p:tav>
                                            <p:tav tm="100000">
                                              <p:val>
                                                <p:strVal val="#ppt_h"/>
                                              </p:val>
                                            </p:tav>
                                          </p:tavLst>
                                        </p:anim>
                                        <p:animEffect transition="in" filter="fade">
                                          <p:cBhvr>
                                            <p:cTn id="19" dur="700"/>
                                            <p:tgtEl>
                                              <p:spTgt spid="5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600" fill="hold"/>
                                            <p:tgtEl>
                                              <p:spTgt spid="56"/>
                                            </p:tgtEl>
                                            <p:attrNameLst>
                                              <p:attrName>ppt_x</p:attrName>
                                            </p:attrNameLst>
                                          </p:cBhvr>
                                          <p:tavLst>
                                            <p:tav tm="0">
                                              <p:val>
                                                <p:strVal val="1+#ppt_w/2"/>
                                              </p:val>
                                            </p:tav>
                                            <p:tav tm="100000">
                                              <p:val>
                                                <p:strVal val="#ppt_x"/>
                                              </p:val>
                                            </p:tav>
                                          </p:tavLst>
                                        </p:anim>
                                        <p:anim calcmode="lin" valueType="num">
                                          <p:cBhvr additive="base">
                                            <p:cTn id="23" dur="600" fill="hold"/>
                                            <p:tgtEl>
                                              <p:spTgt spid="5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ppt_x</p:attrName>
                                            </p:attrNameLst>
                                          </p:cBhvr>
                                          <p:tavLst>
                                            <p:tav tm="0">
                                              <p:val>
                                                <p:strVal val="#ppt_x-#ppt_w/2"/>
                                              </p:val>
                                            </p:tav>
                                            <p:tav tm="100000">
                                              <p:val>
                                                <p:strVal val="#ppt_x"/>
                                              </p:val>
                                            </p:tav>
                                          </p:tavLst>
                                        </p:anim>
                                        <p:anim calcmode="lin" valueType="num">
                                          <p:cBhvr>
                                            <p:cTn id="28" dur="500" fill="hold"/>
                                            <p:tgtEl>
                                              <p:spTgt spid="52"/>
                                            </p:tgtEl>
                                            <p:attrNameLst>
                                              <p:attrName>ppt_y</p:attrName>
                                            </p:attrNameLst>
                                          </p:cBhvr>
                                          <p:tavLst>
                                            <p:tav tm="0">
                                              <p:val>
                                                <p:strVal val="#ppt_y"/>
                                              </p:val>
                                            </p:tav>
                                            <p:tav tm="100000">
                                              <p:val>
                                                <p:strVal val="#ppt_y"/>
                                              </p:val>
                                            </p:tav>
                                          </p:tavLst>
                                        </p:anim>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ppt_h/2"/>
                                              </p:val>
                                            </p:tav>
                                            <p:tav tm="100000">
                                              <p:val>
                                                <p:strVal val="#ppt_y"/>
                                              </p:val>
                                            </p:tav>
                                          </p:tavLst>
                                        </p:anim>
                                        <p:anim calcmode="lin" valueType="num">
                                          <p:cBhvr>
                                            <p:cTn id="36" dur="500" fill="hold"/>
                                            <p:tgtEl>
                                              <p:spTgt spid="53"/>
                                            </p:tgtEl>
                                            <p:attrNameLst>
                                              <p:attrName>ppt_w</p:attrName>
                                            </p:attrNameLst>
                                          </p:cBhvr>
                                          <p:tavLst>
                                            <p:tav tm="0">
                                              <p:val>
                                                <p:strVal val="#ppt_w"/>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200"/>
                                            <p:tgtEl>
                                              <p:spTgt spid="5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ppt_x</p:attrName>
                                            </p:attrNameLst>
                                          </p:cBhvr>
                                          <p:tavLst>
                                            <p:tav tm="0">
                                              <p:val>
                                                <p:strVal val="#ppt_x"/>
                                              </p:val>
                                            </p:tav>
                                            <p:tav tm="100000">
                                              <p:val>
                                                <p:strVal val="#ppt_x"/>
                                              </p:val>
                                            </p:tav>
                                          </p:tavLst>
                                        </p:anim>
                                        <p:anim calcmode="lin" valueType="num">
                                          <p:cBhvr>
                                            <p:cTn id="46" dur="500" fill="hold"/>
                                            <p:tgtEl>
                                              <p:spTgt spid="54"/>
                                            </p:tgtEl>
                                            <p:attrNameLst>
                                              <p:attrName>ppt_y</p:attrName>
                                            </p:attrNameLst>
                                          </p:cBhvr>
                                          <p:tavLst>
                                            <p:tav tm="0">
                                              <p:val>
                                                <p:strVal val="#ppt_y+#ppt_h/2"/>
                                              </p:val>
                                            </p:tav>
                                            <p:tav tm="100000">
                                              <p:val>
                                                <p:strVal val="#ppt_y"/>
                                              </p:val>
                                            </p:tav>
                                          </p:tavLst>
                                        </p:anim>
                                        <p:anim calcmode="lin" valueType="num">
                                          <p:cBhvr>
                                            <p:cTn id="47" dur="500" fill="hold"/>
                                            <p:tgtEl>
                                              <p:spTgt spid="54"/>
                                            </p:tgtEl>
                                            <p:attrNameLst>
                                              <p:attrName>ppt_w</p:attrName>
                                            </p:attrNameLst>
                                          </p:cBhvr>
                                          <p:tavLst>
                                            <p:tav tm="0">
                                              <p:val>
                                                <p:strVal val="#ppt_w"/>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700"/>
                                </p:stCondLst>
                                <p:childTnLst>
                                  <p:par>
                                    <p:cTn id="87" presetID="22" presetClass="entr" presetSubtype="8"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500"/>
                                            <p:tgtEl>
                                              <p:spTgt spid="4"/>
                                            </p:tgtEl>
                                          </p:cBhvr>
                                        </p:animEffect>
                                      </p:childTnLst>
                                    </p:cTn>
                                  </p:par>
                                  <p:par>
                                    <p:cTn id="90" presetID="22" presetClass="entr" presetSubtype="8" fill="hold" grpId="0" nodeType="withEffect">
                                      <p:stCondLst>
                                        <p:cond delay="100"/>
                                      </p:stCondLst>
                                      <p:childTnLst>
                                        <p:set>
                                          <p:cBhvr>
                                            <p:cTn id="91" dur="1" fill="hold">
                                              <p:stCondLst>
                                                <p:cond delay="0"/>
                                              </p:stCondLst>
                                            </p:cTn>
                                            <p:tgtEl>
                                              <p:spTgt spid="5"/>
                                            </p:tgtEl>
                                            <p:attrNameLst>
                                              <p:attrName>style.visibility</p:attrName>
                                            </p:attrNameLst>
                                          </p:cBhvr>
                                          <p:to>
                                            <p:strVal val="visible"/>
                                          </p:to>
                                        </p:set>
                                        <p:animEffect transition="in" filter="wipe(left)">
                                          <p:cBhvr>
                                            <p:cTn id="92" dur="500"/>
                                            <p:tgtEl>
                                              <p:spTgt spid="5"/>
                                            </p:tgtEl>
                                          </p:cBhvr>
                                        </p:animEffect>
                                      </p:childTnLst>
                                    </p:cTn>
                                  </p:par>
                                  <p:par>
                                    <p:cTn id="93" presetID="22" presetClass="entr" presetSubtype="8" fill="hold" grpId="0" nodeType="withEffect">
                                      <p:stCondLst>
                                        <p:cond delay="200"/>
                                      </p:stCondLst>
                                      <p:childTnLst>
                                        <p:set>
                                          <p:cBhvr>
                                            <p:cTn id="94" dur="1" fill="hold">
                                              <p:stCondLst>
                                                <p:cond delay="0"/>
                                              </p:stCondLst>
                                            </p:cTn>
                                            <p:tgtEl>
                                              <p:spTgt spid="6"/>
                                            </p:tgtEl>
                                            <p:attrNameLst>
                                              <p:attrName>style.visibility</p:attrName>
                                            </p:attrNameLst>
                                          </p:cBhvr>
                                          <p:to>
                                            <p:strVal val="visible"/>
                                          </p:to>
                                        </p:set>
                                        <p:animEffect transition="in" filter="wipe(left)">
                                          <p:cBhvr>
                                            <p:cTn id="95" dur="500"/>
                                            <p:tgtEl>
                                              <p:spTgt spid="6"/>
                                            </p:tgtEl>
                                          </p:cBhvr>
                                        </p:animEffect>
                                      </p:childTnLst>
                                    </p:cTn>
                                  </p:par>
                                  <p:par>
                                    <p:cTn id="96" presetID="22" presetClass="entr" presetSubtype="8" fill="hold" grpId="0" nodeType="withEffect">
                                      <p:stCondLst>
                                        <p:cond delay="300"/>
                                      </p:stCondLst>
                                      <p:childTnLst>
                                        <p:set>
                                          <p:cBhvr>
                                            <p:cTn id="97" dur="1" fill="hold">
                                              <p:stCondLst>
                                                <p:cond delay="0"/>
                                              </p:stCondLst>
                                            </p:cTn>
                                            <p:tgtEl>
                                              <p:spTgt spid="7"/>
                                            </p:tgtEl>
                                            <p:attrNameLst>
                                              <p:attrName>style.visibility</p:attrName>
                                            </p:attrNameLst>
                                          </p:cBhvr>
                                          <p:to>
                                            <p:strVal val="visible"/>
                                          </p:to>
                                        </p:set>
                                        <p:animEffect transition="in" filter="wipe(left)">
                                          <p:cBhvr>
                                            <p:cTn id="98" dur="500"/>
                                            <p:tgtEl>
                                              <p:spTgt spid="7"/>
                                            </p:tgtEl>
                                          </p:cBhvr>
                                        </p:animEffect>
                                      </p:childTnLst>
                                    </p:cTn>
                                  </p:par>
                                  <p:par>
                                    <p:cTn id="99" presetID="22" presetClass="entr" presetSubtype="8" fill="hold" grpId="0" nodeType="withEffect">
                                      <p:stCondLst>
                                        <p:cond delay="400"/>
                                      </p:stCondLst>
                                      <p:childTnLst>
                                        <p:set>
                                          <p:cBhvr>
                                            <p:cTn id="100" dur="1" fill="hold">
                                              <p:stCondLst>
                                                <p:cond delay="0"/>
                                              </p:stCondLst>
                                            </p:cTn>
                                            <p:tgtEl>
                                              <p:spTgt spid="8"/>
                                            </p:tgtEl>
                                            <p:attrNameLst>
                                              <p:attrName>style.visibility</p:attrName>
                                            </p:attrNameLst>
                                          </p:cBhvr>
                                          <p:to>
                                            <p:strVal val="visible"/>
                                          </p:to>
                                        </p:set>
                                        <p:animEffect transition="in" filter="wipe(left)">
                                          <p:cBhvr>
                                            <p:cTn id="101" dur="500"/>
                                            <p:tgtEl>
                                              <p:spTgt spid="8"/>
                                            </p:tgtEl>
                                          </p:cBhvr>
                                        </p:animEffect>
                                      </p:childTnLst>
                                    </p:cTn>
                                  </p:par>
                                  <p:par>
                                    <p:cTn id="102" presetID="22" presetClass="entr" presetSubtype="8" fill="hold" grpId="0" nodeType="withEffect">
                                      <p:stCondLst>
                                        <p:cond delay="50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par>
                                    <p:cTn id="105" presetID="22" presetClass="entr" presetSubtype="8" fill="hold" grpId="0" nodeType="withEffect">
                                      <p:stCondLst>
                                        <p:cond delay="60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par>
                                    <p:cTn id="108" presetID="22" presetClass="entr" presetSubtype="8" fill="hold" grpId="0" nodeType="withEffect">
                                      <p:stCondLst>
                                        <p:cond delay="700"/>
                                      </p:stCondLst>
                                      <p:childTnLst>
                                        <p:set>
                                          <p:cBhvr>
                                            <p:cTn id="109" dur="1" fill="hold">
                                              <p:stCondLst>
                                                <p:cond delay="0"/>
                                              </p:stCondLst>
                                            </p:cTn>
                                            <p:tgtEl>
                                              <p:spTgt spid="11"/>
                                            </p:tgtEl>
                                            <p:attrNameLst>
                                              <p:attrName>style.visibility</p:attrName>
                                            </p:attrNameLst>
                                          </p:cBhvr>
                                          <p:to>
                                            <p:strVal val="visible"/>
                                          </p:to>
                                        </p:set>
                                        <p:animEffect transition="in" filter="wipe(left)">
                                          <p:cBhvr>
                                            <p:cTn id="110" dur="500"/>
                                            <p:tgtEl>
                                              <p:spTgt spid="11"/>
                                            </p:tgtEl>
                                          </p:cBhvr>
                                        </p:animEffect>
                                      </p:childTnLst>
                                    </p:cTn>
                                  </p:par>
                                  <p:par>
                                    <p:cTn id="111" presetID="22" presetClass="entr" presetSubtype="8" fill="hold" grpId="0" nodeType="withEffect">
                                      <p:stCondLst>
                                        <p:cond delay="800"/>
                                      </p:stCondLst>
                                      <p:childTnLst>
                                        <p:set>
                                          <p:cBhvr>
                                            <p:cTn id="112" dur="1" fill="hold">
                                              <p:stCondLst>
                                                <p:cond delay="0"/>
                                              </p:stCondLst>
                                            </p:cTn>
                                            <p:tgtEl>
                                              <p:spTgt spid="12"/>
                                            </p:tgtEl>
                                            <p:attrNameLst>
                                              <p:attrName>style.visibility</p:attrName>
                                            </p:attrNameLst>
                                          </p:cBhvr>
                                          <p:to>
                                            <p:strVal val="visible"/>
                                          </p:to>
                                        </p:set>
                                        <p:animEffect transition="in" filter="wipe(left)">
                                          <p:cBhvr>
                                            <p:cTn id="113" dur="500"/>
                                            <p:tgtEl>
                                              <p:spTgt spid="12"/>
                                            </p:tgtEl>
                                          </p:cBhvr>
                                        </p:animEffect>
                                      </p:childTnLst>
                                    </p:cTn>
                                  </p:par>
                                  <p:par>
                                    <p:cTn id="114" presetID="22" presetClass="entr" presetSubtype="8" fill="hold" grpId="0" nodeType="withEffect">
                                      <p:stCondLst>
                                        <p:cond delay="900"/>
                                      </p:stCondLst>
                                      <p:childTnLst>
                                        <p:set>
                                          <p:cBhvr>
                                            <p:cTn id="115" dur="1" fill="hold">
                                              <p:stCondLst>
                                                <p:cond delay="0"/>
                                              </p:stCondLst>
                                            </p:cTn>
                                            <p:tgtEl>
                                              <p:spTgt spid="13"/>
                                            </p:tgtEl>
                                            <p:attrNameLst>
                                              <p:attrName>style.visibility</p:attrName>
                                            </p:attrNameLst>
                                          </p:cBhvr>
                                          <p:to>
                                            <p:strVal val="visible"/>
                                          </p:to>
                                        </p:set>
                                        <p:animEffect transition="in" filter="wipe(left)">
                                          <p:cBhvr>
                                            <p:cTn id="116" dur="500"/>
                                            <p:tgtEl>
                                              <p:spTgt spid="13"/>
                                            </p:tgtEl>
                                          </p:cBhvr>
                                        </p:animEffect>
                                      </p:childTnLst>
                                    </p:cTn>
                                  </p:par>
                                  <p:par>
                                    <p:cTn id="117" presetID="22" presetClass="entr" presetSubtype="8" fill="hold" grpId="0" nodeType="withEffect">
                                      <p:stCondLst>
                                        <p:cond delay="1000"/>
                                      </p:stCondLst>
                                      <p:childTnLst>
                                        <p:set>
                                          <p:cBhvr>
                                            <p:cTn id="118" dur="1" fill="hold">
                                              <p:stCondLst>
                                                <p:cond delay="0"/>
                                              </p:stCondLst>
                                            </p:cTn>
                                            <p:tgtEl>
                                              <p:spTgt spid="14"/>
                                            </p:tgtEl>
                                            <p:attrNameLst>
                                              <p:attrName>style.visibility</p:attrName>
                                            </p:attrNameLst>
                                          </p:cBhvr>
                                          <p:to>
                                            <p:strVal val="visible"/>
                                          </p:to>
                                        </p:set>
                                        <p:animEffect transition="in" filter="wipe(left)">
                                          <p:cBhvr>
                                            <p:cTn id="119" dur="500"/>
                                            <p:tgtEl>
                                              <p:spTgt spid="14"/>
                                            </p:tgtEl>
                                          </p:cBhvr>
                                        </p:animEffect>
                                      </p:childTnLst>
                                    </p:cTn>
                                  </p:par>
                                  <p:par>
                                    <p:cTn id="120" presetID="22" presetClass="entr" presetSubtype="8" fill="hold" grpId="0" nodeType="withEffect">
                                      <p:stCondLst>
                                        <p:cond delay="1100"/>
                                      </p:stCondLst>
                                      <p:childTnLst>
                                        <p:set>
                                          <p:cBhvr>
                                            <p:cTn id="121" dur="1" fill="hold">
                                              <p:stCondLst>
                                                <p:cond delay="0"/>
                                              </p:stCondLst>
                                            </p:cTn>
                                            <p:tgtEl>
                                              <p:spTgt spid="15"/>
                                            </p:tgtEl>
                                            <p:attrNameLst>
                                              <p:attrName>style.visibility</p:attrName>
                                            </p:attrNameLst>
                                          </p:cBhvr>
                                          <p:to>
                                            <p:strVal val="visible"/>
                                          </p:to>
                                        </p:set>
                                        <p:animEffect transition="in" filter="wipe(left)">
                                          <p:cBhvr>
                                            <p:cTn id="122" dur="500"/>
                                            <p:tgtEl>
                                              <p:spTgt spid="15"/>
                                            </p:tgtEl>
                                          </p:cBhvr>
                                        </p:animEffect>
                                      </p:childTnLst>
                                    </p:cTn>
                                  </p:par>
                                </p:childTnLst>
                              </p:cTn>
                            </p:par>
                            <p:par>
                              <p:cTn id="123" fill="hold">
                                <p:stCondLst>
                                  <p:cond delay="3200"/>
                                </p:stCondLst>
                                <p:childTnLst>
                                  <p:par>
                                    <p:cTn id="124" presetID="12" presetClass="entr" presetSubtype="8" fill="hold" grpId="0" nodeType="afterEffect">
                                      <p:stCondLst>
                                        <p:cond delay="0"/>
                                      </p:stCondLst>
                                      <p:iterate type="lt">
                                        <p:tmPct val="50000"/>
                                      </p:iterate>
                                      <p:childTnLst>
                                        <p:set>
                                          <p:cBhvr>
                                            <p:cTn id="125" dur="1" fill="hold">
                                              <p:stCondLst>
                                                <p:cond delay="0"/>
                                              </p:stCondLst>
                                            </p:cTn>
                                            <p:tgtEl>
                                              <p:spTgt spid="28"/>
                                            </p:tgtEl>
                                            <p:attrNameLst>
                                              <p:attrName>style.visibility</p:attrName>
                                            </p:attrNameLst>
                                          </p:cBhvr>
                                          <p:to>
                                            <p:strVal val="visible"/>
                                          </p:to>
                                        </p:set>
                                        <p:anim calcmode="lin" valueType="num">
                                          <p:cBhvr additive="base">
                                            <p:cTn id="126" dur="200"/>
                                            <p:tgtEl>
                                              <p:spTgt spid="28"/>
                                            </p:tgtEl>
                                            <p:attrNameLst>
                                              <p:attrName>ppt_x</p:attrName>
                                            </p:attrNameLst>
                                          </p:cBhvr>
                                          <p:tavLst>
                                            <p:tav tm="0">
                                              <p:val>
                                                <p:strVal val="#ppt_x-#ppt_w*1.125000"/>
                                              </p:val>
                                            </p:tav>
                                            <p:tav tm="100000">
                                              <p:val>
                                                <p:strVal val="#ppt_x"/>
                                              </p:val>
                                            </p:tav>
                                          </p:tavLst>
                                        </p:anim>
                                        <p:animEffect transition="in" filter="wipe(right)">
                                          <p:cBhvr>
                                            <p:cTn id="127" dur="200"/>
                                            <p:tgtEl>
                                              <p:spTgt spid="28"/>
                                            </p:tgtEl>
                                          </p:cBhvr>
                                        </p:animEffect>
                                      </p:childTnLst>
                                    </p:cTn>
                                  </p:par>
                                  <p:par>
                                    <p:cTn id="128" presetID="12" presetClass="entr" presetSubtype="8" fill="hold" grpId="0" nodeType="withEffect">
                                      <p:stCondLst>
                                        <p:cond delay="0"/>
                                      </p:stCondLst>
                                      <p:iterate type="lt">
                                        <p:tmPct val="50000"/>
                                      </p:iterate>
                                      <p:childTnLst>
                                        <p:set>
                                          <p:cBhvr>
                                            <p:cTn id="129" dur="1" fill="hold">
                                              <p:stCondLst>
                                                <p:cond delay="0"/>
                                              </p:stCondLst>
                                            </p:cTn>
                                            <p:tgtEl>
                                              <p:spTgt spid="29"/>
                                            </p:tgtEl>
                                            <p:attrNameLst>
                                              <p:attrName>style.visibility</p:attrName>
                                            </p:attrNameLst>
                                          </p:cBhvr>
                                          <p:to>
                                            <p:strVal val="visible"/>
                                          </p:to>
                                        </p:set>
                                        <p:anim calcmode="lin" valueType="num">
                                          <p:cBhvr additive="base">
                                            <p:cTn id="130" dur="200"/>
                                            <p:tgtEl>
                                              <p:spTgt spid="29"/>
                                            </p:tgtEl>
                                            <p:attrNameLst>
                                              <p:attrName>ppt_x</p:attrName>
                                            </p:attrNameLst>
                                          </p:cBhvr>
                                          <p:tavLst>
                                            <p:tav tm="0">
                                              <p:val>
                                                <p:strVal val="#ppt_x-#ppt_w*1.125000"/>
                                              </p:val>
                                            </p:tav>
                                            <p:tav tm="100000">
                                              <p:val>
                                                <p:strVal val="#ppt_x"/>
                                              </p:val>
                                            </p:tav>
                                          </p:tavLst>
                                        </p:anim>
                                        <p:animEffect transition="in" filter="wipe(right)">
                                          <p:cBhvr>
                                            <p:cTn id="131" dur="200"/>
                                            <p:tgtEl>
                                              <p:spTgt spid="29"/>
                                            </p:tgtEl>
                                          </p:cBhvr>
                                        </p:animEffect>
                                      </p:childTnLst>
                                    </p:cTn>
                                  </p:par>
                                  <p:par>
                                    <p:cTn id="132" presetID="12" presetClass="entr" presetSubtype="8" fill="hold" grpId="0" nodeType="withEffect">
                                      <p:stCondLst>
                                        <p:cond delay="0"/>
                                      </p:stCondLst>
                                      <p:iterate type="lt">
                                        <p:tmPct val="50000"/>
                                      </p:iterate>
                                      <p:childTnLst>
                                        <p:set>
                                          <p:cBhvr>
                                            <p:cTn id="133" dur="1" fill="hold">
                                              <p:stCondLst>
                                                <p:cond delay="0"/>
                                              </p:stCondLst>
                                            </p:cTn>
                                            <p:tgtEl>
                                              <p:spTgt spid="30"/>
                                            </p:tgtEl>
                                            <p:attrNameLst>
                                              <p:attrName>style.visibility</p:attrName>
                                            </p:attrNameLst>
                                          </p:cBhvr>
                                          <p:to>
                                            <p:strVal val="visible"/>
                                          </p:to>
                                        </p:set>
                                        <p:anim calcmode="lin" valueType="num">
                                          <p:cBhvr additive="base">
                                            <p:cTn id="134" dur="200"/>
                                            <p:tgtEl>
                                              <p:spTgt spid="30"/>
                                            </p:tgtEl>
                                            <p:attrNameLst>
                                              <p:attrName>ppt_x</p:attrName>
                                            </p:attrNameLst>
                                          </p:cBhvr>
                                          <p:tavLst>
                                            <p:tav tm="0">
                                              <p:val>
                                                <p:strVal val="#ppt_x-#ppt_w*1.125000"/>
                                              </p:val>
                                            </p:tav>
                                            <p:tav tm="100000">
                                              <p:val>
                                                <p:strVal val="#ppt_x"/>
                                              </p:val>
                                            </p:tav>
                                          </p:tavLst>
                                        </p:anim>
                                        <p:animEffect transition="in" filter="wipe(right)">
                                          <p:cBhvr>
                                            <p:cTn id="135" dur="200"/>
                                            <p:tgtEl>
                                              <p:spTgt spid="30"/>
                                            </p:tgtEl>
                                          </p:cBhvr>
                                        </p:animEffect>
                                      </p:childTnLst>
                                    </p:cTn>
                                  </p:par>
                                  <p:par>
                                    <p:cTn id="136" presetID="12" presetClass="entr" presetSubtype="8" fill="hold" grpId="0" nodeType="withEffect">
                                      <p:stCondLst>
                                        <p:cond delay="0"/>
                                      </p:stCondLst>
                                      <p:iterate type="lt">
                                        <p:tmPct val="50000"/>
                                      </p:iterate>
                                      <p:childTnLst>
                                        <p:set>
                                          <p:cBhvr>
                                            <p:cTn id="137" dur="1" fill="hold">
                                              <p:stCondLst>
                                                <p:cond delay="0"/>
                                              </p:stCondLst>
                                            </p:cTn>
                                            <p:tgtEl>
                                              <p:spTgt spid="31"/>
                                            </p:tgtEl>
                                            <p:attrNameLst>
                                              <p:attrName>style.visibility</p:attrName>
                                            </p:attrNameLst>
                                          </p:cBhvr>
                                          <p:to>
                                            <p:strVal val="visible"/>
                                          </p:to>
                                        </p:set>
                                        <p:anim calcmode="lin" valueType="num">
                                          <p:cBhvr additive="base">
                                            <p:cTn id="138" dur="200"/>
                                            <p:tgtEl>
                                              <p:spTgt spid="31"/>
                                            </p:tgtEl>
                                            <p:attrNameLst>
                                              <p:attrName>ppt_x</p:attrName>
                                            </p:attrNameLst>
                                          </p:cBhvr>
                                          <p:tavLst>
                                            <p:tav tm="0">
                                              <p:val>
                                                <p:strVal val="#ppt_x-#ppt_w*1.125000"/>
                                              </p:val>
                                            </p:tav>
                                            <p:tav tm="100000">
                                              <p:val>
                                                <p:strVal val="#ppt_x"/>
                                              </p:val>
                                            </p:tav>
                                          </p:tavLst>
                                        </p:anim>
                                        <p:animEffect transition="in" filter="wipe(right)">
                                          <p:cBhvr>
                                            <p:cTn id="139" dur="200"/>
                                            <p:tgtEl>
                                              <p:spTgt spid="31"/>
                                            </p:tgtEl>
                                          </p:cBhvr>
                                        </p:animEffect>
                                      </p:childTnLst>
                                    </p:cTn>
                                  </p:par>
                                  <p:par>
                                    <p:cTn id="140" presetID="12" presetClass="entr" presetSubtype="8" fill="hold" grpId="0" nodeType="withEffect">
                                      <p:stCondLst>
                                        <p:cond delay="0"/>
                                      </p:stCondLst>
                                      <p:iterate type="lt">
                                        <p:tmPct val="50000"/>
                                      </p:iterate>
                                      <p:childTnLst>
                                        <p:set>
                                          <p:cBhvr>
                                            <p:cTn id="141" dur="1" fill="hold">
                                              <p:stCondLst>
                                                <p:cond delay="0"/>
                                              </p:stCondLst>
                                            </p:cTn>
                                            <p:tgtEl>
                                              <p:spTgt spid="32"/>
                                            </p:tgtEl>
                                            <p:attrNameLst>
                                              <p:attrName>style.visibility</p:attrName>
                                            </p:attrNameLst>
                                          </p:cBhvr>
                                          <p:to>
                                            <p:strVal val="visible"/>
                                          </p:to>
                                        </p:set>
                                        <p:anim calcmode="lin" valueType="num">
                                          <p:cBhvr additive="base">
                                            <p:cTn id="142" dur="200"/>
                                            <p:tgtEl>
                                              <p:spTgt spid="32"/>
                                            </p:tgtEl>
                                            <p:attrNameLst>
                                              <p:attrName>ppt_x</p:attrName>
                                            </p:attrNameLst>
                                          </p:cBhvr>
                                          <p:tavLst>
                                            <p:tav tm="0">
                                              <p:val>
                                                <p:strVal val="#ppt_x-#ppt_w*1.125000"/>
                                              </p:val>
                                            </p:tav>
                                            <p:tav tm="100000">
                                              <p:val>
                                                <p:strVal val="#ppt_x"/>
                                              </p:val>
                                            </p:tav>
                                          </p:tavLst>
                                        </p:anim>
                                        <p:animEffect transition="in" filter="wipe(right)">
                                          <p:cBhvr>
                                            <p:cTn id="143" dur="200"/>
                                            <p:tgtEl>
                                              <p:spTgt spid="32"/>
                                            </p:tgtEl>
                                          </p:cBhvr>
                                        </p:animEffect>
                                      </p:childTnLst>
                                    </p:cTn>
                                  </p:par>
                                  <p:par>
                                    <p:cTn id="144" presetID="12" presetClass="entr" presetSubtype="8" fill="hold" grpId="0" nodeType="withEffect">
                                      <p:stCondLst>
                                        <p:cond delay="0"/>
                                      </p:stCondLst>
                                      <p:iterate type="lt">
                                        <p:tmPct val="50000"/>
                                      </p:iterate>
                                      <p:childTnLst>
                                        <p:set>
                                          <p:cBhvr>
                                            <p:cTn id="145" dur="1" fill="hold">
                                              <p:stCondLst>
                                                <p:cond delay="0"/>
                                              </p:stCondLst>
                                            </p:cTn>
                                            <p:tgtEl>
                                              <p:spTgt spid="33"/>
                                            </p:tgtEl>
                                            <p:attrNameLst>
                                              <p:attrName>style.visibility</p:attrName>
                                            </p:attrNameLst>
                                          </p:cBhvr>
                                          <p:to>
                                            <p:strVal val="visible"/>
                                          </p:to>
                                        </p:set>
                                        <p:anim calcmode="lin" valueType="num">
                                          <p:cBhvr additive="base">
                                            <p:cTn id="146" dur="200"/>
                                            <p:tgtEl>
                                              <p:spTgt spid="33"/>
                                            </p:tgtEl>
                                            <p:attrNameLst>
                                              <p:attrName>ppt_x</p:attrName>
                                            </p:attrNameLst>
                                          </p:cBhvr>
                                          <p:tavLst>
                                            <p:tav tm="0">
                                              <p:val>
                                                <p:strVal val="#ppt_x-#ppt_w*1.125000"/>
                                              </p:val>
                                            </p:tav>
                                            <p:tav tm="100000">
                                              <p:val>
                                                <p:strVal val="#ppt_x"/>
                                              </p:val>
                                            </p:tav>
                                          </p:tavLst>
                                        </p:anim>
                                        <p:animEffect transition="in" filter="wipe(right)">
                                          <p:cBhvr>
                                            <p:cTn id="147" dur="200"/>
                                            <p:tgtEl>
                                              <p:spTgt spid="33"/>
                                            </p:tgtEl>
                                          </p:cBhvr>
                                        </p:animEffect>
                                      </p:childTnLst>
                                    </p:cTn>
                                  </p:par>
                                  <p:par>
                                    <p:cTn id="148" presetID="12" presetClass="entr" presetSubtype="8" fill="hold" grpId="0" nodeType="withEffect">
                                      <p:stCondLst>
                                        <p:cond delay="0"/>
                                      </p:stCondLst>
                                      <p:iterate type="lt">
                                        <p:tmPct val="50000"/>
                                      </p:iterate>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200"/>
                                            <p:tgtEl>
                                              <p:spTgt spid="34"/>
                                            </p:tgtEl>
                                            <p:attrNameLst>
                                              <p:attrName>ppt_x</p:attrName>
                                            </p:attrNameLst>
                                          </p:cBhvr>
                                          <p:tavLst>
                                            <p:tav tm="0">
                                              <p:val>
                                                <p:strVal val="#ppt_x-#ppt_w*1.125000"/>
                                              </p:val>
                                            </p:tav>
                                            <p:tav tm="100000">
                                              <p:val>
                                                <p:strVal val="#ppt_x"/>
                                              </p:val>
                                            </p:tav>
                                          </p:tavLst>
                                        </p:anim>
                                        <p:animEffect transition="in" filter="wipe(right)">
                                          <p:cBhvr>
                                            <p:cTn id="151" dur="200"/>
                                            <p:tgtEl>
                                              <p:spTgt spid="34"/>
                                            </p:tgtEl>
                                          </p:cBhvr>
                                        </p:animEffect>
                                      </p:childTnLst>
                                    </p:cTn>
                                  </p:par>
                                  <p:par>
                                    <p:cTn id="152" presetID="12" presetClass="entr" presetSubtype="8" fill="hold" grpId="0" nodeType="withEffect">
                                      <p:stCondLst>
                                        <p:cond delay="0"/>
                                      </p:stCondLst>
                                      <p:iterate type="lt">
                                        <p:tmPct val="50000"/>
                                      </p:iterate>
                                      <p:childTnLst>
                                        <p:set>
                                          <p:cBhvr>
                                            <p:cTn id="153" dur="1" fill="hold">
                                              <p:stCondLst>
                                                <p:cond delay="0"/>
                                              </p:stCondLst>
                                            </p:cTn>
                                            <p:tgtEl>
                                              <p:spTgt spid="35"/>
                                            </p:tgtEl>
                                            <p:attrNameLst>
                                              <p:attrName>style.visibility</p:attrName>
                                            </p:attrNameLst>
                                          </p:cBhvr>
                                          <p:to>
                                            <p:strVal val="visible"/>
                                          </p:to>
                                        </p:set>
                                        <p:anim calcmode="lin" valueType="num">
                                          <p:cBhvr additive="base">
                                            <p:cTn id="154" dur="200"/>
                                            <p:tgtEl>
                                              <p:spTgt spid="35"/>
                                            </p:tgtEl>
                                            <p:attrNameLst>
                                              <p:attrName>ppt_x</p:attrName>
                                            </p:attrNameLst>
                                          </p:cBhvr>
                                          <p:tavLst>
                                            <p:tav tm="0">
                                              <p:val>
                                                <p:strVal val="#ppt_x-#ppt_w*1.125000"/>
                                              </p:val>
                                            </p:tav>
                                            <p:tav tm="100000">
                                              <p:val>
                                                <p:strVal val="#ppt_x"/>
                                              </p:val>
                                            </p:tav>
                                          </p:tavLst>
                                        </p:anim>
                                        <p:animEffect transition="in" filter="wipe(right)">
                                          <p:cBhvr>
                                            <p:cTn id="155" dur="200"/>
                                            <p:tgtEl>
                                              <p:spTgt spid="35"/>
                                            </p:tgtEl>
                                          </p:cBhvr>
                                        </p:animEffect>
                                      </p:childTnLst>
                                    </p:cTn>
                                  </p:par>
                                  <p:par>
                                    <p:cTn id="156" presetID="12" presetClass="entr" presetSubtype="8" fill="hold" grpId="0" nodeType="withEffect">
                                      <p:stCondLst>
                                        <p:cond delay="0"/>
                                      </p:stCondLst>
                                      <p:iterate type="lt">
                                        <p:tmPct val="50000"/>
                                      </p:iterate>
                                      <p:childTnLst>
                                        <p:set>
                                          <p:cBhvr>
                                            <p:cTn id="157" dur="1" fill="hold">
                                              <p:stCondLst>
                                                <p:cond delay="0"/>
                                              </p:stCondLst>
                                            </p:cTn>
                                            <p:tgtEl>
                                              <p:spTgt spid="36"/>
                                            </p:tgtEl>
                                            <p:attrNameLst>
                                              <p:attrName>style.visibility</p:attrName>
                                            </p:attrNameLst>
                                          </p:cBhvr>
                                          <p:to>
                                            <p:strVal val="visible"/>
                                          </p:to>
                                        </p:set>
                                        <p:anim calcmode="lin" valueType="num">
                                          <p:cBhvr additive="base">
                                            <p:cTn id="158" dur="200"/>
                                            <p:tgtEl>
                                              <p:spTgt spid="36"/>
                                            </p:tgtEl>
                                            <p:attrNameLst>
                                              <p:attrName>ppt_x</p:attrName>
                                            </p:attrNameLst>
                                          </p:cBhvr>
                                          <p:tavLst>
                                            <p:tav tm="0">
                                              <p:val>
                                                <p:strVal val="#ppt_x-#ppt_w*1.125000"/>
                                              </p:val>
                                            </p:tav>
                                            <p:tav tm="100000">
                                              <p:val>
                                                <p:strVal val="#ppt_x"/>
                                              </p:val>
                                            </p:tav>
                                          </p:tavLst>
                                        </p:anim>
                                        <p:animEffect transition="in" filter="wipe(right)">
                                          <p:cBhvr>
                                            <p:cTn id="159" dur="200"/>
                                            <p:tgtEl>
                                              <p:spTgt spid="36"/>
                                            </p:tgtEl>
                                          </p:cBhvr>
                                        </p:animEffect>
                                      </p:childTnLst>
                                    </p:cTn>
                                  </p:par>
                                  <p:par>
                                    <p:cTn id="160" presetID="12" presetClass="entr" presetSubtype="8" fill="hold" grpId="0" nodeType="withEffect">
                                      <p:stCondLst>
                                        <p:cond delay="0"/>
                                      </p:stCondLst>
                                      <p:iterate type="lt">
                                        <p:tmPct val="50000"/>
                                      </p:iterate>
                                      <p:childTnLst>
                                        <p:set>
                                          <p:cBhvr>
                                            <p:cTn id="161" dur="1" fill="hold">
                                              <p:stCondLst>
                                                <p:cond delay="0"/>
                                              </p:stCondLst>
                                            </p:cTn>
                                            <p:tgtEl>
                                              <p:spTgt spid="37"/>
                                            </p:tgtEl>
                                            <p:attrNameLst>
                                              <p:attrName>style.visibility</p:attrName>
                                            </p:attrNameLst>
                                          </p:cBhvr>
                                          <p:to>
                                            <p:strVal val="visible"/>
                                          </p:to>
                                        </p:set>
                                        <p:anim calcmode="lin" valueType="num">
                                          <p:cBhvr additive="base">
                                            <p:cTn id="162" dur="200"/>
                                            <p:tgtEl>
                                              <p:spTgt spid="37"/>
                                            </p:tgtEl>
                                            <p:attrNameLst>
                                              <p:attrName>ppt_x</p:attrName>
                                            </p:attrNameLst>
                                          </p:cBhvr>
                                          <p:tavLst>
                                            <p:tav tm="0">
                                              <p:val>
                                                <p:strVal val="#ppt_x-#ppt_w*1.125000"/>
                                              </p:val>
                                            </p:tav>
                                            <p:tav tm="100000">
                                              <p:val>
                                                <p:strVal val="#ppt_x"/>
                                              </p:val>
                                            </p:tav>
                                          </p:tavLst>
                                        </p:anim>
                                        <p:animEffect transition="in" filter="wipe(right)">
                                          <p:cBhvr>
                                            <p:cTn id="163" dur="200"/>
                                            <p:tgtEl>
                                              <p:spTgt spid="37"/>
                                            </p:tgtEl>
                                          </p:cBhvr>
                                        </p:animEffect>
                                      </p:childTnLst>
                                    </p:cTn>
                                  </p:par>
                                  <p:par>
                                    <p:cTn id="164" presetID="12" presetClass="entr" presetSubtype="8" fill="hold" grpId="0" nodeType="withEffect">
                                      <p:stCondLst>
                                        <p:cond delay="0"/>
                                      </p:stCondLst>
                                      <p:iterate type="lt">
                                        <p:tmPct val="50000"/>
                                      </p:iterate>
                                      <p:childTnLst>
                                        <p:set>
                                          <p:cBhvr>
                                            <p:cTn id="165" dur="1" fill="hold">
                                              <p:stCondLst>
                                                <p:cond delay="0"/>
                                              </p:stCondLst>
                                            </p:cTn>
                                            <p:tgtEl>
                                              <p:spTgt spid="38"/>
                                            </p:tgtEl>
                                            <p:attrNameLst>
                                              <p:attrName>style.visibility</p:attrName>
                                            </p:attrNameLst>
                                          </p:cBhvr>
                                          <p:to>
                                            <p:strVal val="visible"/>
                                          </p:to>
                                        </p:set>
                                        <p:anim calcmode="lin" valueType="num">
                                          <p:cBhvr additive="base">
                                            <p:cTn id="166" dur="200"/>
                                            <p:tgtEl>
                                              <p:spTgt spid="38"/>
                                            </p:tgtEl>
                                            <p:attrNameLst>
                                              <p:attrName>ppt_x</p:attrName>
                                            </p:attrNameLst>
                                          </p:cBhvr>
                                          <p:tavLst>
                                            <p:tav tm="0">
                                              <p:val>
                                                <p:strVal val="#ppt_x-#ppt_w*1.125000"/>
                                              </p:val>
                                            </p:tav>
                                            <p:tav tm="100000">
                                              <p:val>
                                                <p:strVal val="#ppt_x"/>
                                              </p:val>
                                            </p:tav>
                                          </p:tavLst>
                                        </p:anim>
                                        <p:animEffect transition="in" filter="wipe(right)">
                                          <p:cBhvr>
                                            <p:cTn id="167" dur="200"/>
                                            <p:tgtEl>
                                              <p:spTgt spid="38"/>
                                            </p:tgtEl>
                                          </p:cBhvr>
                                        </p:animEffect>
                                      </p:childTnLst>
                                    </p:cTn>
                                  </p:par>
                                  <p:par>
                                    <p:cTn id="168" presetID="12" presetClass="entr" presetSubtype="8" fill="hold" grpId="0" nodeType="withEffect">
                                      <p:stCondLst>
                                        <p:cond delay="0"/>
                                      </p:stCondLst>
                                      <p:iterate type="lt">
                                        <p:tmPct val="50000"/>
                                      </p:iterate>
                                      <p:childTnLst>
                                        <p:set>
                                          <p:cBhvr>
                                            <p:cTn id="169" dur="1" fill="hold">
                                              <p:stCondLst>
                                                <p:cond delay="0"/>
                                              </p:stCondLst>
                                            </p:cTn>
                                            <p:tgtEl>
                                              <p:spTgt spid="39"/>
                                            </p:tgtEl>
                                            <p:attrNameLst>
                                              <p:attrName>style.visibility</p:attrName>
                                            </p:attrNameLst>
                                          </p:cBhvr>
                                          <p:to>
                                            <p:strVal val="visible"/>
                                          </p:to>
                                        </p:set>
                                        <p:anim calcmode="lin" valueType="num">
                                          <p:cBhvr additive="base">
                                            <p:cTn id="170" dur="200"/>
                                            <p:tgtEl>
                                              <p:spTgt spid="39"/>
                                            </p:tgtEl>
                                            <p:attrNameLst>
                                              <p:attrName>ppt_x</p:attrName>
                                            </p:attrNameLst>
                                          </p:cBhvr>
                                          <p:tavLst>
                                            <p:tav tm="0">
                                              <p:val>
                                                <p:strVal val="#ppt_x-#ppt_w*1.125000"/>
                                              </p:val>
                                            </p:tav>
                                            <p:tav tm="100000">
                                              <p:val>
                                                <p:strVal val="#ppt_x"/>
                                              </p:val>
                                            </p:tav>
                                          </p:tavLst>
                                        </p:anim>
                                        <p:animEffect transition="in" filter="wipe(right)">
                                          <p:cBhvr>
                                            <p:cTn id="171" dur="200"/>
                                            <p:tgtEl>
                                              <p:spTgt spid="39"/>
                                            </p:tgtEl>
                                          </p:cBhvr>
                                        </p:animEffect>
                                      </p:childTnLst>
                                    </p:cTn>
                                  </p:par>
                                </p:childTnLst>
                              </p:cTn>
                            </p:par>
                            <p:par>
                              <p:cTn id="172" fill="hold">
                                <p:stCondLst>
                                  <p:cond delay="5299"/>
                                </p:stCondLst>
                                <p:childTnLst>
                                  <p:par>
                                    <p:cTn id="173" presetID="27" presetClass="entr" presetSubtype="0" fill="hold" grpId="0" nodeType="afterEffect">
                                      <p:stCondLst>
                                        <p:cond delay="0"/>
                                      </p:stCondLst>
                                      <p:iterate type="lt">
                                        <p:tmPct val="50000"/>
                                      </p:iterate>
                                      <p:childTnLst>
                                        <p:set>
                                          <p:cBhvr>
                                            <p:cTn id="174" dur="1" fill="hold">
                                              <p:stCondLst>
                                                <p:cond delay="0"/>
                                              </p:stCondLst>
                                            </p:cTn>
                                            <p:tgtEl>
                                              <p:spTgt spid="40"/>
                                            </p:tgtEl>
                                            <p:attrNameLst>
                                              <p:attrName>style.visibility</p:attrName>
                                            </p:attrNameLst>
                                          </p:cBhvr>
                                          <p:to>
                                            <p:strVal val="visible"/>
                                          </p:to>
                                        </p:set>
                                        <p:anim calcmode="discrete" valueType="clr">
                                          <p:cBhvr override="childStyle">
                                            <p:cTn id="175"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40"/>
                                            </p:tgtEl>
                                            <p:attrNameLst>
                                              <p:attrName>fillcolor</p:attrName>
                                            </p:attrNameLst>
                                          </p:cBhvr>
                                          <p:tavLst>
                                            <p:tav tm="0">
                                              <p:val>
                                                <p:clrVal>
                                                  <a:schemeClr val="accent2"/>
                                                </p:clrVal>
                                              </p:val>
                                            </p:tav>
                                            <p:tav tm="50000">
                                              <p:val>
                                                <p:clrVal>
                                                  <a:schemeClr val="hlink"/>
                                                </p:clrVal>
                                              </p:val>
                                            </p:tav>
                                          </p:tavLst>
                                        </p:anim>
                                        <p:set>
                                          <p:cBhvr>
                                            <p:cTn id="177" dur="80"/>
                                            <p:tgtEl>
                                              <p:spTgt spid="40"/>
                                            </p:tgtEl>
                                            <p:attrNameLst>
                                              <p:attrName>fill.type</p:attrName>
                                            </p:attrNameLst>
                                          </p:cBhvr>
                                          <p:to>
                                            <p:strVal val="solid"/>
                                          </p:to>
                                        </p:se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41"/>
                                            </p:tgtEl>
                                            <p:attrNameLst>
                                              <p:attrName>style.visibility</p:attrName>
                                            </p:attrNameLst>
                                          </p:cBhvr>
                                          <p:to>
                                            <p:strVal val="visible"/>
                                          </p:to>
                                        </p:set>
                                        <p:anim calcmode="discrete" valueType="clr">
                                          <p:cBhvr override="childStyle">
                                            <p:cTn id="18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41"/>
                                            </p:tgtEl>
                                            <p:attrNameLst>
                                              <p:attrName>fillcolor</p:attrName>
                                            </p:attrNameLst>
                                          </p:cBhvr>
                                          <p:tavLst>
                                            <p:tav tm="0">
                                              <p:val>
                                                <p:clrVal>
                                                  <a:schemeClr val="accent2"/>
                                                </p:clrVal>
                                              </p:val>
                                            </p:tav>
                                            <p:tav tm="50000">
                                              <p:val>
                                                <p:clrVal>
                                                  <a:schemeClr val="hlink"/>
                                                </p:clrVal>
                                              </p:val>
                                            </p:tav>
                                          </p:tavLst>
                                        </p:anim>
                                        <p:set>
                                          <p:cBhvr>
                                            <p:cTn id="182" dur="80"/>
                                            <p:tgtEl>
                                              <p:spTgt spid="41"/>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42"/>
                                            </p:tgtEl>
                                            <p:attrNameLst>
                                              <p:attrName>style.visibility</p:attrName>
                                            </p:attrNameLst>
                                          </p:cBhvr>
                                          <p:to>
                                            <p:strVal val="visible"/>
                                          </p:to>
                                        </p:set>
                                        <p:anim calcmode="discrete" valueType="clr">
                                          <p:cBhvr override="childStyle">
                                            <p:cTn id="185"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42"/>
                                            </p:tgtEl>
                                            <p:attrNameLst>
                                              <p:attrName>fillcolor</p:attrName>
                                            </p:attrNameLst>
                                          </p:cBhvr>
                                          <p:tavLst>
                                            <p:tav tm="0">
                                              <p:val>
                                                <p:clrVal>
                                                  <a:schemeClr val="accent2"/>
                                                </p:clrVal>
                                              </p:val>
                                            </p:tav>
                                            <p:tav tm="50000">
                                              <p:val>
                                                <p:clrVal>
                                                  <a:schemeClr val="hlink"/>
                                                </p:clrVal>
                                              </p:val>
                                            </p:tav>
                                          </p:tavLst>
                                        </p:anim>
                                        <p:set>
                                          <p:cBhvr>
                                            <p:cTn id="187" dur="80"/>
                                            <p:tgtEl>
                                              <p:spTgt spid="42"/>
                                            </p:tgtEl>
                                            <p:attrNameLst>
                                              <p:attrName>fill.type</p:attrName>
                                            </p:attrNameLst>
                                          </p:cBhvr>
                                          <p:to>
                                            <p:strVal val="solid"/>
                                          </p:to>
                                        </p:set>
                                      </p:childTnLst>
                                    </p:cTn>
                                  </p:par>
                                  <p:par>
                                    <p:cTn id="188" presetID="27" presetClass="entr" presetSubtype="0" fill="hold" grpId="0" nodeType="withEffect">
                                      <p:stCondLst>
                                        <p:cond delay="0"/>
                                      </p:stCondLst>
                                      <p:iterate type="lt">
                                        <p:tmPct val="50000"/>
                                      </p:iterate>
                                      <p:childTnLst>
                                        <p:set>
                                          <p:cBhvr>
                                            <p:cTn id="189" dur="1" fill="hold">
                                              <p:stCondLst>
                                                <p:cond delay="0"/>
                                              </p:stCondLst>
                                            </p:cTn>
                                            <p:tgtEl>
                                              <p:spTgt spid="43"/>
                                            </p:tgtEl>
                                            <p:attrNameLst>
                                              <p:attrName>style.visibility</p:attrName>
                                            </p:attrNameLst>
                                          </p:cBhvr>
                                          <p:to>
                                            <p:strVal val="visible"/>
                                          </p:to>
                                        </p:set>
                                        <p:anim calcmode="discrete" valueType="clr">
                                          <p:cBhvr override="childStyle">
                                            <p:cTn id="190"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91" dur="80"/>
                                            <p:tgtEl>
                                              <p:spTgt spid="43"/>
                                            </p:tgtEl>
                                            <p:attrNameLst>
                                              <p:attrName>fillcolor</p:attrName>
                                            </p:attrNameLst>
                                          </p:cBhvr>
                                          <p:tavLst>
                                            <p:tav tm="0">
                                              <p:val>
                                                <p:clrVal>
                                                  <a:schemeClr val="accent2"/>
                                                </p:clrVal>
                                              </p:val>
                                            </p:tav>
                                            <p:tav tm="50000">
                                              <p:val>
                                                <p:clrVal>
                                                  <a:schemeClr val="hlink"/>
                                                </p:clrVal>
                                              </p:val>
                                            </p:tav>
                                          </p:tavLst>
                                        </p:anim>
                                        <p:set>
                                          <p:cBhvr>
                                            <p:cTn id="192" dur="80"/>
                                            <p:tgtEl>
                                              <p:spTgt spid="43"/>
                                            </p:tgtEl>
                                            <p:attrNameLst>
                                              <p:attrName>fill.type</p:attrName>
                                            </p:attrNameLst>
                                          </p:cBhvr>
                                          <p:to>
                                            <p:strVal val="solid"/>
                                          </p:to>
                                        </p:set>
                                      </p:childTnLst>
                                    </p:cTn>
                                  </p:par>
                                  <p:par>
                                    <p:cTn id="193" presetID="27" presetClass="entr" presetSubtype="0" fill="hold" grpId="0" nodeType="withEffect">
                                      <p:stCondLst>
                                        <p:cond delay="0"/>
                                      </p:stCondLst>
                                      <p:iterate type="lt">
                                        <p:tmPct val="50000"/>
                                      </p:iterate>
                                      <p:childTnLst>
                                        <p:set>
                                          <p:cBhvr>
                                            <p:cTn id="194" dur="1" fill="hold">
                                              <p:stCondLst>
                                                <p:cond delay="0"/>
                                              </p:stCondLst>
                                            </p:cTn>
                                            <p:tgtEl>
                                              <p:spTgt spid="44"/>
                                            </p:tgtEl>
                                            <p:attrNameLst>
                                              <p:attrName>style.visibility</p:attrName>
                                            </p:attrNameLst>
                                          </p:cBhvr>
                                          <p:to>
                                            <p:strVal val="visible"/>
                                          </p:to>
                                        </p:set>
                                        <p:anim calcmode="discrete" valueType="clr">
                                          <p:cBhvr override="childStyle">
                                            <p:cTn id="195"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96" dur="80"/>
                                            <p:tgtEl>
                                              <p:spTgt spid="44"/>
                                            </p:tgtEl>
                                            <p:attrNameLst>
                                              <p:attrName>fillcolor</p:attrName>
                                            </p:attrNameLst>
                                          </p:cBhvr>
                                          <p:tavLst>
                                            <p:tav tm="0">
                                              <p:val>
                                                <p:clrVal>
                                                  <a:schemeClr val="accent2"/>
                                                </p:clrVal>
                                              </p:val>
                                            </p:tav>
                                            <p:tav tm="50000">
                                              <p:val>
                                                <p:clrVal>
                                                  <a:schemeClr val="hlink"/>
                                                </p:clrVal>
                                              </p:val>
                                            </p:tav>
                                          </p:tavLst>
                                        </p:anim>
                                        <p:set>
                                          <p:cBhvr>
                                            <p:cTn id="197" dur="80"/>
                                            <p:tgtEl>
                                              <p:spTgt spid="44"/>
                                            </p:tgtEl>
                                            <p:attrNameLst>
                                              <p:attrName>fill.type</p:attrName>
                                            </p:attrNameLst>
                                          </p:cBhvr>
                                          <p:to>
                                            <p:strVal val="solid"/>
                                          </p:to>
                                        </p:set>
                                      </p:childTnLst>
                                    </p:cTn>
                                  </p:par>
                                  <p:par>
                                    <p:cTn id="198" presetID="27" presetClass="entr" presetSubtype="0" fill="hold" grpId="0" nodeType="withEffect">
                                      <p:stCondLst>
                                        <p:cond delay="0"/>
                                      </p:stCondLst>
                                      <p:iterate type="lt">
                                        <p:tmPct val="50000"/>
                                      </p:iterate>
                                      <p:childTnLst>
                                        <p:set>
                                          <p:cBhvr>
                                            <p:cTn id="199" dur="1" fill="hold">
                                              <p:stCondLst>
                                                <p:cond delay="0"/>
                                              </p:stCondLst>
                                            </p:cTn>
                                            <p:tgtEl>
                                              <p:spTgt spid="45"/>
                                            </p:tgtEl>
                                            <p:attrNameLst>
                                              <p:attrName>style.visibility</p:attrName>
                                            </p:attrNameLst>
                                          </p:cBhvr>
                                          <p:to>
                                            <p:strVal val="visible"/>
                                          </p:to>
                                        </p:set>
                                        <p:anim calcmode="discrete" valueType="clr">
                                          <p:cBhvr override="childStyle">
                                            <p:cTn id="200"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201" dur="80"/>
                                            <p:tgtEl>
                                              <p:spTgt spid="45"/>
                                            </p:tgtEl>
                                            <p:attrNameLst>
                                              <p:attrName>fillcolor</p:attrName>
                                            </p:attrNameLst>
                                          </p:cBhvr>
                                          <p:tavLst>
                                            <p:tav tm="0">
                                              <p:val>
                                                <p:clrVal>
                                                  <a:schemeClr val="accent2"/>
                                                </p:clrVal>
                                              </p:val>
                                            </p:tav>
                                            <p:tav tm="50000">
                                              <p:val>
                                                <p:clrVal>
                                                  <a:schemeClr val="hlink"/>
                                                </p:clrVal>
                                              </p:val>
                                            </p:tav>
                                          </p:tavLst>
                                        </p:anim>
                                        <p:set>
                                          <p:cBhvr>
                                            <p:cTn id="202" dur="80"/>
                                            <p:tgtEl>
                                              <p:spTgt spid="45"/>
                                            </p:tgtEl>
                                            <p:attrNameLst>
                                              <p:attrName>fill.type</p:attrName>
                                            </p:attrNameLst>
                                          </p:cBhvr>
                                          <p:to>
                                            <p:strVal val="solid"/>
                                          </p:to>
                                        </p:set>
                                      </p:childTnLst>
                                    </p:cTn>
                                  </p:par>
                                  <p:par>
                                    <p:cTn id="203" presetID="27" presetClass="entr" presetSubtype="0" fill="hold" grpId="0" nodeType="withEffect">
                                      <p:stCondLst>
                                        <p:cond delay="0"/>
                                      </p:stCondLst>
                                      <p:iterate type="lt">
                                        <p:tmPct val="50000"/>
                                      </p:iterate>
                                      <p:childTnLst>
                                        <p:set>
                                          <p:cBhvr>
                                            <p:cTn id="204" dur="1" fill="hold">
                                              <p:stCondLst>
                                                <p:cond delay="0"/>
                                              </p:stCondLst>
                                            </p:cTn>
                                            <p:tgtEl>
                                              <p:spTgt spid="46"/>
                                            </p:tgtEl>
                                            <p:attrNameLst>
                                              <p:attrName>style.visibility</p:attrName>
                                            </p:attrNameLst>
                                          </p:cBhvr>
                                          <p:to>
                                            <p:strVal val="visible"/>
                                          </p:to>
                                        </p:set>
                                        <p:anim calcmode="discrete" valueType="clr">
                                          <p:cBhvr override="childStyle">
                                            <p:cTn id="205"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06" dur="80"/>
                                            <p:tgtEl>
                                              <p:spTgt spid="46"/>
                                            </p:tgtEl>
                                            <p:attrNameLst>
                                              <p:attrName>fillcolor</p:attrName>
                                            </p:attrNameLst>
                                          </p:cBhvr>
                                          <p:tavLst>
                                            <p:tav tm="0">
                                              <p:val>
                                                <p:clrVal>
                                                  <a:schemeClr val="accent2"/>
                                                </p:clrVal>
                                              </p:val>
                                            </p:tav>
                                            <p:tav tm="50000">
                                              <p:val>
                                                <p:clrVal>
                                                  <a:schemeClr val="hlink"/>
                                                </p:clrVal>
                                              </p:val>
                                            </p:tav>
                                          </p:tavLst>
                                        </p:anim>
                                        <p:set>
                                          <p:cBhvr>
                                            <p:cTn id="207" dur="80"/>
                                            <p:tgtEl>
                                              <p:spTgt spid="46"/>
                                            </p:tgtEl>
                                            <p:attrNameLst>
                                              <p:attrName>fill.type</p:attrName>
                                            </p:attrNameLst>
                                          </p:cBhvr>
                                          <p:to>
                                            <p:strVal val="solid"/>
                                          </p:to>
                                        </p:set>
                                      </p:childTnLst>
                                    </p:cTn>
                                  </p:par>
                                  <p:par>
                                    <p:cTn id="208" presetID="27" presetClass="entr" presetSubtype="0" fill="hold" grpId="0" nodeType="withEffect">
                                      <p:stCondLst>
                                        <p:cond delay="0"/>
                                      </p:stCondLst>
                                      <p:iterate type="lt">
                                        <p:tmPct val="50000"/>
                                      </p:iterate>
                                      <p:childTnLst>
                                        <p:set>
                                          <p:cBhvr>
                                            <p:cTn id="209" dur="1" fill="hold">
                                              <p:stCondLst>
                                                <p:cond delay="0"/>
                                              </p:stCondLst>
                                            </p:cTn>
                                            <p:tgtEl>
                                              <p:spTgt spid="47"/>
                                            </p:tgtEl>
                                            <p:attrNameLst>
                                              <p:attrName>style.visibility</p:attrName>
                                            </p:attrNameLst>
                                          </p:cBhvr>
                                          <p:to>
                                            <p:strVal val="visible"/>
                                          </p:to>
                                        </p:set>
                                        <p:anim calcmode="discrete" valueType="clr">
                                          <p:cBhvr override="childStyle">
                                            <p:cTn id="21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211" dur="80"/>
                                            <p:tgtEl>
                                              <p:spTgt spid="47"/>
                                            </p:tgtEl>
                                            <p:attrNameLst>
                                              <p:attrName>fillcolor</p:attrName>
                                            </p:attrNameLst>
                                          </p:cBhvr>
                                          <p:tavLst>
                                            <p:tav tm="0">
                                              <p:val>
                                                <p:clrVal>
                                                  <a:schemeClr val="accent2"/>
                                                </p:clrVal>
                                              </p:val>
                                            </p:tav>
                                            <p:tav tm="50000">
                                              <p:val>
                                                <p:clrVal>
                                                  <a:schemeClr val="hlink"/>
                                                </p:clrVal>
                                              </p:val>
                                            </p:tav>
                                          </p:tavLst>
                                        </p:anim>
                                        <p:set>
                                          <p:cBhvr>
                                            <p:cTn id="212" dur="80"/>
                                            <p:tgtEl>
                                              <p:spTgt spid="47"/>
                                            </p:tgtEl>
                                            <p:attrNameLst>
                                              <p:attrName>fill.type</p:attrName>
                                            </p:attrNameLst>
                                          </p:cBhvr>
                                          <p:to>
                                            <p:strVal val="solid"/>
                                          </p:to>
                                        </p:set>
                                      </p:childTnLst>
                                    </p:cTn>
                                  </p:par>
                                  <p:par>
                                    <p:cTn id="213" presetID="27" presetClass="entr" presetSubtype="0" fill="hold" grpId="0" nodeType="withEffect">
                                      <p:stCondLst>
                                        <p:cond delay="0"/>
                                      </p:stCondLst>
                                      <p:iterate type="lt">
                                        <p:tmPct val="50000"/>
                                      </p:iterate>
                                      <p:childTnLst>
                                        <p:set>
                                          <p:cBhvr>
                                            <p:cTn id="214" dur="1" fill="hold">
                                              <p:stCondLst>
                                                <p:cond delay="0"/>
                                              </p:stCondLst>
                                            </p:cTn>
                                            <p:tgtEl>
                                              <p:spTgt spid="48"/>
                                            </p:tgtEl>
                                            <p:attrNameLst>
                                              <p:attrName>style.visibility</p:attrName>
                                            </p:attrNameLst>
                                          </p:cBhvr>
                                          <p:to>
                                            <p:strVal val="visible"/>
                                          </p:to>
                                        </p:set>
                                        <p:anim calcmode="discrete" valueType="clr">
                                          <p:cBhvr override="childStyle">
                                            <p:cTn id="215"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216" dur="80"/>
                                            <p:tgtEl>
                                              <p:spTgt spid="48"/>
                                            </p:tgtEl>
                                            <p:attrNameLst>
                                              <p:attrName>fillcolor</p:attrName>
                                            </p:attrNameLst>
                                          </p:cBhvr>
                                          <p:tavLst>
                                            <p:tav tm="0">
                                              <p:val>
                                                <p:clrVal>
                                                  <a:schemeClr val="accent2"/>
                                                </p:clrVal>
                                              </p:val>
                                            </p:tav>
                                            <p:tav tm="50000">
                                              <p:val>
                                                <p:clrVal>
                                                  <a:schemeClr val="hlink"/>
                                                </p:clrVal>
                                              </p:val>
                                            </p:tav>
                                          </p:tavLst>
                                        </p:anim>
                                        <p:set>
                                          <p:cBhvr>
                                            <p:cTn id="217" dur="80"/>
                                            <p:tgtEl>
                                              <p:spTgt spid="48"/>
                                            </p:tgtEl>
                                            <p:attrNameLst>
                                              <p:attrName>fill.type</p:attrName>
                                            </p:attrNameLst>
                                          </p:cBhvr>
                                          <p:to>
                                            <p:strVal val="solid"/>
                                          </p:to>
                                        </p:set>
                                      </p:childTnLst>
                                    </p:cTn>
                                  </p:par>
                                  <p:par>
                                    <p:cTn id="218" presetID="27" presetClass="entr" presetSubtype="0" fill="hold" grpId="0" nodeType="withEffect">
                                      <p:stCondLst>
                                        <p:cond delay="0"/>
                                      </p:stCondLst>
                                      <p:iterate type="lt">
                                        <p:tmPct val="50000"/>
                                      </p:iterate>
                                      <p:childTnLst>
                                        <p:set>
                                          <p:cBhvr>
                                            <p:cTn id="219" dur="1" fill="hold">
                                              <p:stCondLst>
                                                <p:cond delay="0"/>
                                              </p:stCondLst>
                                            </p:cTn>
                                            <p:tgtEl>
                                              <p:spTgt spid="49"/>
                                            </p:tgtEl>
                                            <p:attrNameLst>
                                              <p:attrName>style.visibility</p:attrName>
                                            </p:attrNameLst>
                                          </p:cBhvr>
                                          <p:to>
                                            <p:strVal val="visible"/>
                                          </p:to>
                                        </p:set>
                                        <p:anim calcmode="discrete" valueType="clr">
                                          <p:cBhvr override="childStyle">
                                            <p:cTn id="220"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221" dur="80"/>
                                            <p:tgtEl>
                                              <p:spTgt spid="49"/>
                                            </p:tgtEl>
                                            <p:attrNameLst>
                                              <p:attrName>fillcolor</p:attrName>
                                            </p:attrNameLst>
                                          </p:cBhvr>
                                          <p:tavLst>
                                            <p:tav tm="0">
                                              <p:val>
                                                <p:clrVal>
                                                  <a:schemeClr val="accent2"/>
                                                </p:clrVal>
                                              </p:val>
                                            </p:tav>
                                            <p:tav tm="50000">
                                              <p:val>
                                                <p:clrVal>
                                                  <a:schemeClr val="hlink"/>
                                                </p:clrVal>
                                              </p:val>
                                            </p:tav>
                                          </p:tavLst>
                                        </p:anim>
                                        <p:set>
                                          <p:cBhvr>
                                            <p:cTn id="222" dur="80"/>
                                            <p:tgtEl>
                                              <p:spTgt spid="49"/>
                                            </p:tgtEl>
                                            <p:attrNameLst>
                                              <p:attrName>fill.type</p:attrName>
                                            </p:attrNameLst>
                                          </p:cBhvr>
                                          <p:to>
                                            <p:strVal val="solid"/>
                                          </p:to>
                                        </p:set>
                                      </p:childTnLst>
                                    </p:cTn>
                                  </p:par>
                                  <p:par>
                                    <p:cTn id="223" presetID="27" presetClass="entr" presetSubtype="0" fill="hold" grpId="0" nodeType="withEffect">
                                      <p:stCondLst>
                                        <p:cond delay="0"/>
                                      </p:stCondLst>
                                      <p:iterate type="lt">
                                        <p:tmPct val="50000"/>
                                      </p:iterate>
                                      <p:childTnLst>
                                        <p:set>
                                          <p:cBhvr>
                                            <p:cTn id="224" dur="1" fill="hold">
                                              <p:stCondLst>
                                                <p:cond delay="0"/>
                                              </p:stCondLst>
                                            </p:cTn>
                                            <p:tgtEl>
                                              <p:spTgt spid="50"/>
                                            </p:tgtEl>
                                            <p:attrNameLst>
                                              <p:attrName>style.visibility</p:attrName>
                                            </p:attrNameLst>
                                          </p:cBhvr>
                                          <p:to>
                                            <p:strVal val="visible"/>
                                          </p:to>
                                        </p:set>
                                        <p:anim calcmode="discrete" valueType="clr">
                                          <p:cBhvr override="childStyle">
                                            <p:cTn id="225"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226" dur="80"/>
                                            <p:tgtEl>
                                              <p:spTgt spid="50"/>
                                            </p:tgtEl>
                                            <p:attrNameLst>
                                              <p:attrName>fillcolor</p:attrName>
                                            </p:attrNameLst>
                                          </p:cBhvr>
                                          <p:tavLst>
                                            <p:tav tm="0">
                                              <p:val>
                                                <p:clrVal>
                                                  <a:schemeClr val="accent2"/>
                                                </p:clrVal>
                                              </p:val>
                                            </p:tav>
                                            <p:tav tm="50000">
                                              <p:val>
                                                <p:clrVal>
                                                  <a:schemeClr val="hlink"/>
                                                </p:clrVal>
                                              </p:val>
                                            </p:tav>
                                          </p:tavLst>
                                        </p:anim>
                                        <p:set>
                                          <p:cBhvr>
                                            <p:cTn id="227" dur="80"/>
                                            <p:tgtEl>
                                              <p:spTgt spid="50"/>
                                            </p:tgtEl>
                                            <p:attrNameLst>
                                              <p:attrName>fill.type</p:attrName>
                                            </p:attrNameLst>
                                          </p:cBhvr>
                                          <p:to>
                                            <p:strVal val="solid"/>
                                          </p:to>
                                        </p:set>
                                      </p:childTnLst>
                                    </p:cTn>
                                  </p:par>
                                  <p:par>
                                    <p:cTn id="228" presetID="27" presetClass="entr" presetSubtype="0" fill="hold" grpId="0" nodeType="withEffect">
                                      <p:stCondLst>
                                        <p:cond delay="0"/>
                                      </p:stCondLst>
                                      <p:iterate type="lt">
                                        <p:tmPct val="50000"/>
                                      </p:iterate>
                                      <p:childTnLst>
                                        <p:set>
                                          <p:cBhvr>
                                            <p:cTn id="229" dur="1" fill="hold">
                                              <p:stCondLst>
                                                <p:cond delay="0"/>
                                              </p:stCondLst>
                                            </p:cTn>
                                            <p:tgtEl>
                                              <p:spTgt spid="51"/>
                                            </p:tgtEl>
                                            <p:attrNameLst>
                                              <p:attrName>style.visibility</p:attrName>
                                            </p:attrNameLst>
                                          </p:cBhvr>
                                          <p:to>
                                            <p:strVal val="visible"/>
                                          </p:to>
                                        </p:set>
                                        <p:anim calcmode="discrete" valueType="clr">
                                          <p:cBhvr override="childStyle">
                                            <p:cTn id="230"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231" dur="80"/>
                                            <p:tgtEl>
                                              <p:spTgt spid="51"/>
                                            </p:tgtEl>
                                            <p:attrNameLst>
                                              <p:attrName>fillcolor</p:attrName>
                                            </p:attrNameLst>
                                          </p:cBhvr>
                                          <p:tavLst>
                                            <p:tav tm="0">
                                              <p:val>
                                                <p:clrVal>
                                                  <a:schemeClr val="accent2"/>
                                                </p:clrVal>
                                              </p:val>
                                            </p:tav>
                                            <p:tav tm="50000">
                                              <p:val>
                                                <p:clrVal>
                                                  <a:schemeClr val="hlink"/>
                                                </p:clrVal>
                                              </p:val>
                                            </p:tav>
                                          </p:tavLst>
                                        </p:anim>
                                        <p:set>
                                          <p:cBhvr>
                                            <p:cTn id="232" dur="80"/>
                                            <p:tgtEl>
                                              <p:spTgt spid="51"/>
                                            </p:tgtEl>
                                            <p:attrNameLst>
                                              <p:attrName>fill.type</p:attrName>
                                            </p:attrNameLst>
                                          </p:cBhvr>
                                          <p:to>
                                            <p:strVal val="solid"/>
                                          </p:to>
                                        </p:set>
                                      </p:childTnLst>
                                    </p:cTn>
                                  </p:par>
                                </p:childTnLst>
                              </p:cTn>
                            </p:par>
                            <p:par>
                              <p:cTn id="233" fill="hold">
                                <p:stCondLst>
                                  <p:cond delay="7059"/>
                                </p:stCondLst>
                                <p:childTnLst>
                                  <p:par>
                                    <p:cTn id="234" presetID="1" presetClass="entr" presetSubtype="0" fill="hold" grpId="0" nodeType="afterEffect">
                                      <p:stCondLst>
                                        <p:cond delay="0"/>
                                      </p:stCondLst>
                                      <p:childTnLst>
                                        <p:set>
                                          <p:cBhvr>
                                            <p:cTn id="235" dur="1" fill="hold">
                                              <p:stCondLst>
                                                <p:cond delay="499"/>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animBg="1"/>
          <p:bldP spid="53" grpId="0"/>
          <p:bldP spid="54" grpId="0"/>
          <p:bldP spid="56" grpId="0" animBg="1"/>
          <p:bldP spid="57" grpId="0" animBg="1"/>
          <p:bldP spid="58" grpId="0" animBg="1"/>
          <p:bldP spid="59" grpId="0" animBg="1"/>
          <p:bldP spid="6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302953" y="1671166"/>
            <a:ext cx="4271074" cy="4198420"/>
            <a:chOff x="4786313" y="2146300"/>
            <a:chExt cx="2613026" cy="2568575"/>
          </a:xfrm>
        </p:grpSpPr>
        <p:sp>
          <p:nvSpPr>
            <p:cNvPr id="25" name="Freeform 6"/>
            <p:cNvSpPr/>
            <p:nvPr/>
          </p:nvSpPr>
          <p:spPr bwMode="auto">
            <a:xfrm>
              <a:off x="5689601" y="4095750"/>
              <a:ext cx="457200" cy="198438"/>
            </a:xfrm>
            <a:custGeom>
              <a:avLst/>
              <a:gdLst>
                <a:gd name="T0" fmla="*/ 13 w 122"/>
                <a:gd name="T1" fmla="*/ 0 h 53"/>
                <a:gd name="T2" fmla="*/ 0 w 122"/>
                <a:gd name="T3" fmla="*/ 53 h 53"/>
                <a:gd name="T4" fmla="*/ 122 w 122"/>
                <a:gd name="T5" fmla="*/ 53 h 53"/>
                <a:gd name="T6" fmla="*/ 109 w 122"/>
                <a:gd name="T7" fmla="*/ 0 h 53"/>
                <a:gd name="T8" fmla="*/ 13 w 122"/>
                <a:gd name="T9" fmla="*/ 0 h 53"/>
              </a:gdLst>
              <a:ahLst/>
              <a:cxnLst>
                <a:cxn ang="0">
                  <a:pos x="T0" y="T1"/>
                </a:cxn>
                <a:cxn ang="0">
                  <a:pos x="T2" y="T3"/>
                </a:cxn>
                <a:cxn ang="0">
                  <a:pos x="T4" y="T5"/>
                </a:cxn>
                <a:cxn ang="0">
                  <a:pos x="T6" y="T7"/>
                </a:cxn>
                <a:cxn ang="0">
                  <a:pos x="T8" y="T9"/>
                </a:cxn>
              </a:cxnLst>
              <a:rect l="0" t="0" r="r" b="b"/>
              <a:pathLst>
                <a:path w="122" h="53">
                  <a:moveTo>
                    <a:pt x="13" y="0"/>
                  </a:moveTo>
                  <a:cubicBezTo>
                    <a:pt x="9" y="18"/>
                    <a:pt x="5" y="35"/>
                    <a:pt x="0" y="53"/>
                  </a:cubicBezTo>
                  <a:cubicBezTo>
                    <a:pt x="122" y="53"/>
                    <a:pt x="122" y="53"/>
                    <a:pt x="122" y="53"/>
                  </a:cubicBezTo>
                  <a:cubicBezTo>
                    <a:pt x="118" y="35"/>
                    <a:pt x="113" y="18"/>
                    <a:pt x="109" y="0"/>
                  </a:cubicBezTo>
                  <a:lnTo>
                    <a:pt x="13" y="0"/>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26" name="Freeform 8"/>
            <p:cNvSpPr/>
            <p:nvPr/>
          </p:nvSpPr>
          <p:spPr bwMode="auto">
            <a:xfrm>
              <a:off x="5149851" y="4017963"/>
              <a:ext cx="1536700" cy="149225"/>
            </a:xfrm>
            <a:custGeom>
              <a:avLst/>
              <a:gdLst>
                <a:gd name="T0" fmla="*/ 0 w 410"/>
                <a:gd name="T1" fmla="*/ 0 h 40"/>
                <a:gd name="T2" fmla="*/ 0 w 410"/>
                <a:gd name="T3" fmla="*/ 30 h 40"/>
                <a:gd name="T4" fmla="*/ 10 w 410"/>
                <a:gd name="T5" fmla="*/ 40 h 40"/>
                <a:gd name="T6" fmla="*/ 400 w 410"/>
                <a:gd name="T7" fmla="*/ 40 h 40"/>
                <a:gd name="T8" fmla="*/ 410 w 410"/>
                <a:gd name="T9" fmla="*/ 30 h 40"/>
                <a:gd name="T10" fmla="*/ 410 w 410"/>
                <a:gd name="T11" fmla="*/ 0 h 40"/>
                <a:gd name="T12" fmla="*/ 0 w 41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410" h="40">
                  <a:moveTo>
                    <a:pt x="0" y="0"/>
                  </a:moveTo>
                  <a:cubicBezTo>
                    <a:pt x="0" y="30"/>
                    <a:pt x="0" y="30"/>
                    <a:pt x="0" y="30"/>
                  </a:cubicBezTo>
                  <a:cubicBezTo>
                    <a:pt x="0" y="35"/>
                    <a:pt x="4" y="40"/>
                    <a:pt x="10" y="40"/>
                  </a:cubicBezTo>
                  <a:cubicBezTo>
                    <a:pt x="400" y="40"/>
                    <a:pt x="400" y="40"/>
                    <a:pt x="400" y="40"/>
                  </a:cubicBezTo>
                  <a:cubicBezTo>
                    <a:pt x="406" y="40"/>
                    <a:pt x="410" y="35"/>
                    <a:pt x="410" y="30"/>
                  </a:cubicBezTo>
                  <a:cubicBezTo>
                    <a:pt x="410" y="0"/>
                    <a:pt x="410" y="0"/>
                    <a:pt x="410" y="0"/>
                  </a:cubicBez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27" name="Freeform 9"/>
            <p:cNvSpPr/>
            <p:nvPr/>
          </p:nvSpPr>
          <p:spPr bwMode="auto">
            <a:xfrm>
              <a:off x="5141913" y="3041650"/>
              <a:ext cx="1544638" cy="976313"/>
            </a:xfrm>
            <a:custGeom>
              <a:avLst/>
              <a:gdLst>
                <a:gd name="T0" fmla="*/ 412 w 412"/>
                <a:gd name="T1" fmla="*/ 260 h 260"/>
                <a:gd name="T2" fmla="*/ 412 w 412"/>
                <a:gd name="T3" fmla="*/ 11 h 260"/>
                <a:gd name="T4" fmla="*/ 402 w 412"/>
                <a:gd name="T5" fmla="*/ 0 h 260"/>
                <a:gd name="T6" fmla="*/ 10 w 412"/>
                <a:gd name="T7" fmla="*/ 0 h 260"/>
                <a:gd name="T8" fmla="*/ 0 w 412"/>
                <a:gd name="T9" fmla="*/ 11 h 260"/>
                <a:gd name="T10" fmla="*/ 0 w 412"/>
                <a:gd name="T11" fmla="*/ 260 h 260"/>
                <a:gd name="T12" fmla="*/ 412 w 412"/>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412" h="260">
                  <a:moveTo>
                    <a:pt x="412" y="260"/>
                  </a:moveTo>
                  <a:cubicBezTo>
                    <a:pt x="412" y="11"/>
                    <a:pt x="412" y="11"/>
                    <a:pt x="412" y="11"/>
                  </a:cubicBezTo>
                  <a:cubicBezTo>
                    <a:pt x="412" y="5"/>
                    <a:pt x="408" y="0"/>
                    <a:pt x="402" y="0"/>
                  </a:cubicBezTo>
                  <a:cubicBezTo>
                    <a:pt x="10" y="0"/>
                    <a:pt x="10" y="0"/>
                    <a:pt x="10" y="0"/>
                  </a:cubicBezTo>
                  <a:cubicBezTo>
                    <a:pt x="4" y="0"/>
                    <a:pt x="0" y="5"/>
                    <a:pt x="0" y="11"/>
                  </a:cubicBezTo>
                  <a:cubicBezTo>
                    <a:pt x="0" y="260"/>
                    <a:pt x="0" y="260"/>
                    <a:pt x="0" y="260"/>
                  </a:cubicBezTo>
                  <a:lnTo>
                    <a:pt x="412" y="260"/>
                  </a:lnTo>
                  <a:close/>
                </a:path>
              </a:pathLst>
            </a:custGeom>
            <a:solidFill>
              <a:srgbClr val="574A57"/>
            </a:solidFill>
            <a:ln>
              <a:noFill/>
            </a:ln>
          </p:spPr>
          <p:txBody>
            <a:bodyPr vert="horz" wrap="square" lIns="91440" tIns="45720" rIns="91440" bIns="45720" numCol="1" anchor="t" anchorCtr="0" compatLnSpc="1"/>
            <a:lstStyle/>
            <a:p>
              <a:endParaRPr lang="zh-CN" altLang="en-US"/>
            </a:p>
          </p:txBody>
        </p:sp>
        <p:sp>
          <p:nvSpPr>
            <p:cNvPr id="28" name="Rectangle 10"/>
            <p:cNvSpPr>
              <a:spLocks noChangeArrowheads="1"/>
            </p:cNvSpPr>
            <p:nvPr/>
          </p:nvSpPr>
          <p:spPr bwMode="auto">
            <a:xfrm>
              <a:off x="5205413" y="3106738"/>
              <a:ext cx="1417638" cy="846138"/>
            </a:xfrm>
            <a:prstGeom prst="rect">
              <a:avLst/>
            </a:prstGeom>
            <a:solidFill>
              <a:schemeClr val="bg1">
                <a:lumMod val="65000"/>
              </a:schemeClr>
            </a:solidFill>
            <a:ln>
              <a:noFill/>
            </a:ln>
          </p:spPr>
          <p:txBody>
            <a:bodyPr vert="horz" wrap="square" lIns="91440" tIns="45720" rIns="91440" bIns="45720" numCol="1" anchor="t" anchorCtr="0" compatLnSpc="1"/>
            <a:lstStyle/>
            <a:p>
              <a:endParaRPr lang="zh-CN" altLang="en-US"/>
            </a:p>
          </p:txBody>
        </p:sp>
        <p:sp>
          <p:nvSpPr>
            <p:cNvPr id="29" name="Freeform 11"/>
            <p:cNvSpPr/>
            <p:nvPr/>
          </p:nvSpPr>
          <p:spPr bwMode="auto">
            <a:xfrm>
              <a:off x="6397626" y="3938588"/>
              <a:ext cx="4763" cy="3175"/>
            </a:xfrm>
            <a:custGeom>
              <a:avLst/>
              <a:gdLst>
                <a:gd name="T0" fmla="*/ 0 w 3"/>
                <a:gd name="T1" fmla="*/ 0 h 2"/>
                <a:gd name="T2" fmla="*/ 3 w 3"/>
                <a:gd name="T3" fmla="*/ 2 h 2"/>
                <a:gd name="T4" fmla="*/ 3 w 3"/>
                <a:gd name="T5" fmla="*/ 0 h 2"/>
                <a:gd name="T6" fmla="*/ 3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lnTo>
                    <a:pt x="3" y="2"/>
                  </a:lnTo>
                  <a:lnTo>
                    <a:pt x="3" y="0"/>
                  </a:lnTo>
                  <a:lnTo>
                    <a:pt x="3" y="0"/>
                  </a:lnTo>
                  <a:lnTo>
                    <a:pt x="0"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Rectangle 12"/>
            <p:cNvSpPr>
              <a:spLocks noChangeArrowheads="1"/>
            </p:cNvSpPr>
            <p:nvPr/>
          </p:nvSpPr>
          <p:spPr bwMode="auto">
            <a:xfrm>
              <a:off x="6394451" y="3935413"/>
              <a:ext cx="1588" cy="1588"/>
            </a:xfrm>
            <a:prstGeom prst="rect">
              <a:avLst/>
            </a:prstGeom>
            <a:solidFill>
              <a:srgbClr val="EC8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Freeform 13"/>
            <p:cNvSpPr/>
            <p:nvPr/>
          </p:nvSpPr>
          <p:spPr bwMode="auto">
            <a:xfrm>
              <a:off x="6391276" y="3930650"/>
              <a:ext cx="3175" cy="0"/>
            </a:xfrm>
            <a:custGeom>
              <a:avLst/>
              <a:gdLst>
                <a:gd name="T0" fmla="*/ 2 w 2"/>
                <a:gd name="T1" fmla="*/ 2 w 2"/>
                <a:gd name="T2" fmla="*/ 2 w 2"/>
                <a:gd name="T3" fmla="*/ 0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2" y="0"/>
                  </a:lnTo>
                  <a:lnTo>
                    <a:pt x="0" y="0"/>
                  </a:lnTo>
                  <a:lnTo>
                    <a:pt x="2"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4"/>
            <p:cNvSpPr/>
            <p:nvPr/>
          </p:nvSpPr>
          <p:spPr bwMode="auto">
            <a:xfrm>
              <a:off x="6964363" y="3600450"/>
              <a:ext cx="288925" cy="571500"/>
            </a:xfrm>
            <a:custGeom>
              <a:avLst/>
              <a:gdLst>
                <a:gd name="T0" fmla="*/ 65 w 77"/>
                <a:gd name="T1" fmla="*/ 0 h 152"/>
                <a:gd name="T2" fmla="*/ 11 w 77"/>
                <a:gd name="T3" fmla="*/ 0 h 152"/>
                <a:gd name="T4" fmla="*/ 0 w 77"/>
                <a:gd name="T5" fmla="*/ 11 h 152"/>
                <a:gd name="T6" fmla="*/ 0 w 77"/>
                <a:gd name="T7" fmla="*/ 140 h 152"/>
                <a:gd name="T8" fmla="*/ 11 w 77"/>
                <a:gd name="T9" fmla="*/ 152 h 152"/>
                <a:gd name="T10" fmla="*/ 65 w 77"/>
                <a:gd name="T11" fmla="*/ 152 h 152"/>
                <a:gd name="T12" fmla="*/ 77 w 77"/>
                <a:gd name="T13" fmla="*/ 140 h 152"/>
                <a:gd name="T14" fmla="*/ 77 w 77"/>
                <a:gd name="T15" fmla="*/ 11 h 152"/>
                <a:gd name="T16" fmla="*/ 65 w 7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2">
                  <a:moveTo>
                    <a:pt x="65" y="0"/>
                  </a:moveTo>
                  <a:cubicBezTo>
                    <a:pt x="11" y="0"/>
                    <a:pt x="11" y="0"/>
                    <a:pt x="11" y="0"/>
                  </a:cubicBezTo>
                  <a:cubicBezTo>
                    <a:pt x="5" y="0"/>
                    <a:pt x="0" y="5"/>
                    <a:pt x="0" y="11"/>
                  </a:cubicBezTo>
                  <a:cubicBezTo>
                    <a:pt x="0" y="140"/>
                    <a:pt x="0" y="140"/>
                    <a:pt x="0" y="140"/>
                  </a:cubicBezTo>
                  <a:cubicBezTo>
                    <a:pt x="0" y="146"/>
                    <a:pt x="5" y="152"/>
                    <a:pt x="11" y="152"/>
                  </a:cubicBezTo>
                  <a:cubicBezTo>
                    <a:pt x="65" y="152"/>
                    <a:pt x="65" y="152"/>
                    <a:pt x="65" y="152"/>
                  </a:cubicBezTo>
                  <a:cubicBezTo>
                    <a:pt x="72" y="152"/>
                    <a:pt x="77" y="146"/>
                    <a:pt x="77" y="140"/>
                  </a:cubicBezTo>
                  <a:cubicBezTo>
                    <a:pt x="77" y="11"/>
                    <a:pt x="77" y="11"/>
                    <a:pt x="77" y="11"/>
                  </a:cubicBezTo>
                  <a:cubicBezTo>
                    <a:pt x="77" y="5"/>
                    <a:pt x="72" y="0"/>
                    <a:pt x="65" y="0"/>
                  </a:cubicBezTo>
                </a:path>
              </a:pathLst>
            </a:custGeom>
            <a:solidFill>
              <a:srgbClr val="F6A94D"/>
            </a:solidFill>
            <a:ln>
              <a:noFill/>
            </a:ln>
          </p:spPr>
          <p:txBody>
            <a:bodyPr vert="horz" wrap="square" lIns="91440" tIns="45720" rIns="91440" bIns="45720" numCol="1" anchor="t" anchorCtr="0" compatLnSpc="1"/>
            <a:lstStyle/>
            <a:p>
              <a:endParaRPr lang="zh-CN" altLang="en-US"/>
            </a:p>
          </p:txBody>
        </p:sp>
        <p:sp>
          <p:nvSpPr>
            <p:cNvPr id="33" name="Freeform 15"/>
            <p:cNvSpPr/>
            <p:nvPr/>
          </p:nvSpPr>
          <p:spPr bwMode="auto">
            <a:xfrm>
              <a:off x="7065963" y="3635375"/>
              <a:ext cx="82550" cy="6350"/>
            </a:xfrm>
            <a:custGeom>
              <a:avLst/>
              <a:gdLst>
                <a:gd name="T0" fmla="*/ 1 w 22"/>
                <a:gd name="T1" fmla="*/ 0 h 2"/>
                <a:gd name="T2" fmla="*/ 21 w 22"/>
                <a:gd name="T3" fmla="*/ 0 h 2"/>
                <a:gd name="T4" fmla="*/ 22 w 22"/>
                <a:gd name="T5" fmla="*/ 1 h 2"/>
                <a:gd name="T6" fmla="*/ 21 w 22"/>
                <a:gd name="T7" fmla="*/ 2 h 2"/>
                <a:gd name="T8" fmla="*/ 1 w 22"/>
                <a:gd name="T9" fmla="*/ 2 h 2"/>
                <a:gd name="T10" fmla="*/ 0 w 22"/>
                <a:gd name="T11" fmla="*/ 1 h 2"/>
                <a:gd name="T12" fmla="*/ 1 w 2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2" h="2">
                  <a:moveTo>
                    <a:pt x="1" y="0"/>
                  </a:moveTo>
                  <a:cubicBezTo>
                    <a:pt x="21" y="0"/>
                    <a:pt x="21" y="0"/>
                    <a:pt x="21" y="0"/>
                  </a:cubicBezTo>
                  <a:cubicBezTo>
                    <a:pt x="22" y="0"/>
                    <a:pt x="22" y="0"/>
                    <a:pt x="22" y="1"/>
                  </a:cubicBezTo>
                  <a:cubicBezTo>
                    <a:pt x="22" y="1"/>
                    <a:pt x="22" y="2"/>
                    <a:pt x="21" y="2"/>
                  </a:cubicBezTo>
                  <a:cubicBezTo>
                    <a:pt x="1" y="2"/>
                    <a:pt x="1" y="2"/>
                    <a:pt x="1" y="2"/>
                  </a:cubicBezTo>
                  <a:cubicBezTo>
                    <a:pt x="1" y="2"/>
                    <a:pt x="0" y="1"/>
                    <a:pt x="0" y="1"/>
                  </a:cubicBezTo>
                  <a:cubicBezTo>
                    <a:pt x="0"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Oval 16"/>
            <p:cNvSpPr>
              <a:spLocks noChangeArrowheads="1"/>
            </p:cNvSpPr>
            <p:nvPr/>
          </p:nvSpPr>
          <p:spPr bwMode="auto">
            <a:xfrm>
              <a:off x="7080251" y="408463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Rectangle 17"/>
            <p:cNvSpPr>
              <a:spLocks noChangeArrowheads="1"/>
            </p:cNvSpPr>
            <p:nvPr/>
          </p:nvSpPr>
          <p:spPr bwMode="auto">
            <a:xfrm>
              <a:off x="6983413" y="3687763"/>
              <a:ext cx="250825" cy="371475"/>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nvGrpSpPr>
            <p:cNvPr id="36" name="组合 35"/>
            <p:cNvGrpSpPr/>
            <p:nvPr/>
          </p:nvGrpSpPr>
          <p:grpSpPr>
            <a:xfrm>
              <a:off x="4786313" y="2146300"/>
              <a:ext cx="2613026" cy="2568575"/>
              <a:chOff x="4786313" y="2146300"/>
              <a:chExt cx="2613026" cy="2568575"/>
            </a:xfrm>
            <a:solidFill>
              <a:schemeClr val="bg1">
                <a:lumMod val="75000"/>
              </a:schemeClr>
            </a:solidFill>
          </p:grpSpPr>
          <p:sp>
            <p:nvSpPr>
              <p:cNvPr id="42" name="Freeform 7"/>
              <p:cNvSpPr/>
              <p:nvPr/>
            </p:nvSpPr>
            <p:spPr bwMode="auto">
              <a:xfrm>
                <a:off x="5640388" y="4291013"/>
                <a:ext cx="558800" cy="38100"/>
              </a:xfrm>
              <a:custGeom>
                <a:avLst/>
                <a:gdLst>
                  <a:gd name="T0" fmla="*/ 142 w 149"/>
                  <a:gd name="T1" fmla="*/ 0 h 10"/>
                  <a:gd name="T2" fmla="*/ 6 w 149"/>
                  <a:gd name="T3" fmla="*/ 0 h 10"/>
                  <a:gd name="T4" fmla="*/ 0 w 149"/>
                  <a:gd name="T5" fmla="*/ 8 h 10"/>
                  <a:gd name="T6" fmla="*/ 0 w 149"/>
                  <a:gd name="T7" fmla="*/ 10 h 10"/>
                  <a:gd name="T8" fmla="*/ 149 w 149"/>
                  <a:gd name="T9" fmla="*/ 10 h 10"/>
                  <a:gd name="T10" fmla="*/ 149 w 149"/>
                  <a:gd name="T11" fmla="*/ 8 h 10"/>
                  <a:gd name="T12" fmla="*/ 142 w 14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9" h="10">
                    <a:moveTo>
                      <a:pt x="142" y="0"/>
                    </a:moveTo>
                    <a:cubicBezTo>
                      <a:pt x="6" y="0"/>
                      <a:pt x="6" y="0"/>
                      <a:pt x="6" y="0"/>
                    </a:cubicBezTo>
                    <a:cubicBezTo>
                      <a:pt x="2" y="0"/>
                      <a:pt x="0" y="4"/>
                      <a:pt x="0" y="8"/>
                    </a:cubicBezTo>
                    <a:cubicBezTo>
                      <a:pt x="0" y="10"/>
                      <a:pt x="0" y="10"/>
                      <a:pt x="0" y="10"/>
                    </a:cubicBezTo>
                    <a:cubicBezTo>
                      <a:pt x="149" y="10"/>
                      <a:pt x="149" y="10"/>
                      <a:pt x="149" y="10"/>
                    </a:cubicBezTo>
                    <a:cubicBezTo>
                      <a:pt x="149" y="8"/>
                      <a:pt x="149" y="8"/>
                      <a:pt x="149" y="8"/>
                    </a:cubicBezTo>
                    <a:cubicBezTo>
                      <a:pt x="149" y="4"/>
                      <a:pt x="146" y="0"/>
                      <a:pt x="142"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8"/>
              <p:cNvSpPr>
                <a:spLocks noEditPoints="1"/>
              </p:cNvSpPr>
              <p:nvPr/>
            </p:nvSpPr>
            <p:spPr bwMode="auto">
              <a:xfrm>
                <a:off x="6642101" y="2543175"/>
                <a:ext cx="303213" cy="247650"/>
              </a:xfrm>
              <a:custGeom>
                <a:avLst/>
                <a:gdLst>
                  <a:gd name="T0" fmla="*/ 16 w 81"/>
                  <a:gd name="T1" fmla="*/ 66 h 66"/>
                  <a:gd name="T2" fmla="*/ 10 w 81"/>
                  <a:gd name="T3" fmla="*/ 61 h 66"/>
                  <a:gd name="T4" fmla="*/ 0 w 81"/>
                  <a:gd name="T5" fmla="*/ 23 h 66"/>
                  <a:gd name="T6" fmla="*/ 1 w 81"/>
                  <a:gd name="T7" fmla="*/ 18 h 66"/>
                  <a:gd name="T8" fmla="*/ 5 w 81"/>
                  <a:gd name="T9" fmla="*/ 15 h 66"/>
                  <a:gd name="T10" fmla="*/ 62 w 81"/>
                  <a:gd name="T11" fmla="*/ 1 h 66"/>
                  <a:gd name="T12" fmla="*/ 70 w 81"/>
                  <a:gd name="T13" fmla="*/ 5 h 66"/>
                  <a:gd name="T14" fmla="*/ 80 w 81"/>
                  <a:gd name="T15" fmla="*/ 43 h 66"/>
                  <a:gd name="T16" fmla="*/ 75 w 81"/>
                  <a:gd name="T17" fmla="*/ 51 h 66"/>
                  <a:gd name="T18" fmla="*/ 18 w 81"/>
                  <a:gd name="T19" fmla="*/ 65 h 66"/>
                  <a:gd name="T20" fmla="*/ 16 w 81"/>
                  <a:gd name="T21" fmla="*/ 66 h 66"/>
                  <a:gd name="T22" fmla="*/ 64 w 81"/>
                  <a:gd name="T23" fmla="*/ 5 h 66"/>
                  <a:gd name="T24" fmla="*/ 63 w 81"/>
                  <a:gd name="T25" fmla="*/ 5 h 66"/>
                  <a:gd name="T26" fmla="*/ 6 w 81"/>
                  <a:gd name="T27" fmla="*/ 19 h 66"/>
                  <a:gd name="T28" fmla="*/ 5 w 81"/>
                  <a:gd name="T29" fmla="*/ 20 h 66"/>
                  <a:gd name="T30" fmla="*/ 5 w 81"/>
                  <a:gd name="T31" fmla="*/ 22 h 66"/>
                  <a:gd name="T32" fmla="*/ 14 w 81"/>
                  <a:gd name="T33" fmla="*/ 60 h 66"/>
                  <a:gd name="T34" fmla="*/ 17 w 81"/>
                  <a:gd name="T35" fmla="*/ 61 h 66"/>
                  <a:gd name="T36" fmla="*/ 74 w 81"/>
                  <a:gd name="T37" fmla="*/ 46 h 66"/>
                  <a:gd name="T38" fmla="*/ 76 w 81"/>
                  <a:gd name="T39" fmla="*/ 44 h 66"/>
                  <a:gd name="T40" fmla="*/ 66 w 81"/>
                  <a:gd name="T41" fmla="*/ 6 h 66"/>
                  <a:gd name="T42" fmla="*/ 64 w 81"/>
                  <a:gd name="T43"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66">
                    <a:moveTo>
                      <a:pt x="16" y="66"/>
                    </a:moveTo>
                    <a:cubicBezTo>
                      <a:pt x="13" y="66"/>
                      <a:pt x="11" y="64"/>
                      <a:pt x="10" y="61"/>
                    </a:cubicBezTo>
                    <a:cubicBezTo>
                      <a:pt x="0" y="23"/>
                      <a:pt x="0" y="23"/>
                      <a:pt x="0" y="23"/>
                    </a:cubicBezTo>
                    <a:cubicBezTo>
                      <a:pt x="0" y="22"/>
                      <a:pt x="0" y="20"/>
                      <a:pt x="1" y="18"/>
                    </a:cubicBezTo>
                    <a:cubicBezTo>
                      <a:pt x="2" y="17"/>
                      <a:pt x="3" y="16"/>
                      <a:pt x="5" y="15"/>
                    </a:cubicBezTo>
                    <a:cubicBezTo>
                      <a:pt x="62" y="1"/>
                      <a:pt x="62" y="1"/>
                      <a:pt x="62" y="1"/>
                    </a:cubicBezTo>
                    <a:cubicBezTo>
                      <a:pt x="66" y="0"/>
                      <a:pt x="69" y="2"/>
                      <a:pt x="70" y="5"/>
                    </a:cubicBezTo>
                    <a:cubicBezTo>
                      <a:pt x="80" y="43"/>
                      <a:pt x="80" y="43"/>
                      <a:pt x="80" y="43"/>
                    </a:cubicBezTo>
                    <a:cubicBezTo>
                      <a:pt x="81" y="46"/>
                      <a:pt x="79" y="50"/>
                      <a:pt x="75" y="51"/>
                    </a:cubicBezTo>
                    <a:cubicBezTo>
                      <a:pt x="18" y="65"/>
                      <a:pt x="18" y="65"/>
                      <a:pt x="18" y="65"/>
                    </a:cubicBezTo>
                    <a:cubicBezTo>
                      <a:pt x="18" y="65"/>
                      <a:pt x="17" y="66"/>
                      <a:pt x="16" y="66"/>
                    </a:cubicBezTo>
                    <a:moveTo>
                      <a:pt x="64" y="5"/>
                    </a:moveTo>
                    <a:cubicBezTo>
                      <a:pt x="64" y="5"/>
                      <a:pt x="64" y="5"/>
                      <a:pt x="63" y="5"/>
                    </a:cubicBezTo>
                    <a:cubicBezTo>
                      <a:pt x="6" y="19"/>
                      <a:pt x="6" y="19"/>
                      <a:pt x="6" y="19"/>
                    </a:cubicBezTo>
                    <a:cubicBezTo>
                      <a:pt x="6" y="20"/>
                      <a:pt x="5" y="20"/>
                      <a:pt x="5" y="20"/>
                    </a:cubicBezTo>
                    <a:cubicBezTo>
                      <a:pt x="5" y="21"/>
                      <a:pt x="4" y="22"/>
                      <a:pt x="5" y="22"/>
                    </a:cubicBezTo>
                    <a:cubicBezTo>
                      <a:pt x="14" y="60"/>
                      <a:pt x="14" y="60"/>
                      <a:pt x="14" y="60"/>
                    </a:cubicBezTo>
                    <a:cubicBezTo>
                      <a:pt x="15" y="61"/>
                      <a:pt x="16" y="61"/>
                      <a:pt x="17" y="61"/>
                    </a:cubicBezTo>
                    <a:cubicBezTo>
                      <a:pt x="74" y="46"/>
                      <a:pt x="74" y="46"/>
                      <a:pt x="74" y="46"/>
                    </a:cubicBezTo>
                    <a:cubicBezTo>
                      <a:pt x="75" y="46"/>
                      <a:pt x="76" y="45"/>
                      <a:pt x="76" y="44"/>
                    </a:cubicBezTo>
                    <a:cubicBezTo>
                      <a:pt x="66" y="6"/>
                      <a:pt x="66" y="6"/>
                      <a:pt x="66" y="6"/>
                    </a:cubicBezTo>
                    <a:cubicBezTo>
                      <a:pt x="66" y="5"/>
                      <a:pt x="65" y="5"/>
                      <a:pt x="64"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9"/>
              <p:cNvSpPr/>
              <p:nvPr/>
            </p:nvSpPr>
            <p:spPr bwMode="auto">
              <a:xfrm>
                <a:off x="6680201" y="2652713"/>
                <a:ext cx="261938" cy="138113"/>
              </a:xfrm>
              <a:custGeom>
                <a:avLst/>
                <a:gdLst>
                  <a:gd name="T0" fmla="*/ 6 w 70"/>
                  <a:gd name="T1" fmla="*/ 37 h 37"/>
                  <a:gd name="T2" fmla="*/ 1 w 70"/>
                  <a:gd name="T3" fmla="*/ 34 h 37"/>
                  <a:gd name="T4" fmla="*/ 0 w 70"/>
                  <a:gd name="T5" fmla="*/ 33 h 37"/>
                  <a:gd name="T6" fmla="*/ 18 w 70"/>
                  <a:gd name="T7" fmla="*/ 6 h 37"/>
                  <a:gd name="T8" fmla="*/ 22 w 70"/>
                  <a:gd name="T9" fmla="*/ 8 h 37"/>
                  <a:gd name="T10" fmla="*/ 6 w 70"/>
                  <a:gd name="T11" fmla="*/ 32 h 37"/>
                  <a:gd name="T12" fmla="*/ 7 w 70"/>
                  <a:gd name="T13" fmla="*/ 32 h 37"/>
                  <a:gd name="T14" fmla="*/ 64 w 70"/>
                  <a:gd name="T15" fmla="*/ 17 h 37"/>
                  <a:gd name="T16" fmla="*/ 65 w 70"/>
                  <a:gd name="T17" fmla="*/ 17 h 37"/>
                  <a:gd name="T18" fmla="*/ 39 w 70"/>
                  <a:gd name="T19" fmla="*/ 3 h 37"/>
                  <a:gd name="T20" fmla="*/ 41 w 70"/>
                  <a:gd name="T21" fmla="*/ 0 h 37"/>
                  <a:gd name="T22" fmla="*/ 70 w 70"/>
                  <a:gd name="T23" fmla="*/ 14 h 37"/>
                  <a:gd name="T24" fmla="*/ 70 w 70"/>
                  <a:gd name="T25" fmla="*/ 16 h 37"/>
                  <a:gd name="T26" fmla="*/ 65 w 70"/>
                  <a:gd name="T27" fmla="*/ 22 h 37"/>
                  <a:gd name="T28" fmla="*/ 8 w 70"/>
                  <a:gd name="T29" fmla="*/ 36 h 37"/>
                  <a:gd name="T30" fmla="*/ 6 w 70"/>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37">
                    <a:moveTo>
                      <a:pt x="6" y="37"/>
                    </a:moveTo>
                    <a:cubicBezTo>
                      <a:pt x="4" y="37"/>
                      <a:pt x="2" y="36"/>
                      <a:pt x="1" y="34"/>
                    </a:cubicBezTo>
                    <a:cubicBezTo>
                      <a:pt x="0" y="33"/>
                      <a:pt x="0" y="33"/>
                      <a:pt x="0" y="33"/>
                    </a:cubicBezTo>
                    <a:cubicBezTo>
                      <a:pt x="18" y="6"/>
                      <a:pt x="18" y="6"/>
                      <a:pt x="18" y="6"/>
                    </a:cubicBezTo>
                    <a:cubicBezTo>
                      <a:pt x="22" y="8"/>
                      <a:pt x="22" y="8"/>
                      <a:pt x="22" y="8"/>
                    </a:cubicBezTo>
                    <a:cubicBezTo>
                      <a:pt x="6" y="32"/>
                      <a:pt x="6" y="32"/>
                      <a:pt x="6" y="32"/>
                    </a:cubicBezTo>
                    <a:cubicBezTo>
                      <a:pt x="6" y="32"/>
                      <a:pt x="7" y="32"/>
                      <a:pt x="7" y="32"/>
                    </a:cubicBezTo>
                    <a:cubicBezTo>
                      <a:pt x="64" y="17"/>
                      <a:pt x="64" y="17"/>
                      <a:pt x="64" y="17"/>
                    </a:cubicBezTo>
                    <a:cubicBezTo>
                      <a:pt x="64" y="17"/>
                      <a:pt x="65" y="17"/>
                      <a:pt x="65" y="17"/>
                    </a:cubicBezTo>
                    <a:cubicBezTo>
                      <a:pt x="39" y="3"/>
                      <a:pt x="39" y="3"/>
                      <a:pt x="39" y="3"/>
                    </a:cubicBezTo>
                    <a:cubicBezTo>
                      <a:pt x="41" y="0"/>
                      <a:pt x="41" y="0"/>
                      <a:pt x="41" y="0"/>
                    </a:cubicBezTo>
                    <a:cubicBezTo>
                      <a:pt x="70" y="14"/>
                      <a:pt x="70" y="14"/>
                      <a:pt x="70" y="14"/>
                    </a:cubicBezTo>
                    <a:cubicBezTo>
                      <a:pt x="70" y="16"/>
                      <a:pt x="70" y="16"/>
                      <a:pt x="70" y="16"/>
                    </a:cubicBezTo>
                    <a:cubicBezTo>
                      <a:pt x="70" y="19"/>
                      <a:pt x="68" y="21"/>
                      <a:pt x="65" y="22"/>
                    </a:cubicBezTo>
                    <a:cubicBezTo>
                      <a:pt x="8" y="36"/>
                      <a:pt x="8" y="36"/>
                      <a:pt x="8" y="36"/>
                    </a:cubicBezTo>
                    <a:cubicBezTo>
                      <a:pt x="8" y="36"/>
                      <a:pt x="7" y="37"/>
                      <a:pt x="6" y="3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0"/>
              <p:cNvSpPr>
                <a:spLocks noEditPoints="1"/>
              </p:cNvSpPr>
              <p:nvPr/>
            </p:nvSpPr>
            <p:spPr bwMode="auto">
              <a:xfrm>
                <a:off x="6642101" y="2543175"/>
                <a:ext cx="261938" cy="168275"/>
              </a:xfrm>
              <a:custGeom>
                <a:avLst/>
                <a:gdLst>
                  <a:gd name="T0" fmla="*/ 43 w 70"/>
                  <a:gd name="T1" fmla="*/ 45 h 45"/>
                  <a:gd name="T2" fmla="*/ 0 w 70"/>
                  <a:gd name="T3" fmla="*/ 22 h 45"/>
                  <a:gd name="T4" fmla="*/ 0 w 70"/>
                  <a:gd name="T5" fmla="*/ 21 h 45"/>
                  <a:gd name="T6" fmla="*/ 5 w 70"/>
                  <a:gd name="T7" fmla="*/ 15 h 45"/>
                  <a:gd name="T8" fmla="*/ 62 w 70"/>
                  <a:gd name="T9" fmla="*/ 1 h 45"/>
                  <a:gd name="T10" fmla="*/ 69 w 70"/>
                  <a:gd name="T11" fmla="*/ 3 h 45"/>
                  <a:gd name="T12" fmla="*/ 70 w 70"/>
                  <a:gd name="T13" fmla="*/ 4 h 45"/>
                  <a:gd name="T14" fmla="*/ 43 w 70"/>
                  <a:gd name="T15" fmla="*/ 45 h 45"/>
                  <a:gd name="T16" fmla="*/ 5 w 70"/>
                  <a:gd name="T17" fmla="*/ 20 h 45"/>
                  <a:gd name="T18" fmla="*/ 42 w 70"/>
                  <a:gd name="T19" fmla="*/ 39 h 45"/>
                  <a:gd name="T20" fmla="*/ 65 w 70"/>
                  <a:gd name="T21" fmla="*/ 5 h 45"/>
                  <a:gd name="T22" fmla="*/ 63 w 70"/>
                  <a:gd name="T23" fmla="*/ 5 h 45"/>
                  <a:gd name="T24" fmla="*/ 6 w 70"/>
                  <a:gd name="T25" fmla="*/ 19 h 45"/>
                  <a:gd name="T26" fmla="*/ 5 w 70"/>
                  <a:gd name="T2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5">
                    <a:moveTo>
                      <a:pt x="43" y="45"/>
                    </a:moveTo>
                    <a:cubicBezTo>
                      <a:pt x="0" y="22"/>
                      <a:pt x="0" y="22"/>
                      <a:pt x="0" y="22"/>
                    </a:cubicBezTo>
                    <a:cubicBezTo>
                      <a:pt x="0" y="21"/>
                      <a:pt x="0" y="21"/>
                      <a:pt x="0" y="21"/>
                    </a:cubicBezTo>
                    <a:cubicBezTo>
                      <a:pt x="1" y="18"/>
                      <a:pt x="3" y="16"/>
                      <a:pt x="5" y="15"/>
                    </a:cubicBezTo>
                    <a:cubicBezTo>
                      <a:pt x="62" y="1"/>
                      <a:pt x="62" y="1"/>
                      <a:pt x="62" y="1"/>
                    </a:cubicBezTo>
                    <a:cubicBezTo>
                      <a:pt x="65" y="0"/>
                      <a:pt x="68" y="1"/>
                      <a:pt x="69" y="3"/>
                    </a:cubicBezTo>
                    <a:cubicBezTo>
                      <a:pt x="70" y="4"/>
                      <a:pt x="70" y="4"/>
                      <a:pt x="70" y="4"/>
                    </a:cubicBezTo>
                    <a:lnTo>
                      <a:pt x="43" y="45"/>
                    </a:lnTo>
                    <a:close/>
                    <a:moveTo>
                      <a:pt x="5" y="20"/>
                    </a:moveTo>
                    <a:cubicBezTo>
                      <a:pt x="42" y="39"/>
                      <a:pt x="42" y="39"/>
                      <a:pt x="42" y="39"/>
                    </a:cubicBezTo>
                    <a:cubicBezTo>
                      <a:pt x="65" y="5"/>
                      <a:pt x="65" y="5"/>
                      <a:pt x="65" y="5"/>
                    </a:cubicBezTo>
                    <a:cubicBezTo>
                      <a:pt x="64" y="5"/>
                      <a:pt x="64" y="5"/>
                      <a:pt x="63" y="5"/>
                    </a:cubicBezTo>
                    <a:cubicBezTo>
                      <a:pt x="6" y="19"/>
                      <a:pt x="6" y="19"/>
                      <a:pt x="6" y="19"/>
                    </a:cubicBezTo>
                    <a:cubicBezTo>
                      <a:pt x="6" y="20"/>
                      <a:pt x="5" y="20"/>
                      <a:pt x="5"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1"/>
              <p:cNvSpPr>
                <a:spLocks noEditPoints="1"/>
              </p:cNvSpPr>
              <p:nvPr/>
            </p:nvSpPr>
            <p:spPr bwMode="auto">
              <a:xfrm>
                <a:off x="7091363" y="3255963"/>
                <a:ext cx="147638" cy="203200"/>
              </a:xfrm>
              <a:custGeom>
                <a:avLst/>
                <a:gdLst>
                  <a:gd name="T0" fmla="*/ 33 w 93"/>
                  <a:gd name="T1" fmla="*/ 128 h 128"/>
                  <a:gd name="T2" fmla="*/ 0 w 93"/>
                  <a:gd name="T3" fmla="*/ 19 h 128"/>
                  <a:gd name="T4" fmla="*/ 62 w 93"/>
                  <a:gd name="T5" fmla="*/ 0 h 128"/>
                  <a:gd name="T6" fmla="*/ 93 w 93"/>
                  <a:gd name="T7" fmla="*/ 111 h 128"/>
                  <a:gd name="T8" fmla="*/ 33 w 93"/>
                  <a:gd name="T9" fmla="*/ 128 h 128"/>
                  <a:gd name="T10" fmla="*/ 12 w 93"/>
                  <a:gd name="T11" fmla="*/ 26 h 128"/>
                  <a:gd name="T12" fmla="*/ 41 w 93"/>
                  <a:gd name="T13" fmla="*/ 116 h 128"/>
                  <a:gd name="T14" fmla="*/ 81 w 93"/>
                  <a:gd name="T15" fmla="*/ 104 h 128"/>
                  <a:gd name="T16" fmla="*/ 55 w 93"/>
                  <a:gd name="T17" fmla="*/ 14 h 128"/>
                  <a:gd name="T18" fmla="*/ 12 w 93"/>
                  <a:gd name="T19"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28">
                    <a:moveTo>
                      <a:pt x="33" y="128"/>
                    </a:moveTo>
                    <a:lnTo>
                      <a:pt x="0" y="19"/>
                    </a:lnTo>
                    <a:lnTo>
                      <a:pt x="62" y="0"/>
                    </a:lnTo>
                    <a:lnTo>
                      <a:pt x="93" y="111"/>
                    </a:lnTo>
                    <a:lnTo>
                      <a:pt x="33" y="128"/>
                    </a:lnTo>
                    <a:close/>
                    <a:moveTo>
                      <a:pt x="12" y="26"/>
                    </a:moveTo>
                    <a:lnTo>
                      <a:pt x="41" y="116"/>
                    </a:lnTo>
                    <a:lnTo>
                      <a:pt x="81" y="104"/>
                    </a:lnTo>
                    <a:lnTo>
                      <a:pt x="55" y="14"/>
                    </a:lnTo>
                    <a:lnTo>
                      <a:pt x="1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2"/>
              <p:cNvSpPr>
                <a:spLocks noEditPoints="1"/>
              </p:cNvSpPr>
              <p:nvPr/>
            </p:nvSpPr>
            <p:spPr bwMode="auto">
              <a:xfrm>
                <a:off x="7178676" y="3148013"/>
                <a:ext cx="220663" cy="246063"/>
              </a:xfrm>
              <a:custGeom>
                <a:avLst/>
                <a:gdLst>
                  <a:gd name="T0" fmla="*/ 39 w 59"/>
                  <a:gd name="T1" fmla="*/ 66 h 66"/>
                  <a:gd name="T2" fmla="*/ 36 w 59"/>
                  <a:gd name="T3" fmla="*/ 66 h 66"/>
                  <a:gd name="T4" fmla="*/ 27 w 59"/>
                  <a:gd name="T5" fmla="*/ 65 h 66"/>
                  <a:gd name="T6" fmla="*/ 22 w 59"/>
                  <a:gd name="T7" fmla="*/ 65 h 66"/>
                  <a:gd name="T8" fmla="*/ 10 w 59"/>
                  <a:gd name="T9" fmla="*/ 65 h 66"/>
                  <a:gd name="T10" fmla="*/ 8 w 59"/>
                  <a:gd name="T11" fmla="*/ 65 h 66"/>
                  <a:gd name="T12" fmla="*/ 0 w 59"/>
                  <a:gd name="T13" fmla="*/ 36 h 66"/>
                  <a:gd name="T14" fmla="*/ 1 w 59"/>
                  <a:gd name="T15" fmla="*/ 35 h 66"/>
                  <a:gd name="T16" fmla="*/ 16 w 59"/>
                  <a:gd name="T17" fmla="*/ 18 h 66"/>
                  <a:gd name="T18" fmla="*/ 17 w 59"/>
                  <a:gd name="T19" fmla="*/ 5 h 66"/>
                  <a:gd name="T20" fmla="*/ 18 w 59"/>
                  <a:gd name="T21" fmla="*/ 2 h 66"/>
                  <a:gd name="T22" fmla="*/ 25 w 59"/>
                  <a:gd name="T23" fmla="*/ 0 h 66"/>
                  <a:gd name="T24" fmla="*/ 29 w 59"/>
                  <a:gd name="T25" fmla="*/ 2 h 66"/>
                  <a:gd name="T26" fmla="*/ 32 w 59"/>
                  <a:gd name="T27" fmla="*/ 17 h 66"/>
                  <a:gd name="T28" fmla="*/ 32 w 59"/>
                  <a:gd name="T29" fmla="*/ 19 h 66"/>
                  <a:gd name="T30" fmla="*/ 32 w 59"/>
                  <a:gd name="T31" fmla="*/ 21 h 66"/>
                  <a:gd name="T32" fmla="*/ 32 w 59"/>
                  <a:gd name="T33" fmla="*/ 24 h 66"/>
                  <a:gd name="T34" fmla="*/ 47 w 59"/>
                  <a:gd name="T35" fmla="*/ 26 h 66"/>
                  <a:gd name="T36" fmla="*/ 48 w 59"/>
                  <a:gd name="T37" fmla="*/ 26 h 66"/>
                  <a:gd name="T38" fmla="*/ 48 w 59"/>
                  <a:gd name="T39" fmla="*/ 26 h 66"/>
                  <a:gd name="T40" fmla="*/ 59 w 59"/>
                  <a:gd name="T41" fmla="*/ 37 h 66"/>
                  <a:gd name="T42" fmla="*/ 56 w 59"/>
                  <a:gd name="T43" fmla="*/ 43 h 66"/>
                  <a:gd name="T44" fmla="*/ 56 w 59"/>
                  <a:gd name="T45" fmla="*/ 46 h 66"/>
                  <a:gd name="T46" fmla="*/ 53 w 59"/>
                  <a:gd name="T47" fmla="*/ 52 h 66"/>
                  <a:gd name="T48" fmla="*/ 53 w 59"/>
                  <a:gd name="T49" fmla="*/ 53 h 66"/>
                  <a:gd name="T50" fmla="*/ 48 w 59"/>
                  <a:gd name="T51" fmla="*/ 60 h 66"/>
                  <a:gd name="T52" fmla="*/ 48 w 59"/>
                  <a:gd name="T53" fmla="*/ 62 h 66"/>
                  <a:gd name="T54" fmla="*/ 39 w 59"/>
                  <a:gd name="T55" fmla="*/ 66 h 66"/>
                  <a:gd name="T56" fmla="*/ 17 w 59"/>
                  <a:gd name="T57" fmla="*/ 60 h 66"/>
                  <a:gd name="T58" fmla="*/ 22 w 59"/>
                  <a:gd name="T59" fmla="*/ 60 h 66"/>
                  <a:gd name="T60" fmla="*/ 28 w 59"/>
                  <a:gd name="T61" fmla="*/ 61 h 66"/>
                  <a:gd name="T62" fmla="*/ 37 w 59"/>
                  <a:gd name="T63" fmla="*/ 62 h 66"/>
                  <a:gd name="T64" fmla="*/ 39 w 59"/>
                  <a:gd name="T65" fmla="*/ 62 h 66"/>
                  <a:gd name="T66" fmla="*/ 44 w 59"/>
                  <a:gd name="T67" fmla="*/ 60 h 66"/>
                  <a:gd name="T68" fmla="*/ 44 w 59"/>
                  <a:gd name="T69" fmla="*/ 59 h 66"/>
                  <a:gd name="T70" fmla="*/ 44 w 59"/>
                  <a:gd name="T71" fmla="*/ 57 h 66"/>
                  <a:gd name="T72" fmla="*/ 46 w 59"/>
                  <a:gd name="T73" fmla="*/ 57 h 66"/>
                  <a:gd name="T74" fmla="*/ 49 w 59"/>
                  <a:gd name="T75" fmla="*/ 53 h 66"/>
                  <a:gd name="T76" fmla="*/ 49 w 59"/>
                  <a:gd name="T77" fmla="*/ 52 h 66"/>
                  <a:gd name="T78" fmla="*/ 48 w 59"/>
                  <a:gd name="T79" fmla="*/ 50 h 66"/>
                  <a:gd name="T80" fmla="*/ 50 w 59"/>
                  <a:gd name="T81" fmla="*/ 49 h 66"/>
                  <a:gd name="T82" fmla="*/ 52 w 59"/>
                  <a:gd name="T83" fmla="*/ 46 h 66"/>
                  <a:gd name="T84" fmla="*/ 52 w 59"/>
                  <a:gd name="T85" fmla="*/ 43 h 66"/>
                  <a:gd name="T86" fmla="*/ 51 w 59"/>
                  <a:gd name="T87" fmla="*/ 42 h 66"/>
                  <a:gd name="T88" fmla="*/ 52 w 59"/>
                  <a:gd name="T89" fmla="*/ 41 h 66"/>
                  <a:gd name="T90" fmla="*/ 54 w 59"/>
                  <a:gd name="T91" fmla="*/ 37 h 66"/>
                  <a:gd name="T92" fmla="*/ 48 w 59"/>
                  <a:gd name="T93" fmla="*/ 31 h 66"/>
                  <a:gd name="T94" fmla="*/ 47 w 59"/>
                  <a:gd name="T95" fmla="*/ 31 h 66"/>
                  <a:gd name="T96" fmla="*/ 28 w 59"/>
                  <a:gd name="T97" fmla="*/ 27 h 66"/>
                  <a:gd name="T98" fmla="*/ 27 w 59"/>
                  <a:gd name="T99" fmla="*/ 24 h 66"/>
                  <a:gd name="T100" fmla="*/ 28 w 59"/>
                  <a:gd name="T101" fmla="*/ 21 h 66"/>
                  <a:gd name="T102" fmla="*/ 28 w 59"/>
                  <a:gd name="T103" fmla="*/ 19 h 66"/>
                  <a:gd name="T104" fmla="*/ 28 w 59"/>
                  <a:gd name="T105" fmla="*/ 16 h 66"/>
                  <a:gd name="T106" fmla="*/ 26 w 59"/>
                  <a:gd name="T107" fmla="*/ 5 h 66"/>
                  <a:gd name="T108" fmla="*/ 25 w 59"/>
                  <a:gd name="T109" fmla="*/ 4 h 66"/>
                  <a:gd name="T110" fmla="*/ 22 w 59"/>
                  <a:gd name="T111" fmla="*/ 5 h 66"/>
                  <a:gd name="T112" fmla="*/ 21 w 59"/>
                  <a:gd name="T113" fmla="*/ 19 h 66"/>
                  <a:gd name="T114" fmla="*/ 20 w 59"/>
                  <a:gd name="T115" fmla="*/ 20 h 66"/>
                  <a:gd name="T116" fmla="*/ 5 w 59"/>
                  <a:gd name="T117" fmla="*/ 38 h 66"/>
                  <a:gd name="T118" fmla="*/ 11 w 59"/>
                  <a:gd name="T119" fmla="*/ 60 h 66"/>
                  <a:gd name="T120" fmla="*/ 17 w 59"/>
                  <a:gd name="T12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66">
                    <a:moveTo>
                      <a:pt x="39" y="66"/>
                    </a:moveTo>
                    <a:cubicBezTo>
                      <a:pt x="38" y="66"/>
                      <a:pt x="37" y="66"/>
                      <a:pt x="36" y="66"/>
                    </a:cubicBezTo>
                    <a:cubicBezTo>
                      <a:pt x="34" y="66"/>
                      <a:pt x="31" y="65"/>
                      <a:pt x="27" y="65"/>
                    </a:cubicBezTo>
                    <a:cubicBezTo>
                      <a:pt x="22" y="65"/>
                      <a:pt x="22" y="65"/>
                      <a:pt x="22" y="65"/>
                    </a:cubicBezTo>
                    <a:cubicBezTo>
                      <a:pt x="17" y="64"/>
                      <a:pt x="13" y="64"/>
                      <a:pt x="10" y="65"/>
                    </a:cubicBezTo>
                    <a:cubicBezTo>
                      <a:pt x="8" y="65"/>
                      <a:pt x="8" y="65"/>
                      <a:pt x="8" y="65"/>
                    </a:cubicBezTo>
                    <a:cubicBezTo>
                      <a:pt x="0" y="36"/>
                      <a:pt x="0" y="36"/>
                      <a:pt x="0" y="36"/>
                    </a:cubicBezTo>
                    <a:cubicBezTo>
                      <a:pt x="1" y="35"/>
                      <a:pt x="1" y="35"/>
                      <a:pt x="1" y="35"/>
                    </a:cubicBezTo>
                    <a:cubicBezTo>
                      <a:pt x="6" y="31"/>
                      <a:pt x="14" y="23"/>
                      <a:pt x="16" y="18"/>
                    </a:cubicBezTo>
                    <a:cubicBezTo>
                      <a:pt x="18" y="12"/>
                      <a:pt x="17" y="6"/>
                      <a:pt x="17" y="5"/>
                    </a:cubicBezTo>
                    <a:cubicBezTo>
                      <a:pt x="17" y="4"/>
                      <a:pt x="18" y="3"/>
                      <a:pt x="18" y="2"/>
                    </a:cubicBezTo>
                    <a:cubicBezTo>
                      <a:pt x="20" y="0"/>
                      <a:pt x="25" y="0"/>
                      <a:pt x="25" y="0"/>
                    </a:cubicBezTo>
                    <a:cubicBezTo>
                      <a:pt x="26" y="0"/>
                      <a:pt x="28" y="0"/>
                      <a:pt x="29" y="2"/>
                    </a:cubicBezTo>
                    <a:cubicBezTo>
                      <a:pt x="32" y="5"/>
                      <a:pt x="33" y="10"/>
                      <a:pt x="32" y="17"/>
                    </a:cubicBezTo>
                    <a:cubicBezTo>
                      <a:pt x="32" y="18"/>
                      <a:pt x="32" y="19"/>
                      <a:pt x="32" y="19"/>
                    </a:cubicBezTo>
                    <a:cubicBezTo>
                      <a:pt x="32" y="21"/>
                      <a:pt x="32" y="21"/>
                      <a:pt x="32" y="21"/>
                    </a:cubicBezTo>
                    <a:cubicBezTo>
                      <a:pt x="32" y="22"/>
                      <a:pt x="32" y="23"/>
                      <a:pt x="32" y="24"/>
                    </a:cubicBezTo>
                    <a:cubicBezTo>
                      <a:pt x="33" y="25"/>
                      <a:pt x="37" y="26"/>
                      <a:pt x="47" y="26"/>
                    </a:cubicBezTo>
                    <a:cubicBezTo>
                      <a:pt x="48" y="26"/>
                      <a:pt x="48" y="26"/>
                      <a:pt x="48" y="26"/>
                    </a:cubicBezTo>
                    <a:cubicBezTo>
                      <a:pt x="48" y="26"/>
                      <a:pt x="48" y="26"/>
                      <a:pt x="48" y="26"/>
                    </a:cubicBezTo>
                    <a:cubicBezTo>
                      <a:pt x="54" y="26"/>
                      <a:pt x="59" y="31"/>
                      <a:pt x="59" y="37"/>
                    </a:cubicBezTo>
                    <a:cubicBezTo>
                      <a:pt x="59" y="39"/>
                      <a:pt x="58" y="41"/>
                      <a:pt x="56" y="43"/>
                    </a:cubicBezTo>
                    <a:cubicBezTo>
                      <a:pt x="56" y="44"/>
                      <a:pt x="57" y="45"/>
                      <a:pt x="56" y="46"/>
                    </a:cubicBezTo>
                    <a:cubicBezTo>
                      <a:pt x="56" y="48"/>
                      <a:pt x="55" y="51"/>
                      <a:pt x="53" y="52"/>
                    </a:cubicBezTo>
                    <a:cubicBezTo>
                      <a:pt x="53" y="53"/>
                      <a:pt x="53" y="53"/>
                      <a:pt x="53" y="53"/>
                    </a:cubicBezTo>
                    <a:cubicBezTo>
                      <a:pt x="53" y="56"/>
                      <a:pt x="51" y="59"/>
                      <a:pt x="48" y="60"/>
                    </a:cubicBezTo>
                    <a:cubicBezTo>
                      <a:pt x="48" y="61"/>
                      <a:pt x="48" y="61"/>
                      <a:pt x="48" y="62"/>
                    </a:cubicBezTo>
                    <a:cubicBezTo>
                      <a:pt x="47" y="65"/>
                      <a:pt x="44" y="66"/>
                      <a:pt x="39" y="66"/>
                    </a:cubicBezTo>
                    <a:moveTo>
                      <a:pt x="17" y="60"/>
                    </a:moveTo>
                    <a:cubicBezTo>
                      <a:pt x="18" y="60"/>
                      <a:pt x="20" y="60"/>
                      <a:pt x="22" y="60"/>
                    </a:cubicBezTo>
                    <a:cubicBezTo>
                      <a:pt x="28" y="61"/>
                      <a:pt x="28" y="61"/>
                      <a:pt x="28" y="61"/>
                    </a:cubicBezTo>
                    <a:cubicBezTo>
                      <a:pt x="31" y="61"/>
                      <a:pt x="35" y="61"/>
                      <a:pt x="37" y="62"/>
                    </a:cubicBezTo>
                    <a:cubicBezTo>
                      <a:pt x="38" y="62"/>
                      <a:pt x="38" y="62"/>
                      <a:pt x="39" y="62"/>
                    </a:cubicBezTo>
                    <a:cubicBezTo>
                      <a:pt x="42" y="62"/>
                      <a:pt x="43" y="61"/>
                      <a:pt x="44" y="60"/>
                    </a:cubicBezTo>
                    <a:cubicBezTo>
                      <a:pt x="44" y="60"/>
                      <a:pt x="44" y="59"/>
                      <a:pt x="44" y="59"/>
                    </a:cubicBezTo>
                    <a:cubicBezTo>
                      <a:pt x="44" y="57"/>
                      <a:pt x="44" y="57"/>
                      <a:pt x="44" y="57"/>
                    </a:cubicBezTo>
                    <a:cubicBezTo>
                      <a:pt x="46" y="57"/>
                      <a:pt x="46" y="57"/>
                      <a:pt x="46" y="57"/>
                    </a:cubicBezTo>
                    <a:cubicBezTo>
                      <a:pt x="47" y="56"/>
                      <a:pt x="49" y="55"/>
                      <a:pt x="49" y="53"/>
                    </a:cubicBezTo>
                    <a:cubicBezTo>
                      <a:pt x="49" y="52"/>
                      <a:pt x="49" y="52"/>
                      <a:pt x="49" y="52"/>
                    </a:cubicBezTo>
                    <a:cubicBezTo>
                      <a:pt x="48" y="50"/>
                      <a:pt x="48" y="50"/>
                      <a:pt x="48" y="50"/>
                    </a:cubicBezTo>
                    <a:cubicBezTo>
                      <a:pt x="50" y="49"/>
                      <a:pt x="50" y="49"/>
                      <a:pt x="50" y="49"/>
                    </a:cubicBezTo>
                    <a:cubicBezTo>
                      <a:pt x="51" y="49"/>
                      <a:pt x="52" y="47"/>
                      <a:pt x="52" y="46"/>
                    </a:cubicBezTo>
                    <a:cubicBezTo>
                      <a:pt x="52" y="45"/>
                      <a:pt x="52" y="44"/>
                      <a:pt x="52" y="43"/>
                    </a:cubicBezTo>
                    <a:cubicBezTo>
                      <a:pt x="51" y="42"/>
                      <a:pt x="51" y="42"/>
                      <a:pt x="51" y="42"/>
                    </a:cubicBezTo>
                    <a:cubicBezTo>
                      <a:pt x="52" y="41"/>
                      <a:pt x="52" y="41"/>
                      <a:pt x="52" y="41"/>
                    </a:cubicBezTo>
                    <a:cubicBezTo>
                      <a:pt x="54" y="40"/>
                      <a:pt x="54" y="38"/>
                      <a:pt x="54" y="37"/>
                    </a:cubicBezTo>
                    <a:cubicBezTo>
                      <a:pt x="54" y="33"/>
                      <a:pt x="52" y="31"/>
                      <a:pt x="48" y="31"/>
                    </a:cubicBezTo>
                    <a:cubicBezTo>
                      <a:pt x="48" y="31"/>
                      <a:pt x="48" y="31"/>
                      <a:pt x="47" y="31"/>
                    </a:cubicBezTo>
                    <a:cubicBezTo>
                      <a:pt x="37" y="31"/>
                      <a:pt x="31" y="29"/>
                      <a:pt x="28" y="27"/>
                    </a:cubicBezTo>
                    <a:cubicBezTo>
                      <a:pt x="28" y="26"/>
                      <a:pt x="27" y="25"/>
                      <a:pt x="27" y="24"/>
                    </a:cubicBezTo>
                    <a:cubicBezTo>
                      <a:pt x="27" y="23"/>
                      <a:pt x="27" y="22"/>
                      <a:pt x="28" y="21"/>
                    </a:cubicBezTo>
                    <a:cubicBezTo>
                      <a:pt x="28" y="20"/>
                      <a:pt x="28" y="19"/>
                      <a:pt x="28" y="19"/>
                    </a:cubicBezTo>
                    <a:cubicBezTo>
                      <a:pt x="28" y="18"/>
                      <a:pt x="28" y="17"/>
                      <a:pt x="28" y="16"/>
                    </a:cubicBezTo>
                    <a:cubicBezTo>
                      <a:pt x="29" y="10"/>
                      <a:pt x="27" y="6"/>
                      <a:pt x="26" y="5"/>
                    </a:cubicBezTo>
                    <a:cubicBezTo>
                      <a:pt x="25" y="4"/>
                      <a:pt x="25" y="4"/>
                      <a:pt x="25" y="4"/>
                    </a:cubicBezTo>
                    <a:cubicBezTo>
                      <a:pt x="24" y="4"/>
                      <a:pt x="22" y="5"/>
                      <a:pt x="22" y="5"/>
                    </a:cubicBezTo>
                    <a:cubicBezTo>
                      <a:pt x="22" y="6"/>
                      <a:pt x="22" y="13"/>
                      <a:pt x="21" y="19"/>
                    </a:cubicBezTo>
                    <a:cubicBezTo>
                      <a:pt x="20" y="20"/>
                      <a:pt x="20" y="20"/>
                      <a:pt x="20" y="20"/>
                    </a:cubicBezTo>
                    <a:cubicBezTo>
                      <a:pt x="18" y="25"/>
                      <a:pt x="10" y="33"/>
                      <a:pt x="5" y="38"/>
                    </a:cubicBezTo>
                    <a:cubicBezTo>
                      <a:pt x="11" y="60"/>
                      <a:pt x="11" y="60"/>
                      <a:pt x="11" y="60"/>
                    </a:cubicBezTo>
                    <a:cubicBezTo>
                      <a:pt x="13" y="60"/>
                      <a:pt x="15" y="60"/>
                      <a:pt x="17" y="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
              <p:cNvSpPr>
                <a:spLocks noEditPoints="1"/>
              </p:cNvSpPr>
              <p:nvPr/>
            </p:nvSpPr>
            <p:spPr bwMode="auto">
              <a:xfrm>
                <a:off x="5251451" y="2468563"/>
                <a:ext cx="471488" cy="412750"/>
              </a:xfrm>
              <a:custGeom>
                <a:avLst/>
                <a:gdLst>
                  <a:gd name="T0" fmla="*/ 297 w 297"/>
                  <a:gd name="T1" fmla="*/ 260 h 260"/>
                  <a:gd name="T2" fmla="*/ 0 w 297"/>
                  <a:gd name="T3" fmla="*/ 260 h 260"/>
                  <a:gd name="T4" fmla="*/ 0 w 297"/>
                  <a:gd name="T5" fmla="*/ 0 h 260"/>
                  <a:gd name="T6" fmla="*/ 297 w 297"/>
                  <a:gd name="T7" fmla="*/ 0 h 260"/>
                  <a:gd name="T8" fmla="*/ 297 w 297"/>
                  <a:gd name="T9" fmla="*/ 260 h 260"/>
                  <a:gd name="T10" fmla="*/ 9 w 297"/>
                  <a:gd name="T11" fmla="*/ 250 h 260"/>
                  <a:gd name="T12" fmla="*/ 288 w 297"/>
                  <a:gd name="T13" fmla="*/ 250 h 260"/>
                  <a:gd name="T14" fmla="*/ 288 w 297"/>
                  <a:gd name="T15" fmla="*/ 9 h 260"/>
                  <a:gd name="T16" fmla="*/ 9 w 297"/>
                  <a:gd name="T17" fmla="*/ 9 h 260"/>
                  <a:gd name="T18" fmla="*/ 9 w 297"/>
                  <a:gd name="T19" fmla="*/ 25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60">
                    <a:moveTo>
                      <a:pt x="297" y="260"/>
                    </a:moveTo>
                    <a:lnTo>
                      <a:pt x="0" y="260"/>
                    </a:lnTo>
                    <a:lnTo>
                      <a:pt x="0" y="0"/>
                    </a:lnTo>
                    <a:lnTo>
                      <a:pt x="297" y="0"/>
                    </a:lnTo>
                    <a:lnTo>
                      <a:pt x="297" y="260"/>
                    </a:lnTo>
                    <a:close/>
                    <a:moveTo>
                      <a:pt x="9" y="250"/>
                    </a:moveTo>
                    <a:lnTo>
                      <a:pt x="288" y="250"/>
                    </a:lnTo>
                    <a:lnTo>
                      <a:pt x="288" y="9"/>
                    </a:lnTo>
                    <a:lnTo>
                      <a:pt x="9" y="9"/>
                    </a:lnTo>
                    <a:lnTo>
                      <a:pt x="9"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4"/>
              <p:cNvSpPr>
                <a:spLocks noEditPoints="1"/>
              </p:cNvSpPr>
              <p:nvPr/>
            </p:nvSpPr>
            <p:spPr bwMode="auto">
              <a:xfrm>
                <a:off x="5299076" y="2517775"/>
                <a:ext cx="376238" cy="314325"/>
              </a:xfrm>
              <a:custGeom>
                <a:avLst/>
                <a:gdLst>
                  <a:gd name="T0" fmla="*/ 237 w 237"/>
                  <a:gd name="T1" fmla="*/ 198 h 198"/>
                  <a:gd name="T2" fmla="*/ 0 w 237"/>
                  <a:gd name="T3" fmla="*/ 198 h 198"/>
                  <a:gd name="T4" fmla="*/ 0 w 237"/>
                  <a:gd name="T5" fmla="*/ 0 h 198"/>
                  <a:gd name="T6" fmla="*/ 237 w 237"/>
                  <a:gd name="T7" fmla="*/ 0 h 198"/>
                  <a:gd name="T8" fmla="*/ 237 w 237"/>
                  <a:gd name="T9" fmla="*/ 198 h 198"/>
                  <a:gd name="T10" fmla="*/ 10 w 237"/>
                  <a:gd name="T11" fmla="*/ 189 h 198"/>
                  <a:gd name="T12" fmla="*/ 227 w 237"/>
                  <a:gd name="T13" fmla="*/ 189 h 198"/>
                  <a:gd name="T14" fmla="*/ 227 w 237"/>
                  <a:gd name="T15" fmla="*/ 9 h 198"/>
                  <a:gd name="T16" fmla="*/ 10 w 237"/>
                  <a:gd name="T17" fmla="*/ 9 h 198"/>
                  <a:gd name="T18" fmla="*/ 10 w 237"/>
                  <a:gd name="T19" fmla="*/ 18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98">
                    <a:moveTo>
                      <a:pt x="237" y="198"/>
                    </a:moveTo>
                    <a:lnTo>
                      <a:pt x="0" y="198"/>
                    </a:lnTo>
                    <a:lnTo>
                      <a:pt x="0" y="0"/>
                    </a:lnTo>
                    <a:lnTo>
                      <a:pt x="237" y="0"/>
                    </a:lnTo>
                    <a:lnTo>
                      <a:pt x="237" y="198"/>
                    </a:lnTo>
                    <a:close/>
                    <a:moveTo>
                      <a:pt x="10" y="189"/>
                    </a:moveTo>
                    <a:lnTo>
                      <a:pt x="227" y="189"/>
                    </a:lnTo>
                    <a:lnTo>
                      <a:pt x="227" y="9"/>
                    </a:lnTo>
                    <a:lnTo>
                      <a:pt x="10" y="9"/>
                    </a:lnTo>
                    <a:lnTo>
                      <a:pt x="10"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5"/>
              <p:cNvSpPr/>
              <p:nvPr/>
            </p:nvSpPr>
            <p:spPr bwMode="auto">
              <a:xfrm>
                <a:off x="5303838" y="2625725"/>
                <a:ext cx="355600" cy="146050"/>
              </a:xfrm>
              <a:custGeom>
                <a:avLst/>
                <a:gdLst>
                  <a:gd name="T0" fmla="*/ 217 w 224"/>
                  <a:gd name="T1" fmla="*/ 92 h 92"/>
                  <a:gd name="T2" fmla="*/ 172 w 224"/>
                  <a:gd name="T3" fmla="*/ 52 h 92"/>
                  <a:gd name="T4" fmla="*/ 123 w 224"/>
                  <a:gd name="T5" fmla="*/ 88 h 92"/>
                  <a:gd name="T6" fmla="*/ 54 w 224"/>
                  <a:gd name="T7" fmla="*/ 14 h 92"/>
                  <a:gd name="T8" fmla="*/ 7 w 224"/>
                  <a:gd name="T9" fmla="*/ 66 h 92"/>
                  <a:gd name="T10" fmla="*/ 0 w 224"/>
                  <a:gd name="T11" fmla="*/ 59 h 92"/>
                  <a:gd name="T12" fmla="*/ 54 w 224"/>
                  <a:gd name="T13" fmla="*/ 0 h 92"/>
                  <a:gd name="T14" fmla="*/ 123 w 224"/>
                  <a:gd name="T15" fmla="*/ 73 h 92"/>
                  <a:gd name="T16" fmla="*/ 175 w 224"/>
                  <a:gd name="T17" fmla="*/ 40 h 92"/>
                  <a:gd name="T18" fmla="*/ 224 w 224"/>
                  <a:gd name="T19" fmla="*/ 83 h 92"/>
                  <a:gd name="T20" fmla="*/ 217 w 224"/>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92">
                    <a:moveTo>
                      <a:pt x="217" y="92"/>
                    </a:moveTo>
                    <a:lnTo>
                      <a:pt x="172" y="52"/>
                    </a:lnTo>
                    <a:lnTo>
                      <a:pt x="123" y="88"/>
                    </a:lnTo>
                    <a:lnTo>
                      <a:pt x="54" y="14"/>
                    </a:lnTo>
                    <a:lnTo>
                      <a:pt x="7" y="66"/>
                    </a:lnTo>
                    <a:lnTo>
                      <a:pt x="0" y="59"/>
                    </a:lnTo>
                    <a:lnTo>
                      <a:pt x="54" y="0"/>
                    </a:lnTo>
                    <a:lnTo>
                      <a:pt x="123" y="73"/>
                    </a:lnTo>
                    <a:lnTo>
                      <a:pt x="175" y="40"/>
                    </a:lnTo>
                    <a:lnTo>
                      <a:pt x="224" y="83"/>
                    </a:lnTo>
                    <a:lnTo>
                      <a:pt x="217"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6"/>
              <p:cNvSpPr>
                <a:spLocks noEditPoints="1"/>
              </p:cNvSpPr>
              <p:nvPr/>
            </p:nvSpPr>
            <p:spPr bwMode="auto">
              <a:xfrm>
                <a:off x="5457826" y="2562225"/>
                <a:ext cx="100013" cy="101600"/>
              </a:xfrm>
              <a:custGeom>
                <a:avLst/>
                <a:gdLst>
                  <a:gd name="T0" fmla="*/ 13 w 27"/>
                  <a:gd name="T1" fmla="*/ 27 h 27"/>
                  <a:gd name="T2" fmla="*/ 0 w 27"/>
                  <a:gd name="T3" fmla="*/ 14 h 27"/>
                  <a:gd name="T4" fmla="*/ 13 w 27"/>
                  <a:gd name="T5" fmla="*/ 0 h 27"/>
                  <a:gd name="T6" fmla="*/ 27 w 27"/>
                  <a:gd name="T7" fmla="*/ 14 h 27"/>
                  <a:gd name="T8" fmla="*/ 13 w 27"/>
                  <a:gd name="T9" fmla="*/ 27 h 27"/>
                  <a:gd name="T10" fmla="*/ 13 w 27"/>
                  <a:gd name="T11" fmla="*/ 5 h 27"/>
                  <a:gd name="T12" fmla="*/ 4 w 27"/>
                  <a:gd name="T13" fmla="*/ 14 h 27"/>
                  <a:gd name="T14" fmla="*/ 13 w 27"/>
                  <a:gd name="T15" fmla="*/ 23 h 27"/>
                  <a:gd name="T16" fmla="*/ 22 w 27"/>
                  <a:gd name="T17" fmla="*/ 14 h 27"/>
                  <a:gd name="T18" fmla="*/ 13 w 27"/>
                  <a:gd name="T1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4"/>
                    </a:cubicBezTo>
                    <a:cubicBezTo>
                      <a:pt x="0" y="6"/>
                      <a:pt x="6" y="0"/>
                      <a:pt x="13" y="0"/>
                    </a:cubicBezTo>
                    <a:cubicBezTo>
                      <a:pt x="21" y="0"/>
                      <a:pt x="27" y="6"/>
                      <a:pt x="27" y="14"/>
                    </a:cubicBezTo>
                    <a:cubicBezTo>
                      <a:pt x="27" y="21"/>
                      <a:pt x="21" y="27"/>
                      <a:pt x="13" y="27"/>
                    </a:cubicBezTo>
                    <a:moveTo>
                      <a:pt x="13" y="5"/>
                    </a:moveTo>
                    <a:cubicBezTo>
                      <a:pt x="8" y="5"/>
                      <a:pt x="4" y="9"/>
                      <a:pt x="4" y="14"/>
                    </a:cubicBezTo>
                    <a:cubicBezTo>
                      <a:pt x="4" y="19"/>
                      <a:pt x="8" y="23"/>
                      <a:pt x="13" y="23"/>
                    </a:cubicBezTo>
                    <a:cubicBezTo>
                      <a:pt x="18" y="23"/>
                      <a:pt x="22" y="19"/>
                      <a:pt x="22" y="14"/>
                    </a:cubicBezTo>
                    <a:cubicBezTo>
                      <a:pt x="22" y="9"/>
                      <a:pt x="18" y="5"/>
                      <a:pt x="1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7"/>
              <p:cNvSpPr>
                <a:spLocks noEditPoints="1"/>
              </p:cNvSpPr>
              <p:nvPr/>
            </p:nvSpPr>
            <p:spPr bwMode="auto">
              <a:xfrm>
                <a:off x="5584826" y="2179638"/>
                <a:ext cx="190500" cy="195263"/>
              </a:xfrm>
              <a:custGeom>
                <a:avLst/>
                <a:gdLst>
                  <a:gd name="T0" fmla="*/ 25 w 51"/>
                  <a:gd name="T1" fmla="*/ 52 h 52"/>
                  <a:gd name="T2" fmla="*/ 7 w 51"/>
                  <a:gd name="T3" fmla="*/ 44 h 52"/>
                  <a:gd name="T4" fmla="*/ 0 w 51"/>
                  <a:gd name="T5" fmla="*/ 26 h 52"/>
                  <a:gd name="T6" fmla="*/ 7 w 51"/>
                  <a:gd name="T7" fmla="*/ 8 h 52"/>
                  <a:gd name="T8" fmla="*/ 25 w 51"/>
                  <a:gd name="T9" fmla="*/ 0 h 52"/>
                  <a:gd name="T10" fmla="*/ 43 w 51"/>
                  <a:gd name="T11" fmla="*/ 8 h 52"/>
                  <a:gd name="T12" fmla="*/ 51 w 51"/>
                  <a:gd name="T13" fmla="*/ 26 h 52"/>
                  <a:gd name="T14" fmla="*/ 43 w 51"/>
                  <a:gd name="T15" fmla="*/ 44 h 52"/>
                  <a:gd name="T16" fmla="*/ 25 w 51"/>
                  <a:gd name="T17" fmla="*/ 52 h 52"/>
                  <a:gd name="T18" fmla="*/ 25 w 51"/>
                  <a:gd name="T19" fmla="*/ 5 h 52"/>
                  <a:gd name="T20" fmla="*/ 10 w 51"/>
                  <a:gd name="T21" fmla="*/ 11 h 52"/>
                  <a:gd name="T22" fmla="*/ 4 w 51"/>
                  <a:gd name="T23" fmla="*/ 26 h 52"/>
                  <a:gd name="T24" fmla="*/ 10 w 51"/>
                  <a:gd name="T25" fmla="*/ 41 h 52"/>
                  <a:gd name="T26" fmla="*/ 25 w 51"/>
                  <a:gd name="T27" fmla="*/ 47 h 52"/>
                  <a:gd name="T28" fmla="*/ 40 w 51"/>
                  <a:gd name="T29" fmla="*/ 41 h 52"/>
                  <a:gd name="T30" fmla="*/ 47 w 51"/>
                  <a:gd name="T31" fmla="*/ 26 h 52"/>
                  <a:gd name="T32" fmla="*/ 40 w 51"/>
                  <a:gd name="T33" fmla="*/ 11 h 52"/>
                  <a:gd name="T34" fmla="*/ 25 w 51"/>
                  <a:gd name="T3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2">
                    <a:moveTo>
                      <a:pt x="25" y="52"/>
                    </a:moveTo>
                    <a:cubicBezTo>
                      <a:pt x="19" y="52"/>
                      <a:pt x="12" y="49"/>
                      <a:pt x="7" y="44"/>
                    </a:cubicBezTo>
                    <a:cubicBezTo>
                      <a:pt x="2" y="39"/>
                      <a:pt x="0" y="33"/>
                      <a:pt x="0" y="26"/>
                    </a:cubicBezTo>
                    <a:cubicBezTo>
                      <a:pt x="0" y="19"/>
                      <a:pt x="2" y="13"/>
                      <a:pt x="7" y="8"/>
                    </a:cubicBezTo>
                    <a:cubicBezTo>
                      <a:pt x="12" y="3"/>
                      <a:pt x="19" y="0"/>
                      <a:pt x="25" y="0"/>
                    </a:cubicBezTo>
                    <a:cubicBezTo>
                      <a:pt x="32" y="0"/>
                      <a:pt x="39" y="3"/>
                      <a:pt x="43" y="8"/>
                    </a:cubicBezTo>
                    <a:cubicBezTo>
                      <a:pt x="48" y="13"/>
                      <a:pt x="51" y="19"/>
                      <a:pt x="51" y="26"/>
                    </a:cubicBezTo>
                    <a:cubicBezTo>
                      <a:pt x="51" y="33"/>
                      <a:pt x="48" y="39"/>
                      <a:pt x="43" y="44"/>
                    </a:cubicBezTo>
                    <a:cubicBezTo>
                      <a:pt x="39" y="49"/>
                      <a:pt x="32" y="52"/>
                      <a:pt x="25" y="52"/>
                    </a:cubicBezTo>
                    <a:moveTo>
                      <a:pt x="25" y="5"/>
                    </a:moveTo>
                    <a:cubicBezTo>
                      <a:pt x="20" y="5"/>
                      <a:pt x="14" y="7"/>
                      <a:pt x="10" y="11"/>
                    </a:cubicBezTo>
                    <a:cubicBezTo>
                      <a:pt x="6" y="15"/>
                      <a:pt x="4" y="20"/>
                      <a:pt x="4" y="26"/>
                    </a:cubicBezTo>
                    <a:cubicBezTo>
                      <a:pt x="4" y="32"/>
                      <a:pt x="6" y="37"/>
                      <a:pt x="10" y="41"/>
                    </a:cubicBezTo>
                    <a:cubicBezTo>
                      <a:pt x="14" y="45"/>
                      <a:pt x="20" y="47"/>
                      <a:pt x="25" y="47"/>
                    </a:cubicBezTo>
                    <a:cubicBezTo>
                      <a:pt x="31" y="47"/>
                      <a:pt x="36" y="45"/>
                      <a:pt x="40" y="41"/>
                    </a:cubicBezTo>
                    <a:cubicBezTo>
                      <a:pt x="44" y="37"/>
                      <a:pt x="47" y="32"/>
                      <a:pt x="47" y="26"/>
                    </a:cubicBezTo>
                    <a:cubicBezTo>
                      <a:pt x="47" y="20"/>
                      <a:pt x="44" y="15"/>
                      <a:pt x="40" y="11"/>
                    </a:cubicBezTo>
                    <a:cubicBezTo>
                      <a:pt x="36" y="7"/>
                      <a:pt x="31" y="5"/>
                      <a:pt x="2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8"/>
              <p:cNvSpPr/>
              <p:nvPr/>
            </p:nvSpPr>
            <p:spPr bwMode="auto">
              <a:xfrm>
                <a:off x="5614988" y="2276475"/>
                <a:ext cx="127000" cy="65088"/>
              </a:xfrm>
              <a:custGeom>
                <a:avLst/>
                <a:gdLst>
                  <a:gd name="T0" fmla="*/ 17 w 34"/>
                  <a:gd name="T1" fmla="*/ 17 h 17"/>
                  <a:gd name="T2" fmla="*/ 5 w 34"/>
                  <a:gd name="T3" fmla="*/ 12 h 17"/>
                  <a:gd name="T4" fmla="*/ 0 w 34"/>
                  <a:gd name="T5" fmla="*/ 0 h 17"/>
                  <a:gd name="T6" fmla="*/ 5 w 34"/>
                  <a:gd name="T7" fmla="*/ 0 h 17"/>
                  <a:gd name="T8" fmla="*/ 9 w 34"/>
                  <a:gd name="T9" fmla="*/ 9 h 17"/>
                  <a:gd name="T10" fmla="*/ 17 w 34"/>
                  <a:gd name="T11" fmla="*/ 13 h 17"/>
                  <a:gd name="T12" fmla="*/ 30 w 34"/>
                  <a:gd name="T13" fmla="*/ 0 h 17"/>
                  <a:gd name="T14" fmla="*/ 34 w 34"/>
                  <a:gd name="T15" fmla="*/ 0 h 17"/>
                  <a:gd name="T16" fmla="*/ 17 w 3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7">
                    <a:moveTo>
                      <a:pt x="17" y="17"/>
                    </a:moveTo>
                    <a:cubicBezTo>
                      <a:pt x="13" y="17"/>
                      <a:pt x="9" y="15"/>
                      <a:pt x="5" y="12"/>
                    </a:cubicBezTo>
                    <a:cubicBezTo>
                      <a:pt x="2" y="9"/>
                      <a:pt x="0" y="5"/>
                      <a:pt x="0" y="0"/>
                    </a:cubicBezTo>
                    <a:cubicBezTo>
                      <a:pt x="5" y="0"/>
                      <a:pt x="5" y="0"/>
                      <a:pt x="5" y="0"/>
                    </a:cubicBezTo>
                    <a:cubicBezTo>
                      <a:pt x="5" y="3"/>
                      <a:pt x="6" y="7"/>
                      <a:pt x="9" y="9"/>
                    </a:cubicBezTo>
                    <a:cubicBezTo>
                      <a:pt x="11" y="11"/>
                      <a:pt x="14" y="13"/>
                      <a:pt x="17" y="13"/>
                    </a:cubicBezTo>
                    <a:cubicBezTo>
                      <a:pt x="24" y="13"/>
                      <a:pt x="30" y="7"/>
                      <a:pt x="30" y="0"/>
                    </a:cubicBezTo>
                    <a:cubicBezTo>
                      <a:pt x="34" y="0"/>
                      <a:pt x="34" y="0"/>
                      <a:pt x="34" y="0"/>
                    </a:cubicBezTo>
                    <a:cubicBezTo>
                      <a:pt x="34" y="9"/>
                      <a:pt x="27" y="17"/>
                      <a:pt x="17"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Oval 29"/>
              <p:cNvSpPr>
                <a:spLocks noChangeArrowheads="1"/>
              </p:cNvSpPr>
              <p:nvPr/>
            </p:nvSpPr>
            <p:spPr bwMode="auto">
              <a:xfrm>
                <a:off x="5640388" y="2254250"/>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Oval 30"/>
              <p:cNvSpPr>
                <a:spLocks noChangeArrowheads="1"/>
              </p:cNvSpPr>
              <p:nvPr/>
            </p:nvSpPr>
            <p:spPr bwMode="auto">
              <a:xfrm>
                <a:off x="5697538" y="2254250"/>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1"/>
              <p:cNvSpPr>
                <a:spLocks noEditPoints="1"/>
              </p:cNvSpPr>
              <p:nvPr/>
            </p:nvSpPr>
            <p:spPr bwMode="auto">
              <a:xfrm>
                <a:off x="5824538" y="2435225"/>
                <a:ext cx="244475" cy="171450"/>
              </a:xfrm>
              <a:custGeom>
                <a:avLst/>
                <a:gdLst>
                  <a:gd name="T0" fmla="*/ 59 w 65"/>
                  <a:gd name="T1" fmla="*/ 46 h 46"/>
                  <a:gd name="T2" fmla="*/ 6 w 65"/>
                  <a:gd name="T3" fmla="*/ 46 h 46"/>
                  <a:gd name="T4" fmla="*/ 0 w 65"/>
                  <a:gd name="T5" fmla="*/ 40 h 46"/>
                  <a:gd name="T6" fmla="*/ 0 w 65"/>
                  <a:gd name="T7" fmla="*/ 6 h 46"/>
                  <a:gd name="T8" fmla="*/ 6 w 65"/>
                  <a:gd name="T9" fmla="*/ 0 h 46"/>
                  <a:gd name="T10" fmla="*/ 59 w 65"/>
                  <a:gd name="T11" fmla="*/ 0 h 46"/>
                  <a:gd name="T12" fmla="*/ 65 w 65"/>
                  <a:gd name="T13" fmla="*/ 6 h 46"/>
                  <a:gd name="T14" fmla="*/ 65 w 65"/>
                  <a:gd name="T15" fmla="*/ 40 h 46"/>
                  <a:gd name="T16" fmla="*/ 59 w 65"/>
                  <a:gd name="T17" fmla="*/ 46 h 46"/>
                  <a:gd name="T18" fmla="*/ 6 w 65"/>
                  <a:gd name="T19" fmla="*/ 5 h 46"/>
                  <a:gd name="T20" fmla="*/ 4 w 65"/>
                  <a:gd name="T21" fmla="*/ 6 h 46"/>
                  <a:gd name="T22" fmla="*/ 4 w 65"/>
                  <a:gd name="T23" fmla="*/ 40 h 46"/>
                  <a:gd name="T24" fmla="*/ 6 w 65"/>
                  <a:gd name="T25" fmla="*/ 42 h 46"/>
                  <a:gd name="T26" fmla="*/ 59 w 65"/>
                  <a:gd name="T27" fmla="*/ 42 h 46"/>
                  <a:gd name="T28" fmla="*/ 60 w 65"/>
                  <a:gd name="T29" fmla="*/ 40 h 46"/>
                  <a:gd name="T30" fmla="*/ 60 w 65"/>
                  <a:gd name="T31" fmla="*/ 6 h 46"/>
                  <a:gd name="T32" fmla="*/ 59 w 65"/>
                  <a:gd name="T33" fmla="*/ 5 h 46"/>
                  <a:gd name="T34" fmla="*/ 6 w 65"/>
                  <a:gd name="T3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6">
                    <a:moveTo>
                      <a:pt x="59" y="46"/>
                    </a:moveTo>
                    <a:cubicBezTo>
                      <a:pt x="6" y="46"/>
                      <a:pt x="6" y="46"/>
                      <a:pt x="6" y="46"/>
                    </a:cubicBezTo>
                    <a:cubicBezTo>
                      <a:pt x="3" y="46"/>
                      <a:pt x="0" y="43"/>
                      <a:pt x="0" y="40"/>
                    </a:cubicBezTo>
                    <a:cubicBezTo>
                      <a:pt x="0" y="6"/>
                      <a:pt x="0" y="6"/>
                      <a:pt x="0" y="6"/>
                    </a:cubicBezTo>
                    <a:cubicBezTo>
                      <a:pt x="0" y="3"/>
                      <a:pt x="3" y="0"/>
                      <a:pt x="6" y="0"/>
                    </a:cubicBezTo>
                    <a:cubicBezTo>
                      <a:pt x="59" y="0"/>
                      <a:pt x="59" y="0"/>
                      <a:pt x="59" y="0"/>
                    </a:cubicBezTo>
                    <a:cubicBezTo>
                      <a:pt x="62" y="0"/>
                      <a:pt x="65" y="3"/>
                      <a:pt x="65" y="6"/>
                    </a:cubicBezTo>
                    <a:cubicBezTo>
                      <a:pt x="65" y="40"/>
                      <a:pt x="65" y="40"/>
                      <a:pt x="65" y="40"/>
                    </a:cubicBezTo>
                    <a:cubicBezTo>
                      <a:pt x="65" y="43"/>
                      <a:pt x="62" y="46"/>
                      <a:pt x="59" y="46"/>
                    </a:cubicBezTo>
                    <a:moveTo>
                      <a:pt x="6" y="5"/>
                    </a:moveTo>
                    <a:cubicBezTo>
                      <a:pt x="5" y="5"/>
                      <a:pt x="4" y="5"/>
                      <a:pt x="4" y="6"/>
                    </a:cubicBezTo>
                    <a:cubicBezTo>
                      <a:pt x="4" y="40"/>
                      <a:pt x="4" y="40"/>
                      <a:pt x="4" y="40"/>
                    </a:cubicBezTo>
                    <a:cubicBezTo>
                      <a:pt x="4" y="41"/>
                      <a:pt x="5" y="42"/>
                      <a:pt x="6" y="42"/>
                    </a:cubicBezTo>
                    <a:cubicBezTo>
                      <a:pt x="59" y="42"/>
                      <a:pt x="59" y="42"/>
                      <a:pt x="59" y="42"/>
                    </a:cubicBezTo>
                    <a:cubicBezTo>
                      <a:pt x="60" y="42"/>
                      <a:pt x="60" y="41"/>
                      <a:pt x="60" y="40"/>
                    </a:cubicBezTo>
                    <a:cubicBezTo>
                      <a:pt x="60" y="6"/>
                      <a:pt x="60" y="6"/>
                      <a:pt x="60" y="6"/>
                    </a:cubicBezTo>
                    <a:cubicBezTo>
                      <a:pt x="60" y="5"/>
                      <a:pt x="60" y="5"/>
                      <a:pt x="59" y="5"/>
                    </a:cubicBezTo>
                    <a:lnTo>
                      <a:pt x="6"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2"/>
              <p:cNvSpPr>
                <a:spLocks noEditPoints="1"/>
              </p:cNvSpPr>
              <p:nvPr/>
            </p:nvSpPr>
            <p:spPr bwMode="auto">
              <a:xfrm>
                <a:off x="6049963" y="2430463"/>
                <a:ext cx="93663" cy="180975"/>
              </a:xfrm>
              <a:custGeom>
                <a:avLst/>
                <a:gdLst>
                  <a:gd name="T0" fmla="*/ 59 w 59"/>
                  <a:gd name="T1" fmla="*/ 114 h 114"/>
                  <a:gd name="T2" fmla="*/ 0 w 59"/>
                  <a:gd name="T3" fmla="*/ 85 h 114"/>
                  <a:gd name="T4" fmla="*/ 0 w 59"/>
                  <a:gd name="T5" fmla="*/ 31 h 114"/>
                  <a:gd name="T6" fmla="*/ 59 w 59"/>
                  <a:gd name="T7" fmla="*/ 0 h 114"/>
                  <a:gd name="T8" fmla="*/ 59 w 59"/>
                  <a:gd name="T9" fmla="*/ 114 h 114"/>
                  <a:gd name="T10" fmla="*/ 9 w 59"/>
                  <a:gd name="T11" fmla="*/ 78 h 114"/>
                  <a:gd name="T12" fmla="*/ 47 w 59"/>
                  <a:gd name="T13" fmla="*/ 97 h 114"/>
                  <a:gd name="T14" fmla="*/ 47 w 59"/>
                  <a:gd name="T15" fmla="*/ 17 h 114"/>
                  <a:gd name="T16" fmla="*/ 9 w 59"/>
                  <a:gd name="T17" fmla="*/ 36 h 114"/>
                  <a:gd name="T18" fmla="*/ 9 w 59"/>
                  <a:gd name="T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14">
                    <a:moveTo>
                      <a:pt x="59" y="114"/>
                    </a:moveTo>
                    <a:lnTo>
                      <a:pt x="0" y="85"/>
                    </a:lnTo>
                    <a:lnTo>
                      <a:pt x="0" y="31"/>
                    </a:lnTo>
                    <a:lnTo>
                      <a:pt x="59" y="0"/>
                    </a:lnTo>
                    <a:lnTo>
                      <a:pt x="59" y="114"/>
                    </a:lnTo>
                    <a:close/>
                    <a:moveTo>
                      <a:pt x="9" y="78"/>
                    </a:moveTo>
                    <a:lnTo>
                      <a:pt x="47" y="97"/>
                    </a:lnTo>
                    <a:lnTo>
                      <a:pt x="47" y="17"/>
                    </a:lnTo>
                    <a:lnTo>
                      <a:pt x="9" y="36"/>
                    </a:lnTo>
                    <a:lnTo>
                      <a:pt x="9"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3"/>
              <p:cNvSpPr>
                <a:spLocks noEditPoints="1"/>
              </p:cNvSpPr>
              <p:nvPr/>
            </p:nvSpPr>
            <p:spPr bwMode="auto">
              <a:xfrm>
                <a:off x="5832476" y="2333625"/>
                <a:ext cx="112713"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5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5" y="21"/>
                      <a:pt x="25" y="15"/>
                    </a:cubicBezTo>
                    <a:cubicBezTo>
                      <a:pt x="25" y="10"/>
                      <a:pt x="21" y="5"/>
                      <a:pt x="1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4"/>
              <p:cNvSpPr>
                <a:spLocks noEditPoints="1"/>
              </p:cNvSpPr>
              <p:nvPr/>
            </p:nvSpPr>
            <p:spPr bwMode="auto">
              <a:xfrm>
                <a:off x="5934076" y="2333625"/>
                <a:ext cx="111125"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6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6" y="21"/>
                      <a:pt x="26" y="15"/>
                    </a:cubicBezTo>
                    <a:cubicBezTo>
                      <a:pt x="26" y="10"/>
                      <a:pt x="21" y="5"/>
                      <a:pt x="1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5"/>
              <p:cNvSpPr>
                <a:spLocks noEditPoints="1"/>
              </p:cNvSpPr>
              <p:nvPr/>
            </p:nvSpPr>
            <p:spPr bwMode="auto">
              <a:xfrm>
                <a:off x="6597651" y="2359025"/>
                <a:ext cx="160338" cy="161925"/>
              </a:xfrm>
              <a:custGeom>
                <a:avLst/>
                <a:gdLst>
                  <a:gd name="T0" fmla="*/ 21 w 43"/>
                  <a:gd name="T1" fmla="*/ 43 h 43"/>
                  <a:gd name="T2" fmla="*/ 6 w 43"/>
                  <a:gd name="T3" fmla="*/ 36 h 43"/>
                  <a:gd name="T4" fmla="*/ 0 w 43"/>
                  <a:gd name="T5" fmla="*/ 21 h 43"/>
                  <a:gd name="T6" fmla="*/ 6 w 43"/>
                  <a:gd name="T7" fmla="*/ 6 h 43"/>
                  <a:gd name="T8" fmla="*/ 21 w 43"/>
                  <a:gd name="T9" fmla="*/ 0 h 43"/>
                  <a:gd name="T10" fmla="*/ 37 w 43"/>
                  <a:gd name="T11" fmla="*/ 6 h 43"/>
                  <a:gd name="T12" fmla="*/ 43 w 43"/>
                  <a:gd name="T13" fmla="*/ 21 h 43"/>
                  <a:gd name="T14" fmla="*/ 37 w 43"/>
                  <a:gd name="T15" fmla="*/ 36 h 43"/>
                  <a:gd name="T16" fmla="*/ 21 w 43"/>
                  <a:gd name="T17" fmla="*/ 43 h 43"/>
                  <a:gd name="T18" fmla="*/ 21 w 43"/>
                  <a:gd name="T19" fmla="*/ 4 h 43"/>
                  <a:gd name="T20" fmla="*/ 9 w 43"/>
                  <a:gd name="T21" fmla="*/ 9 h 43"/>
                  <a:gd name="T22" fmla="*/ 4 w 43"/>
                  <a:gd name="T23" fmla="*/ 21 h 43"/>
                  <a:gd name="T24" fmla="*/ 9 w 43"/>
                  <a:gd name="T25" fmla="*/ 33 h 43"/>
                  <a:gd name="T26" fmla="*/ 21 w 43"/>
                  <a:gd name="T27" fmla="*/ 38 h 43"/>
                  <a:gd name="T28" fmla="*/ 33 w 43"/>
                  <a:gd name="T29" fmla="*/ 33 h 43"/>
                  <a:gd name="T30" fmla="*/ 39 w 43"/>
                  <a:gd name="T31" fmla="*/ 21 h 43"/>
                  <a:gd name="T32" fmla="*/ 33 w 43"/>
                  <a:gd name="T33" fmla="*/ 9 h 43"/>
                  <a:gd name="T34" fmla="*/ 21 w 43"/>
                  <a:gd name="T35"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3">
                    <a:moveTo>
                      <a:pt x="21" y="43"/>
                    </a:moveTo>
                    <a:cubicBezTo>
                      <a:pt x="15" y="43"/>
                      <a:pt x="10" y="41"/>
                      <a:pt x="6" y="36"/>
                    </a:cubicBezTo>
                    <a:cubicBezTo>
                      <a:pt x="2" y="32"/>
                      <a:pt x="0" y="27"/>
                      <a:pt x="0" y="21"/>
                    </a:cubicBezTo>
                    <a:cubicBezTo>
                      <a:pt x="0" y="15"/>
                      <a:pt x="2" y="10"/>
                      <a:pt x="6" y="6"/>
                    </a:cubicBezTo>
                    <a:cubicBezTo>
                      <a:pt x="10" y="2"/>
                      <a:pt x="15" y="0"/>
                      <a:pt x="21" y="0"/>
                    </a:cubicBezTo>
                    <a:cubicBezTo>
                      <a:pt x="27" y="0"/>
                      <a:pt x="32" y="2"/>
                      <a:pt x="37" y="6"/>
                    </a:cubicBezTo>
                    <a:cubicBezTo>
                      <a:pt x="41" y="10"/>
                      <a:pt x="43" y="15"/>
                      <a:pt x="43" y="21"/>
                    </a:cubicBezTo>
                    <a:cubicBezTo>
                      <a:pt x="43" y="27"/>
                      <a:pt x="41" y="32"/>
                      <a:pt x="37" y="36"/>
                    </a:cubicBezTo>
                    <a:cubicBezTo>
                      <a:pt x="32" y="41"/>
                      <a:pt x="27" y="43"/>
                      <a:pt x="21" y="43"/>
                    </a:cubicBezTo>
                    <a:moveTo>
                      <a:pt x="21" y="4"/>
                    </a:moveTo>
                    <a:cubicBezTo>
                      <a:pt x="17" y="4"/>
                      <a:pt x="12" y="6"/>
                      <a:pt x="9" y="9"/>
                    </a:cubicBezTo>
                    <a:cubicBezTo>
                      <a:pt x="6" y="12"/>
                      <a:pt x="4" y="17"/>
                      <a:pt x="4" y="21"/>
                    </a:cubicBezTo>
                    <a:cubicBezTo>
                      <a:pt x="4" y="26"/>
                      <a:pt x="6" y="30"/>
                      <a:pt x="9" y="33"/>
                    </a:cubicBezTo>
                    <a:cubicBezTo>
                      <a:pt x="12" y="37"/>
                      <a:pt x="17" y="38"/>
                      <a:pt x="21" y="38"/>
                    </a:cubicBezTo>
                    <a:cubicBezTo>
                      <a:pt x="26" y="38"/>
                      <a:pt x="30" y="37"/>
                      <a:pt x="33" y="33"/>
                    </a:cubicBezTo>
                    <a:cubicBezTo>
                      <a:pt x="37" y="30"/>
                      <a:pt x="39" y="26"/>
                      <a:pt x="39" y="21"/>
                    </a:cubicBezTo>
                    <a:cubicBezTo>
                      <a:pt x="39" y="17"/>
                      <a:pt x="37" y="12"/>
                      <a:pt x="33" y="9"/>
                    </a:cubicBezTo>
                    <a:cubicBezTo>
                      <a:pt x="30" y="6"/>
                      <a:pt x="26" y="4"/>
                      <a:pt x="2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6"/>
              <p:cNvSpPr/>
              <p:nvPr/>
            </p:nvSpPr>
            <p:spPr bwMode="auto">
              <a:xfrm>
                <a:off x="6724651" y="2328863"/>
                <a:ext cx="60325" cy="65088"/>
              </a:xfrm>
              <a:custGeom>
                <a:avLst/>
                <a:gdLst>
                  <a:gd name="T0" fmla="*/ 7 w 38"/>
                  <a:gd name="T1" fmla="*/ 41 h 41"/>
                  <a:gd name="T2" fmla="*/ 0 w 38"/>
                  <a:gd name="T3" fmla="*/ 34 h 41"/>
                  <a:gd name="T4" fmla="*/ 31 w 38"/>
                  <a:gd name="T5" fmla="*/ 0 h 41"/>
                  <a:gd name="T6" fmla="*/ 38 w 38"/>
                  <a:gd name="T7" fmla="*/ 8 h 41"/>
                  <a:gd name="T8" fmla="*/ 7 w 38"/>
                  <a:gd name="T9" fmla="*/ 41 h 41"/>
                </a:gdLst>
                <a:ahLst/>
                <a:cxnLst>
                  <a:cxn ang="0">
                    <a:pos x="T0" y="T1"/>
                  </a:cxn>
                  <a:cxn ang="0">
                    <a:pos x="T2" y="T3"/>
                  </a:cxn>
                  <a:cxn ang="0">
                    <a:pos x="T4" y="T5"/>
                  </a:cxn>
                  <a:cxn ang="0">
                    <a:pos x="T6" y="T7"/>
                  </a:cxn>
                  <a:cxn ang="0">
                    <a:pos x="T8" y="T9"/>
                  </a:cxn>
                </a:cxnLst>
                <a:rect l="0" t="0" r="r" b="b"/>
                <a:pathLst>
                  <a:path w="38" h="41">
                    <a:moveTo>
                      <a:pt x="7" y="41"/>
                    </a:moveTo>
                    <a:lnTo>
                      <a:pt x="0" y="34"/>
                    </a:lnTo>
                    <a:lnTo>
                      <a:pt x="31" y="0"/>
                    </a:lnTo>
                    <a:lnTo>
                      <a:pt x="38" y="8"/>
                    </a:lnTo>
                    <a:lnTo>
                      <a:pt x="7"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7"/>
              <p:cNvSpPr/>
              <p:nvPr/>
            </p:nvSpPr>
            <p:spPr bwMode="auto">
              <a:xfrm>
                <a:off x="6721476" y="2325688"/>
                <a:ext cx="66675" cy="68263"/>
              </a:xfrm>
              <a:custGeom>
                <a:avLst/>
                <a:gdLst>
                  <a:gd name="T0" fmla="*/ 42 w 42"/>
                  <a:gd name="T1" fmla="*/ 43 h 43"/>
                  <a:gd name="T2" fmla="*/ 33 w 42"/>
                  <a:gd name="T3" fmla="*/ 43 h 43"/>
                  <a:gd name="T4" fmla="*/ 33 w 42"/>
                  <a:gd name="T5" fmla="*/ 12 h 43"/>
                  <a:gd name="T6" fmla="*/ 0 w 42"/>
                  <a:gd name="T7" fmla="*/ 12 h 43"/>
                  <a:gd name="T8" fmla="*/ 0 w 42"/>
                  <a:gd name="T9" fmla="*/ 0 h 43"/>
                  <a:gd name="T10" fmla="*/ 42 w 42"/>
                  <a:gd name="T11" fmla="*/ 0 h 43"/>
                  <a:gd name="T12" fmla="*/ 42 w 4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42" y="43"/>
                    </a:moveTo>
                    <a:lnTo>
                      <a:pt x="33" y="43"/>
                    </a:lnTo>
                    <a:lnTo>
                      <a:pt x="33" y="12"/>
                    </a:lnTo>
                    <a:lnTo>
                      <a:pt x="0" y="12"/>
                    </a:lnTo>
                    <a:lnTo>
                      <a:pt x="0" y="0"/>
                    </a:lnTo>
                    <a:lnTo>
                      <a:pt x="42" y="0"/>
                    </a:lnTo>
                    <a:lnTo>
                      <a:pt x="42"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8"/>
              <p:cNvSpPr>
                <a:spLocks noEditPoints="1"/>
              </p:cNvSpPr>
              <p:nvPr/>
            </p:nvSpPr>
            <p:spPr bwMode="auto">
              <a:xfrm>
                <a:off x="4976813" y="2724150"/>
                <a:ext cx="169863" cy="160338"/>
              </a:xfrm>
              <a:custGeom>
                <a:avLst/>
                <a:gdLst>
                  <a:gd name="T0" fmla="*/ 24 w 45"/>
                  <a:gd name="T1" fmla="*/ 43 h 43"/>
                  <a:gd name="T2" fmla="*/ 8 w 45"/>
                  <a:gd name="T3" fmla="*/ 36 h 43"/>
                  <a:gd name="T4" fmla="*/ 8 w 45"/>
                  <a:gd name="T5" fmla="*/ 6 h 43"/>
                  <a:gd name="T6" fmla="*/ 24 w 45"/>
                  <a:gd name="T7" fmla="*/ 0 h 43"/>
                  <a:gd name="T8" fmla="*/ 39 w 45"/>
                  <a:gd name="T9" fmla="*/ 6 h 43"/>
                  <a:gd name="T10" fmla="*/ 45 w 45"/>
                  <a:gd name="T11" fmla="*/ 21 h 43"/>
                  <a:gd name="T12" fmla="*/ 39 w 45"/>
                  <a:gd name="T13" fmla="*/ 36 h 43"/>
                  <a:gd name="T14" fmla="*/ 24 w 45"/>
                  <a:gd name="T15" fmla="*/ 43 h 43"/>
                  <a:gd name="T16" fmla="*/ 24 w 45"/>
                  <a:gd name="T17" fmla="*/ 4 h 43"/>
                  <a:gd name="T18" fmla="*/ 11 w 45"/>
                  <a:gd name="T19" fmla="*/ 9 h 43"/>
                  <a:gd name="T20" fmla="*/ 11 w 45"/>
                  <a:gd name="T21" fmla="*/ 33 h 43"/>
                  <a:gd name="T22" fmla="*/ 24 w 45"/>
                  <a:gd name="T23" fmla="*/ 38 h 43"/>
                  <a:gd name="T24" fmla="*/ 36 w 45"/>
                  <a:gd name="T25" fmla="*/ 33 h 43"/>
                  <a:gd name="T26" fmla="*/ 41 w 45"/>
                  <a:gd name="T27" fmla="*/ 21 h 43"/>
                  <a:gd name="T28" fmla="*/ 36 w 45"/>
                  <a:gd name="T29" fmla="*/ 9 h 43"/>
                  <a:gd name="T30" fmla="*/ 24 w 45"/>
                  <a:gd name="T3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3">
                    <a:moveTo>
                      <a:pt x="24" y="43"/>
                    </a:moveTo>
                    <a:cubicBezTo>
                      <a:pt x="18" y="43"/>
                      <a:pt x="12" y="41"/>
                      <a:pt x="8" y="36"/>
                    </a:cubicBezTo>
                    <a:cubicBezTo>
                      <a:pt x="0" y="28"/>
                      <a:pt x="0" y="14"/>
                      <a:pt x="8" y="6"/>
                    </a:cubicBezTo>
                    <a:cubicBezTo>
                      <a:pt x="12" y="2"/>
                      <a:pt x="18" y="0"/>
                      <a:pt x="24" y="0"/>
                    </a:cubicBezTo>
                    <a:cubicBezTo>
                      <a:pt x="29" y="0"/>
                      <a:pt x="35" y="2"/>
                      <a:pt x="39" y="6"/>
                    </a:cubicBezTo>
                    <a:cubicBezTo>
                      <a:pt x="43" y="10"/>
                      <a:pt x="45" y="15"/>
                      <a:pt x="45" y="21"/>
                    </a:cubicBezTo>
                    <a:cubicBezTo>
                      <a:pt x="45" y="27"/>
                      <a:pt x="43" y="32"/>
                      <a:pt x="39" y="36"/>
                    </a:cubicBezTo>
                    <a:cubicBezTo>
                      <a:pt x="35" y="41"/>
                      <a:pt x="29" y="43"/>
                      <a:pt x="24" y="43"/>
                    </a:cubicBezTo>
                    <a:moveTo>
                      <a:pt x="24" y="4"/>
                    </a:moveTo>
                    <a:cubicBezTo>
                      <a:pt x="19" y="4"/>
                      <a:pt x="15" y="6"/>
                      <a:pt x="11" y="9"/>
                    </a:cubicBezTo>
                    <a:cubicBezTo>
                      <a:pt x="5" y="16"/>
                      <a:pt x="5" y="27"/>
                      <a:pt x="11" y="33"/>
                    </a:cubicBezTo>
                    <a:cubicBezTo>
                      <a:pt x="15" y="37"/>
                      <a:pt x="19" y="38"/>
                      <a:pt x="24" y="38"/>
                    </a:cubicBezTo>
                    <a:cubicBezTo>
                      <a:pt x="28" y="38"/>
                      <a:pt x="33" y="37"/>
                      <a:pt x="36" y="33"/>
                    </a:cubicBezTo>
                    <a:cubicBezTo>
                      <a:pt x="39" y="30"/>
                      <a:pt x="41" y="26"/>
                      <a:pt x="41" y="21"/>
                    </a:cubicBezTo>
                    <a:cubicBezTo>
                      <a:pt x="41" y="17"/>
                      <a:pt x="39" y="12"/>
                      <a:pt x="36" y="9"/>
                    </a:cubicBezTo>
                    <a:cubicBezTo>
                      <a:pt x="33" y="6"/>
                      <a:pt x="28" y="4"/>
                      <a:pt x="24"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39"/>
              <p:cNvSpPr/>
              <p:nvPr/>
            </p:nvSpPr>
            <p:spPr bwMode="auto">
              <a:xfrm>
                <a:off x="4957763" y="2851150"/>
                <a:ext cx="60325" cy="60325"/>
              </a:xfrm>
              <a:custGeom>
                <a:avLst/>
                <a:gdLst>
                  <a:gd name="T0" fmla="*/ 7 w 38"/>
                  <a:gd name="T1" fmla="*/ 38 h 38"/>
                  <a:gd name="T2" fmla="*/ 0 w 38"/>
                  <a:gd name="T3" fmla="*/ 31 h 38"/>
                  <a:gd name="T4" fmla="*/ 31 w 38"/>
                  <a:gd name="T5" fmla="*/ 0 h 38"/>
                  <a:gd name="T6" fmla="*/ 38 w 38"/>
                  <a:gd name="T7" fmla="*/ 7 h 38"/>
                  <a:gd name="T8" fmla="*/ 7 w 38"/>
                  <a:gd name="T9" fmla="*/ 38 h 38"/>
                </a:gdLst>
                <a:ahLst/>
                <a:cxnLst>
                  <a:cxn ang="0">
                    <a:pos x="T0" y="T1"/>
                  </a:cxn>
                  <a:cxn ang="0">
                    <a:pos x="T2" y="T3"/>
                  </a:cxn>
                  <a:cxn ang="0">
                    <a:pos x="T4" y="T5"/>
                  </a:cxn>
                  <a:cxn ang="0">
                    <a:pos x="T6" y="T7"/>
                  </a:cxn>
                  <a:cxn ang="0">
                    <a:pos x="T8" y="T9"/>
                  </a:cxn>
                </a:cxnLst>
                <a:rect l="0" t="0" r="r" b="b"/>
                <a:pathLst>
                  <a:path w="38" h="38">
                    <a:moveTo>
                      <a:pt x="7" y="38"/>
                    </a:moveTo>
                    <a:lnTo>
                      <a:pt x="0" y="31"/>
                    </a:lnTo>
                    <a:lnTo>
                      <a:pt x="31" y="0"/>
                    </a:lnTo>
                    <a:lnTo>
                      <a:pt x="38" y="7"/>
                    </a:lnTo>
                    <a:lnTo>
                      <a:pt x="7"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0"/>
              <p:cNvSpPr/>
              <p:nvPr/>
            </p:nvSpPr>
            <p:spPr bwMode="auto">
              <a:xfrm>
                <a:off x="4957763" y="2851150"/>
                <a:ext cx="60325" cy="60325"/>
              </a:xfrm>
              <a:custGeom>
                <a:avLst/>
                <a:gdLst>
                  <a:gd name="T0" fmla="*/ 31 w 38"/>
                  <a:gd name="T1" fmla="*/ 38 h 38"/>
                  <a:gd name="T2" fmla="*/ 0 w 38"/>
                  <a:gd name="T3" fmla="*/ 7 h 38"/>
                  <a:gd name="T4" fmla="*/ 7 w 38"/>
                  <a:gd name="T5" fmla="*/ 0 h 38"/>
                  <a:gd name="T6" fmla="*/ 38 w 38"/>
                  <a:gd name="T7" fmla="*/ 31 h 38"/>
                  <a:gd name="T8" fmla="*/ 31 w 38"/>
                  <a:gd name="T9" fmla="*/ 38 h 38"/>
                </a:gdLst>
                <a:ahLst/>
                <a:cxnLst>
                  <a:cxn ang="0">
                    <a:pos x="T0" y="T1"/>
                  </a:cxn>
                  <a:cxn ang="0">
                    <a:pos x="T2" y="T3"/>
                  </a:cxn>
                  <a:cxn ang="0">
                    <a:pos x="T4" y="T5"/>
                  </a:cxn>
                  <a:cxn ang="0">
                    <a:pos x="T6" y="T7"/>
                  </a:cxn>
                  <a:cxn ang="0">
                    <a:pos x="T8" y="T9"/>
                  </a:cxn>
                </a:cxnLst>
                <a:rect l="0" t="0" r="r" b="b"/>
                <a:pathLst>
                  <a:path w="38" h="38">
                    <a:moveTo>
                      <a:pt x="31" y="38"/>
                    </a:moveTo>
                    <a:lnTo>
                      <a:pt x="0" y="7"/>
                    </a:lnTo>
                    <a:lnTo>
                      <a:pt x="7" y="0"/>
                    </a:lnTo>
                    <a:lnTo>
                      <a:pt x="38" y="31"/>
                    </a:lnTo>
                    <a:lnTo>
                      <a:pt x="31"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1"/>
              <p:cNvSpPr>
                <a:spLocks noEditPoints="1"/>
              </p:cNvSpPr>
              <p:nvPr/>
            </p:nvSpPr>
            <p:spPr bwMode="auto">
              <a:xfrm>
                <a:off x="6308726" y="4321175"/>
                <a:ext cx="382588" cy="330200"/>
              </a:xfrm>
              <a:custGeom>
                <a:avLst/>
                <a:gdLst>
                  <a:gd name="T0" fmla="*/ 20 w 102"/>
                  <a:gd name="T1" fmla="*/ 88 h 88"/>
                  <a:gd name="T2" fmla="*/ 20 w 102"/>
                  <a:gd name="T3" fmla="*/ 68 h 88"/>
                  <a:gd name="T4" fmla="*/ 7 w 102"/>
                  <a:gd name="T5" fmla="*/ 68 h 88"/>
                  <a:gd name="T6" fmla="*/ 0 w 102"/>
                  <a:gd name="T7" fmla="*/ 61 h 88"/>
                  <a:gd name="T8" fmla="*/ 0 w 102"/>
                  <a:gd name="T9" fmla="*/ 7 h 88"/>
                  <a:gd name="T10" fmla="*/ 7 w 102"/>
                  <a:gd name="T11" fmla="*/ 0 h 88"/>
                  <a:gd name="T12" fmla="*/ 95 w 102"/>
                  <a:gd name="T13" fmla="*/ 0 h 88"/>
                  <a:gd name="T14" fmla="*/ 102 w 102"/>
                  <a:gd name="T15" fmla="*/ 7 h 88"/>
                  <a:gd name="T16" fmla="*/ 102 w 102"/>
                  <a:gd name="T17" fmla="*/ 61 h 88"/>
                  <a:gd name="T18" fmla="*/ 95 w 102"/>
                  <a:gd name="T19" fmla="*/ 68 h 88"/>
                  <a:gd name="T20" fmla="*/ 46 w 102"/>
                  <a:gd name="T21" fmla="*/ 68 h 88"/>
                  <a:gd name="T22" fmla="*/ 20 w 102"/>
                  <a:gd name="T23" fmla="*/ 88 h 88"/>
                  <a:gd name="T24" fmla="*/ 7 w 102"/>
                  <a:gd name="T25" fmla="*/ 4 h 88"/>
                  <a:gd name="T26" fmla="*/ 4 w 102"/>
                  <a:gd name="T27" fmla="*/ 7 h 88"/>
                  <a:gd name="T28" fmla="*/ 4 w 102"/>
                  <a:gd name="T29" fmla="*/ 61 h 88"/>
                  <a:gd name="T30" fmla="*/ 7 w 102"/>
                  <a:gd name="T31" fmla="*/ 63 h 88"/>
                  <a:gd name="T32" fmla="*/ 25 w 102"/>
                  <a:gd name="T33" fmla="*/ 63 h 88"/>
                  <a:gd name="T34" fmla="*/ 25 w 102"/>
                  <a:gd name="T35" fmla="*/ 79 h 88"/>
                  <a:gd name="T36" fmla="*/ 45 w 102"/>
                  <a:gd name="T37" fmla="*/ 63 h 88"/>
                  <a:gd name="T38" fmla="*/ 95 w 102"/>
                  <a:gd name="T39" fmla="*/ 63 h 88"/>
                  <a:gd name="T40" fmla="*/ 98 w 102"/>
                  <a:gd name="T41" fmla="*/ 61 h 88"/>
                  <a:gd name="T42" fmla="*/ 98 w 102"/>
                  <a:gd name="T43" fmla="*/ 7 h 88"/>
                  <a:gd name="T44" fmla="*/ 95 w 102"/>
                  <a:gd name="T45" fmla="*/ 4 h 88"/>
                  <a:gd name="T46" fmla="*/ 7 w 102"/>
                  <a:gd name="T47"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88">
                    <a:moveTo>
                      <a:pt x="20" y="88"/>
                    </a:moveTo>
                    <a:cubicBezTo>
                      <a:pt x="20" y="68"/>
                      <a:pt x="20" y="68"/>
                      <a:pt x="20" y="68"/>
                    </a:cubicBezTo>
                    <a:cubicBezTo>
                      <a:pt x="7" y="68"/>
                      <a:pt x="7" y="68"/>
                      <a:pt x="7" y="68"/>
                    </a:cubicBezTo>
                    <a:cubicBezTo>
                      <a:pt x="3" y="68"/>
                      <a:pt x="0" y="65"/>
                      <a:pt x="0" y="61"/>
                    </a:cubicBezTo>
                    <a:cubicBezTo>
                      <a:pt x="0" y="7"/>
                      <a:pt x="0" y="7"/>
                      <a:pt x="0" y="7"/>
                    </a:cubicBezTo>
                    <a:cubicBezTo>
                      <a:pt x="0" y="3"/>
                      <a:pt x="3" y="0"/>
                      <a:pt x="7" y="0"/>
                    </a:cubicBezTo>
                    <a:cubicBezTo>
                      <a:pt x="95" y="0"/>
                      <a:pt x="95" y="0"/>
                      <a:pt x="95" y="0"/>
                    </a:cubicBezTo>
                    <a:cubicBezTo>
                      <a:pt x="99" y="0"/>
                      <a:pt x="102" y="3"/>
                      <a:pt x="102" y="7"/>
                    </a:cubicBezTo>
                    <a:cubicBezTo>
                      <a:pt x="102" y="61"/>
                      <a:pt x="102" y="61"/>
                      <a:pt x="102" y="61"/>
                    </a:cubicBezTo>
                    <a:cubicBezTo>
                      <a:pt x="102" y="65"/>
                      <a:pt x="99" y="68"/>
                      <a:pt x="95" y="68"/>
                    </a:cubicBezTo>
                    <a:cubicBezTo>
                      <a:pt x="46" y="68"/>
                      <a:pt x="46" y="68"/>
                      <a:pt x="46" y="68"/>
                    </a:cubicBezTo>
                    <a:lnTo>
                      <a:pt x="20" y="88"/>
                    </a:lnTo>
                    <a:close/>
                    <a:moveTo>
                      <a:pt x="7" y="4"/>
                    </a:moveTo>
                    <a:cubicBezTo>
                      <a:pt x="6" y="4"/>
                      <a:pt x="4" y="5"/>
                      <a:pt x="4" y="7"/>
                    </a:cubicBezTo>
                    <a:cubicBezTo>
                      <a:pt x="4" y="61"/>
                      <a:pt x="4" y="61"/>
                      <a:pt x="4" y="61"/>
                    </a:cubicBezTo>
                    <a:cubicBezTo>
                      <a:pt x="4" y="62"/>
                      <a:pt x="6" y="63"/>
                      <a:pt x="7" y="63"/>
                    </a:cubicBezTo>
                    <a:cubicBezTo>
                      <a:pt x="25" y="63"/>
                      <a:pt x="25" y="63"/>
                      <a:pt x="25" y="63"/>
                    </a:cubicBezTo>
                    <a:cubicBezTo>
                      <a:pt x="25" y="79"/>
                      <a:pt x="25" y="79"/>
                      <a:pt x="25" y="79"/>
                    </a:cubicBezTo>
                    <a:cubicBezTo>
                      <a:pt x="45" y="63"/>
                      <a:pt x="45" y="63"/>
                      <a:pt x="45" y="63"/>
                    </a:cubicBezTo>
                    <a:cubicBezTo>
                      <a:pt x="95" y="63"/>
                      <a:pt x="95" y="63"/>
                      <a:pt x="95" y="63"/>
                    </a:cubicBezTo>
                    <a:cubicBezTo>
                      <a:pt x="96" y="63"/>
                      <a:pt x="98" y="62"/>
                      <a:pt x="98" y="61"/>
                    </a:cubicBezTo>
                    <a:cubicBezTo>
                      <a:pt x="98" y="7"/>
                      <a:pt x="98" y="7"/>
                      <a:pt x="98" y="7"/>
                    </a:cubicBezTo>
                    <a:cubicBezTo>
                      <a:pt x="98" y="5"/>
                      <a:pt x="96" y="4"/>
                      <a:pt x="95" y="4"/>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Rectangle 42"/>
              <p:cNvSpPr>
                <a:spLocks noChangeArrowheads="1"/>
              </p:cNvSpPr>
              <p:nvPr/>
            </p:nvSpPr>
            <p:spPr bwMode="auto">
              <a:xfrm>
                <a:off x="6402388" y="4411663"/>
                <a:ext cx="2017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8" name="Rectangle 43"/>
              <p:cNvSpPr>
                <a:spLocks noChangeArrowheads="1"/>
              </p:cNvSpPr>
              <p:nvPr/>
            </p:nvSpPr>
            <p:spPr bwMode="auto">
              <a:xfrm>
                <a:off x="6402388" y="4467225"/>
                <a:ext cx="2017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9" name="Freeform 44"/>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Rectangle 45"/>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1" name="Freeform 46"/>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Rectangle 47"/>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3" name="Freeform 48"/>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9"/>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Rectangle 50"/>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Freeform 51"/>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Rectangle 52"/>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8" name="Freeform 53"/>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4"/>
              <p:cNvSpPr>
                <a:spLocks noEditPoints="1"/>
              </p:cNvSpPr>
              <p:nvPr/>
            </p:nvSpPr>
            <p:spPr bwMode="auto">
              <a:xfrm>
                <a:off x="5637213" y="4430713"/>
                <a:ext cx="300038" cy="265113"/>
              </a:xfrm>
              <a:custGeom>
                <a:avLst/>
                <a:gdLst>
                  <a:gd name="T0" fmla="*/ 38 w 80"/>
                  <a:gd name="T1" fmla="*/ 71 h 71"/>
                  <a:gd name="T2" fmla="*/ 38 w 80"/>
                  <a:gd name="T3" fmla="*/ 68 h 71"/>
                  <a:gd name="T4" fmla="*/ 38 w 80"/>
                  <a:gd name="T5" fmla="*/ 68 h 71"/>
                  <a:gd name="T6" fmla="*/ 25 w 80"/>
                  <a:gd name="T7" fmla="*/ 59 h 71"/>
                  <a:gd name="T8" fmla="*/ 1 w 80"/>
                  <a:gd name="T9" fmla="*/ 32 h 71"/>
                  <a:gd name="T10" fmla="*/ 0 w 80"/>
                  <a:gd name="T11" fmla="*/ 25 h 71"/>
                  <a:gd name="T12" fmla="*/ 7 w 80"/>
                  <a:gd name="T13" fmla="*/ 7 h 71"/>
                  <a:gd name="T14" fmla="*/ 22 w 80"/>
                  <a:gd name="T15" fmla="*/ 0 h 71"/>
                  <a:gd name="T16" fmla="*/ 22 w 80"/>
                  <a:gd name="T17" fmla="*/ 0 h 71"/>
                  <a:gd name="T18" fmla="*/ 40 w 80"/>
                  <a:gd name="T19" fmla="*/ 9 h 71"/>
                  <a:gd name="T20" fmla="*/ 57 w 80"/>
                  <a:gd name="T21" fmla="*/ 0 h 71"/>
                  <a:gd name="T22" fmla="*/ 57 w 80"/>
                  <a:gd name="T23" fmla="*/ 0 h 71"/>
                  <a:gd name="T24" fmla="*/ 80 w 80"/>
                  <a:gd name="T25" fmla="*/ 24 h 71"/>
                  <a:gd name="T26" fmla="*/ 79 w 80"/>
                  <a:gd name="T27" fmla="*/ 31 h 71"/>
                  <a:gd name="T28" fmla="*/ 55 w 80"/>
                  <a:gd name="T29" fmla="*/ 58 h 71"/>
                  <a:gd name="T30" fmla="*/ 42 w 80"/>
                  <a:gd name="T31" fmla="*/ 69 h 71"/>
                  <a:gd name="T32" fmla="*/ 38 w 80"/>
                  <a:gd name="T33" fmla="*/ 71 h 71"/>
                  <a:gd name="T34" fmla="*/ 22 w 80"/>
                  <a:gd name="T35" fmla="*/ 5 h 71"/>
                  <a:gd name="T36" fmla="*/ 10 w 80"/>
                  <a:gd name="T37" fmla="*/ 10 h 71"/>
                  <a:gd name="T38" fmla="*/ 4 w 80"/>
                  <a:gd name="T39" fmla="*/ 25 h 71"/>
                  <a:gd name="T40" fmla="*/ 5 w 80"/>
                  <a:gd name="T41" fmla="*/ 31 h 71"/>
                  <a:gd name="T42" fmla="*/ 28 w 80"/>
                  <a:gd name="T43" fmla="*/ 55 h 71"/>
                  <a:gd name="T44" fmla="*/ 40 w 80"/>
                  <a:gd name="T45" fmla="*/ 64 h 71"/>
                  <a:gd name="T46" fmla="*/ 40 w 80"/>
                  <a:gd name="T47" fmla="*/ 64 h 71"/>
                  <a:gd name="T48" fmla="*/ 52 w 80"/>
                  <a:gd name="T49" fmla="*/ 55 h 71"/>
                  <a:gd name="T50" fmla="*/ 74 w 80"/>
                  <a:gd name="T51" fmla="*/ 30 h 71"/>
                  <a:gd name="T52" fmla="*/ 75 w 80"/>
                  <a:gd name="T53" fmla="*/ 24 h 71"/>
                  <a:gd name="T54" fmla="*/ 57 w 80"/>
                  <a:gd name="T55" fmla="*/ 4 h 71"/>
                  <a:gd name="T56" fmla="*/ 42 w 80"/>
                  <a:gd name="T57" fmla="*/ 14 h 71"/>
                  <a:gd name="T58" fmla="*/ 40 w 80"/>
                  <a:gd name="T59" fmla="*/ 17 h 71"/>
                  <a:gd name="T60" fmla="*/ 38 w 80"/>
                  <a:gd name="T61" fmla="*/ 14 h 71"/>
                  <a:gd name="T62" fmla="*/ 22 w 80"/>
                  <a:gd name="T6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1">
                    <a:moveTo>
                      <a:pt x="38" y="71"/>
                    </a:moveTo>
                    <a:cubicBezTo>
                      <a:pt x="38" y="68"/>
                      <a:pt x="38" y="68"/>
                      <a:pt x="38" y="68"/>
                    </a:cubicBezTo>
                    <a:cubicBezTo>
                      <a:pt x="38" y="68"/>
                      <a:pt x="38" y="68"/>
                      <a:pt x="38" y="68"/>
                    </a:cubicBezTo>
                    <a:cubicBezTo>
                      <a:pt x="35" y="66"/>
                      <a:pt x="29" y="62"/>
                      <a:pt x="25" y="59"/>
                    </a:cubicBezTo>
                    <a:cubicBezTo>
                      <a:pt x="10" y="47"/>
                      <a:pt x="2" y="38"/>
                      <a:pt x="1" y="32"/>
                    </a:cubicBezTo>
                    <a:cubicBezTo>
                      <a:pt x="0" y="30"/>
                      <a:pt x="0" y="28"/>
                      <a:pt x="0" y="25"/>
                    </a:cubicBezTo>
                    <a:cubicBezTo>
                      <a:pt x="0" y="18"/>
                      <a:pt x="2" y="12"/>
                      <a:pt x="7" y="7"/>
                    </a:cubicBezTo>
                    <a:cubicBezTo>
                      <a:pt x="11" y="3"/>
                      <a:pt x="16" y="0"/>
                      <a:pt x="22" y="0"/>
                    </a:cubicBezTo>
                    <a:cubicBezTo>
                      <a:pt x="22" y="0"/>
                      <a:pt x="22" y="0"/>
                      <a:pt x="22" y="0"/>
                    </a:cubicBezTo>
                    <a:cubicBezTo>
                      <a:pt x="29" y="0"/>
                      <a:pt x="35" y="3"/>
                      <a:pt x="40" y="9"/>
                    </a:cubicBezTo>
                    <a:cubicBezTo>
                      <a:pt x="44" y="3"/>
                      <a:pt x="50" y="0"/>
                      <a:pt x="57" y="0"/>
                    </a:cubicBezTo>
                    <a:cubicBezTo>
                      <a:pt x="57" y="0"/>
                      <a:pt x="57" y="0"/>
                      <a:pt x="57" y="0"/>
                    </a:cubicBezTo>
                    <a:cubicBezTo>
                      <a:pt x="69" y="0"/>
                      <a:pt x="80" y="11"/>
                      <a:pt x="80" y="24"/>
                    </a:cubicBezTo>
                    <a:cubicBezTo>
                      <a:pt x="80" y="27"/>
                      <a:pt x="79" y="29"/>
                      <a:pt x="79" y="31"/>
                    </a:cubicBezTo>
                    <a:cubicBezTo>
                      <a:pt x="77" y="37"/>
                      <a:pt x="70" y="46"/>
                      <a:pt x="55" y="58"/>
                    </a:cubicBezTo>
                    <a:cubicBezTo>
                      <a:pt x="50" y="63"/>
                      <a:pt x="45" y="66"/>
                      <a:pt x="42" y="69"/>
                    </a:cubicBezTo>
                    <a:lnTo>
                      <a:pt x="38" y="71"/>
                    </a:lnTo>
                    <a:close/>
                    <a:moveTo>
                      <a:pt x="22" y="5"/>
                    </a:moveTo>
                    <a:cubicBezTo>
                      <a:pt x="18" y="5"/>
                      <a:pt x="13" y="7"/>
                      <a:pt x="10" y="10"/>
                    </a:cubicBezTo>
                    <a:cubicBezTo>
                      <a:pt x="6" y="14"/>
                      <a:pt x="4" y="19"/>
                      <a:pt x="4" y="25"/>
                    </a:cubicBezTo>
                    <a:cubicBezTo>
                      <a:pt x="4" y="27"/>
                      <a:pt x="5" y="29"/>
                      <a:pt x="5" y="31"/>
                    </a:cubicBezTo>
                    <a:cubicBezTo>
                      <a:pt x="6" y="35"/>
                      <a:pt x="11" y="42"/>
                      <a:pt x="28" y="55"/>
                    </a:cubicBezTo>
                    <a:cubicBezTo>
                      <a:pt x="32" y="58"/>
                      <a:pt x="38" y="62"/>
                      <a:pt x="40" y="64"/>
                    </a:cubicBezTo>
                    <a:cubicBezTo>
                      <a:pt x="40" y="64"/>
                      <a:pt x="40" y="64"/>
                      <a:pt x="40" y="64"/>
                    </a:cubicBezTo>
                    <a:cubicBezTo>
                      <a:pt x="44" y="62"/>
                      <a:pt x="48" y="59"/>
                      <a:pt x="52" y="55"/>
                    </a:cubicBezTo>
                    <a:cubicBezTo>
                      <a:pt x="70" y="40"/>
                      <a:pt x="74" y="33"/>
                      <a:pt x="74" y="30"/>
                    </a:cubicBezTo>
                    <a:cubicBezTo>
                      <a:pt x="75" y="28"/>
                      <a:pt x="75" y="26"/>
                      <a:pt x="75" y="24"/>
                    </a:cubicBezTo>
                    <a:cubicBezTo>
                      <a:pt x="75" y="13"/>
                      <a:pt x="67" y="4"/>
                      <a:pt x="57" y="4"/>
                    </a:cubicBezTo>
                    <a:cubicBezTo>
                      <a:pt x="51" y="4"/>
                      <a:pt x="45" y="8"/>
                      <a:pt x="42" y="14"/>
                    </a:cubicBezTo>
                    <a:cubicBezTo>
                      <a:pt x="40" y="17"/>
                      <a:pt x="40" y="17"/>
                      <a:pt x="40" y="17"/>
                    </a:cubicBezTo>
                    <a:cubicBezTo>
                      <a:pt x="38" y="14"/>
                      <a:pt x="38" y="14"/>
                      <a:pt x="38" y="14"/>
                    </a:cubicBezTo>
                    <a:cubicBezTo>
                      <a:pt x="34" y="8"/>
                      <a:pt x="29"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5"/>
              <p:cNvSpPr/>
              <p:nvPr/>
            </p:nvSpPr>
            <p:spPr bwMode="auto">
              <a:xfrm>
                <a:off x="5851526" y="4467225"/>
                <a:ext cx="44450" cy="71438"/>
              </a:xfrm>
              <a:custGeom>
                <a:avLst/>
                <a:gdLst>
                  <a:gd name="T0" fmla="*/ 11 w 12"/>
                  <a:gd name="T1" fmla="*/ 19 h 19"/>
                  <a:gd name="T2" fmla="*/ 7 w 12"/>
                  <a:gd name="T3" fmla="*/ 18 h 19"/>
                  <a:gd name="T4" fmla="*/ 7 w 12"/>
                  <a:gd name="T5" fmla="*/ 17 h 19"/>
                  <a:gd name="T6" fmla="*/ 8 w 12"/>
                  <a:gd name="T7" fmla="*/ 14 h 19"/>
                  <a:gd name="T8" fmla="*/ 0 w 12"/>
                  <a:gd name="T9" fmla="*/ 5 h 19"/>
                  <a:gd name="T10" fmla="*/ 0 w 12"/>
                  <a:gd name="T11" fmla="*/ 0 h 19"/>
                  <a:gd name="T12" fmla="*/ 12 w 12"/>
                  <a:gd name="T13" fmla="*/ 14 h 19"/>
                  <a:gd name="T14" fmla="*/ 12 w 12"/>
                  <a:gd name="T15" fmla="*/ 18 h 19"/>
                  <a:gd name="T16" fmla="*/ 11 w 1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1" y="19"/>
                    </a:moveTo>
                    <a:cubicBezTo>
                      <a:pt x="7" y="18"/>
                      <a:pt x="7" y="18"/>
                      <a:pt x="7" y="18"/>
                    </a:cubicBezTo>
                    <a:cubicBezTo>
                      <a:pt x="7" y="17"/>
                      <a:pt x="7" y="17"/>
                      <a:pt x="7" y="17"/>
                    </a:cubicBezTo>
                    <a:cubicBezTo>
                      <a:pt x="8" y="16"/>
                      <a:pt x="8" y="15"/>
                      <a:pt x="8" y="14"/>
                    </a:cubicBezTo>
                    <a:cubicBezTo>
                      <a:pt x="8" y="9"/>
                      <a:pt x="4" y="5"/>
                      <a:pt x="0" y="5"/>
                    </a:cubicBezTo>
                    <a:cubicBezTo>
                      <a:pt x="0" y="0"/>
                      <a:pt x="0" y="0"/>
                      <a:pt x="0" y="0"/>
                    </a:cubicBezTo>
                    <a:cubicBezTo>
                      <a:pt x="7" y="0"/>
                      <a:pt x="12" y="6"/>
                      <a:pt x="12" y="14"/>
                    </a:cubicBezTo>
                    <a:cubicBezTo>
                      <a:pt x="12" y="16"/>
                      <a:pt x="12" y="17"/>
                      <a:pt x="12" y="18"/>
                    </a:cubicBezTo>
                    <a:lnTo>
                      <a:pt x="11"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6"/>
              <p:cNvSpPr>
                <a:spLocks noEditPoints="1"/>
              </p:cNvSpPr>
              <p:nvPr/>
            </p:nvSpPr>
            <p:spPr bwMode="auto">
              <a:xfrm>
                <a:off x="6226176" y="2146300"/>
                <a:ext cx="311150" cy="374650"/>
              </a:xfrm>
              <a:custGeom>
                <a:avLst/>
                <a:gdLst>
                  <a:gd name="T0" fmla="*/ 64 w 83"/>
                  <a:gd name="T1" fmla="*/ 100 h 100"/>
                  <a:gd name="T2" fmla="*/ 20 w 83"/>
                  <a:gd name="T3" fmla="*/ 100 h 100"/>
                  <a:gd name="T4" fmla="*/ 20 w 83"/>
                  <a:gd name="T5" fmla="*/ 97 h 100"/>
                  <a:gd name="T6" fmla="*/ 17 w 83"/>
                  <a:gd name="T7" fmla="*/ 82 h 100"/>
                  <a:gd name="T8" fmla="*/ 0 w 83"/>
                  <a:gd name="T9" fmla="*/ 42 h 100"/>
                  <a:gd name="T10" fmla="*/ 42 w 83"/>
                  <a:gd name="T11" fmla="*/ 0 h 100"/>
                  <a:gd name="T12" fmla="*/ 83 w 83"/>
                  <a:gd name="T13" fmla="*/ 42 h 100"/>
                  <a:gd name="T14" fmla="*/ 67 w 83"/>
                  <a:gd name="T15" fmla="*/ 82 h 100"/>
                  <a:gd name="T16" fmla="*/ 64 w 83"/>
                  <a:gd name="T17" fmla="*/ 97 h 100"/>
                  <a:gd name="T18" fmla="*/ 64 w 83"/>
                  <a:gd name="T19" fmla="*/ 100 h 100"/>
                  <a:gd name="T20" fmla="*/ 24 w 83"/>
                  <a:gd name="T21" fmla="*/ 95 h 100"/>
                  <a:gd name="T22" fmla="*/ 60 w 83"/>
                  <a:gd name="T23" fmla="*/ 95 h 100"/>
                  <a:gd name="T24" fmla="*/ 64 w 83"/>
                  <a:gd name="T25" fmla="*/ 79 h 100"/>
                  <a:gd name="T26" fmla="*/ 79 w 83"/>
                  <a:gd name="T27" fmla="*/ 42 h 100"/>
                  <a:gd name="T28" fmla="*/ 42 w 83"/>
                  <a:gd name="T29" fmla="*/ 5 h 100"/>
                  <a:gd name="T30" fmla="*/ 5 w 83"/>
                  <a:gd name="T31" fmla="*/ 42 h 100"/>
                  <a:gd name="T32" fmla="*/ 20 w 83"/>
                  <a:gd name="T33" fmla="*/ 79 h 100"/>
                  <a:gd name="T34" fmla="*/ 24 w 83"/>
                  <a:gd name="T35" fmla="*/ 9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0">
                    <a:moveTo>
                      <a:pt x="64" y="100"/>
                    </a:moveTo>
                    <a:cubicBezTo>
                      <a:pt x="20" y="100"/>
                      <a:pt x="20" y="100"/>
                      <a:pt x="20" y="100"/>
                    </a:cubicBezTo>
                    <a:cubicBezTo>
                      <a:pt x="20" y="97"/>
                      <a:pt x="20" y="97"/>
                      <a:pt x="20" y="97"/>
                    </a:cubicBezTo>
                    <a:cubicBezTo>
                      <a:pt x="20" y="94"/>
                      <a:pt x="20" y="86"/>
                      <a:pt x="17" y="82"/>
                    </a:cubicBezTo>
                    <a:cubicBezTo>
                      <a:pt x="1" y="61"/>
                      <a:pt x="0" y="42"/>
                      <a:pt x="0" y="42"/>
                    </a:cubicBezTo>
                    <a:cubicBezTo>
                      <a:pt x="0" y="19"/>
                      <a:pt x="19" y="0"/>
                      <a:pt x="42" y="0"/>
                    </a:cubicBezTo>
                    <a:cubicBezTo>
                      <a:pt x="65" y="0"/>
                      <a:pt x="83" y="19"/>
                      <a:pt x="83" y="42"/>
                    </a:cubicBezTo>
                    <a:cubicBezTo>
                      <a:pt x="83" y="42"/>
                      <a:pt x="83" y="61"/>
                      <a:pt x="67" y="82"/>
                    </a:cubicBezTo>
                    <a:cubicBezTo>
                      <a:pt x="64" y="86"/>
                      <a:pt x="64" y="94"/>
                      <a:pt x="64" y="97"/>
                    </a:cubicBezTo>
                    <a:lnTo>
                      <a:pt x="64" y="100"/>
                    </a:lnTo>
                    <a:close/>
                    <a:moveTo>
                      <a:pt x="24" y="95"/>
                    </a:moveTo>
                    <a:cubicBezTo>
                      <a:pt x="60" y="95"/>
                      <a:pt x="60" y="95"/>
                      <a:pt x="60" y="95"/>
                    </a:cubicBezTo>
                    <a:cubicBezTo>
                      <a:pt x="60" y="91"/>
                      <a:pt x="60" y="84"/>
                      <a:pt x="64" y="79"/>
                    </a:cubicBezTo>
                    <a:cubicBezTo>
                      <a:pt x="78" y="60"/>
                      <a:pt x="79" y="42"/>
                      <a:pt x="79" y="42"/>
                    </a:cubicBezTo>
                    <a:cubicBezTo>
                      <a:pt x="79" y="21"/>
                      <a:pt x="62" y="5"/>
                      <a:pt x="42" y="5"/>
                    </a:cubicBezTo>
                    <a:cubicBezTo>
                      <a:pt x="21" y="5"/>
                      <a:pt x="5" y="21"/>
                      <a:pt x="5" y="42"/>
                    </a:cubicBezTo>
                    <a:cubicBezTo>
                      <a:pt x="5" y="42"/>
                      <a:pt x="5" y="60"/>
                      <a:pt x="20" y="79"/>
                    </a:cubicBezTo>
                    <a:cubicBezTo>
                      <a:pt x="24" y="84"/>
                      <a:pt x="24" y="91"/>
                      <a:pt x="24" y="9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Rectangle 57"/>
              <p:cNvSpPr>
                <a:spLocks noChangeArrowheads="1"/>
              </p:cNvSpPr>
              <p:nvPr/>
            </p:nvSpPr>
            <p:spPr bwMode="auto">
              <a:xfrm>
                <a:off x="6303963" y="2547938"/>
                <a:ext cx="1587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3" name="Rectangle 58"/>
              <p:cNvSpPr>
                <a:spLocks noChangeArrowheads="1"/>
              </p:cNvSpPr>
              <p:nvPr/>
            </p:nvSpPr>
            <p:spPr bwMode="auto">
              <a:xfrm>
                <a:off x="6323013" y="2592388"/>
                <a:ext cx="1206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4" name="Freeform 59"/>
              <p:cNvSpPr/>
              <p:nvPr/>
            </p:nvSpPr>
            <p:spPr bwMode="auto">
              <a:xfrm>
                <a:off x="6323013" y="2300288"/>
                <a:ext cx="41275" cy="209550"/>
              </a:xfrm>
              <a:custGeom>
                <a:avLst/>
                <a:gdLst>
                  <a:gd name="T0" fmla="*/ 17 w 26"/>
                  <a:gd name="T1" fmla="*/ 132 h 132"/>
                  <a:gd name="T2" fmla="*/ 0 w 26"/>
                  <a:gd name="T3" fmla="*/ 0 h 132"/>
                  <a:gd name="T4" fmla="*/ 10 w 26"/>
                  <a:gd name="T5" fmla="*/ 0 h 132"/>
                  <a:gd name="T6" fmla="*/ 26 w 26"/>
                  <a:gd name="T7" fmla="*/ 130 h 132"/>
                  <a:gd name="T8" fmla="*/ 17 w 26"/>
                  <a:gd name="T9" fmla="*/ 132 h 132"/>
                </a:gdLst>
                <a:ahLst/>
                <a:cxnLst>
                  <a:cxn ang="0">
                    <a:pos x="T0" y="T1"/>
                  </a:cxn>
                  <a:cxn ang="0">
                    <a:pos x="T2" y="T3"/>
                  </a:cxn>
                  <a:cxn ang="0">
                    <a:pos x="T4" y="T5"/>
                  </a:cxn>
                  <a:cxn ang="0">
                    <a:pos x="T6" y="T7"/>
                  </a:cxn>
                  <a:cxn ang="0">
                    <a:pos x="T8" y="T9"/>
                  </a:cxn>
                </a:cxnLst>
                <a:rect l="0" t="0" r="r" b="b"/>
                <a:pathLst>
                  <a:path w="26" h="132">
                    <a:moveTo>
                      <a:pt x="17" y="132"/>
                    </a:moveTo>
                    <a:lnTo>
                      <a:pt x="0" y="0"/>
                    </a:lnTo>
                    <a:lnTo>
                      <a:pt x="10" y="0"/>
                    </a:lnTo>
                    <a:lnTo>
                      <a:pt x="26" y="130"/>
                    </a:lnTo>
                    <a:lnTo>
                      <a:pt x="17"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0"/>
              <p:cNvSpPr/>
              <p:nvPr/>
            </p:nvSpPr>
            <p:spPr bwMode="auto">
              <a:xfrm>
                <a:off x="6402388" y="2300288"/>
                <a:ext cx="41275" cy="209550"/>
              </a:xfrm>
              <a:custGeom>
                <a:avLst/>
                <a:gdLst>
                  <a:gd name="T0" fmla="*/ 9 w 26"/>
                  <a:gd name="T1" fmla="*/ 132 h 132"/>
                  <a:gd name="T2" fmla="*/ 0 w 26"/>
                  <a:gd name="T3" fmla="*/ 130 h 132"/>
                  <a:gd name="T4" fmla="*/ 14 w 26"/>
                  <a:gd name="T5" fmla="*/ 0 h 132"/>
                  <a:gd name="T6" fmla="*/ 26 w 26"/>
                  <a:gd name="T7" fmla="*/ 0 h 132"/>
                  <a:gd name="T8" fmla="*/ 9 w 26"/>
                  <a:gd name="T9" fmla="*/ 132 h 132"/>
                </a:gdLst>
                <a:ahLst/>
                <a:cxnLst>
                  <a:cxn ang="0">
                    <a:pos x="T0" y="T1"/>
                  </a:cxn>
                  <a:cxn ang="0">
                    <a:pos x="T2" y="T3"/>
                  </a:cxn>
                  <a:cxn ang="0">
                    <a:pos x="T4" y="T5"/>
                  </a:cxn>
                  <a:cxn ang="0">
                    <a:pos x="T6" y="T7"/>
                  </a:cxn>
                  <a:cxn ang="0">
                    <a:pos x="T8" y="T9"/>
                  </a:cxn>
                </a:cxnLst>
                <a:rect l="0" t="0" r="r" b="b"/>
                <a:pathLst>
                  <a:path w="26" h="132">
                    <a:moveTo>
                      <a:pt x="9" y="132"/>
                    </a:moveTo>
                    <a:lnTo>
                      <a:pt x="0" y="130"/>
                    </a:lnTo>
                    <a:lnTo>
                      <a:pt x="14" y="0"/>
                    </a:lnTo>
                    <a:lnTo>
                      <a:pt x="26" y="0"/>
                    </a:lnTo>
                    <a:lnTo>
                      <a:pt x="9"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1"/>
              <p:cNvSpPr/>
              <p:nvPr/>
            </p:nvSpPr>
            <p:spPr bwMode="auto">
              <a:xfrm>
                <a:off x="6330951" y="2317750"/>
                <a:ext cx="101600" cy="30163"/>
              </a:xfrm>
              <a:custGeom>
                <a:avLst/>
                <a:gdLst>
                  <a:gd name="T0" fmla="*/ 23 w 27"/>
                  <a:gd name="T1" fmla="*/ 8 h 8"/>
                  <a:gd name="T2" fmla="*/ 20 w 27"/>
                  <a:gd name="T3" fmla="*/ 6 h 8"/>
                  <a:gd name="T4" fmla="*/ 17 w 27"/>
                  <a:gd name="T5" fmla="*/ 8 h 8"/>
                  <a:gd name="T6" fmla="*/ 13 w 27"/>
                  <a:gd name="T7" fmla="*/ 6 h 8"/>
                  <a:gd name="T8" fmla="*/ 10 w 27"/>
                  <a:gd name="T9" fmla="*/ 8 h 8"/>
                  <a:gd name="T10" fmla="*/ 7 w 27"/>
                  <a:gd name="T11" fmla="*/ 6 h 8"/>
                  <a:gd name="T12" fmla="*/ 4 w 27"/>
                  <a:gd name="T13" fmla="*/ 8 h 8"/>
                  <a:gd name="T14" fmla="*/ 0 w 27"/>
                  <a:gd name="T15" fmla="*/ 5 h 8"/>
                  <a:gd name="T16" fmla="*/ 0 w 27"/>
                  <a:gd name="T17" fmla="*/ 4 h 8"/>
                  <a:gd name="T18" fmla="*/ 0 w 27"/>
                  <a:gd name="T19" fmla="*/ 5 h 8"/>
                  <a:gd name="T20" fmla="*/ 0 w 27"/>
                  <a:gd name="T21" fmla="*/ 0 h 8"/>
                  <a:gd name="T22" fmla="*/ 4 w 27"/>
                  <a:gd name="T23" fmla="*/ 3 h 8"/>
                  <a:gd name="T24" fmla="*/ 7 w 27"/>
                  <a:gd name="T25" fmla="*/ 0 h 8"/>
                  <a:gd name="T26" fmla="*/ 10 w 27"/>
                  <a:gd name="T27" fmla="*/ 3 h 8"/>
                  <a:gd name="T28" fmla="*/ 13 w 27"/>
                  <a:gd name="T29" fmla="*/ 0 h 8"/>
                  <a:gd name="T30" fmla="*/ 17 w 27"/>
                  <a:gd name="T31" fmla="*/ 3 h 8"/>
                  <a:gd name="T32" fmla="*/ 20 w 27"/>
                  <a:gd name="T33" fmla="*/ 0 h 8"/>
                  <a:gd name="T34" fmla="*/ 23 w 27"/>
                  <a:gd name="T35" fmla="*/ 3 h 8"/>
                  <a:gd name="T36" fmla="*/ 27 w 27"/>
                  <a:gd name="T37" fmla="*/ 0 h 8"/>
                  <a:gd name="T38" fmla="*/ 27 w 27"/>
                  <a:gd name="T39" fmla="*/ 5 h 8"/>
                  <a:gd name="T40" fmla="*/ 27 w 27"/>
                  <a:gd name="T41" fmla="*/ 4 h 8"/>
                  <a:gd name="T42" fmla="*/ 27 w 27"/>
                  <a:gd name="T43" fmla="*/ 5 h 8"/>
                  <a:gd name="T44" fmla="*/ 23 w 27"/>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8">
                    <a:moveTo>
                      <a:pt x="23" y="8"/>
                    </a:moveTo>
                    <a:cubicBezTo>
                      <a:pt x="21" y="8"/>
                      <a:pt x="21" y="7"/>
                      <a:pt x="20" y="6"/>
                    </a:cubicBezTo>
                    <a:cubicBezTo>
                      <a:pt x="19" y="7"/>
                      <a:pt x="18" y="8"/>
                      <a:pt x="17" y="8"/>
                    </a:cubicBezTo>
                    <a:cubicBezTo>
                      <a:pt x="15" y="8"/>
                      <a:pt x="14" y="7"/>
                      <a:pt x="13" y="6"/>
                    </a:cubicBezTo>
                    <a:cubicBezTo>
                      <a:pt x="13" y="7"/>
                      <a:pt x="12" y="8"/>
                      <a:pt x="10" y="8"/>
                    </a:cubicBezTo>
                    <a:cubicBezTo>
                      <a:pt x="8" y="8"/>
                      <a:pt x="8" y="7"/>
                      <a:pt x="7" y="6"/>
                    </a:cubicBezTo>
                    <a:cubicBezTo>
                      <a:pt x="6" y="7"/>
                      <a:pt x="5" y="8"/>
                      <a:pt x="4" y="8"/>
                    </a:cubicBezTo>
                    <a:cubicBezTo>
                      <a:pt x="1" y="8"/>
                      <a:pt x="1" y="6"/>
                      <a:pt x="0" y="5"/>
                    </a:cubicBezTo>
                    <a:cubicBezTo>
                      <a:pt x="0" y="5"/>
                      <a:pt x="0" y="4"/>
                      <a:pt x="0" y="4"/>
                    </a:cubicBezTo>
                    <a:cubicBezTo>
                      <a:pt x="0" y="4"/>
                      <a:pt x="0" y="5"/>
                      <a:pt x="0" y="5"/>
                    </a:cubicBezTo>
                    <a:cubicBezTo>
                      <a:pt x="0" y="0"/>
                      <a:pt x="0" y="0"/>
                      <a:pt x="0" y="0"/>
                    </a:cubicBezTo>
                    <a:cubicBezTo>
                      <a:pt x="2" y="0"/>
                      <a:pt x="3" y="2"/>
                      <a:pt x="4" y="3"/>
                    </a:cubicBezTo>
                    <a:cubicBezTo>
                      <a:pt x="4" y="2"/>
                      <a:pt x="5" y="0"/>
                      <a:pt x="7" y="0"/>
                    </a:cubicBezTo>
                    <a:cubicBezTo>
                      <a:pt x="9" y="0"/>
                      <a:pt x="10" y="2"/>
                      <a:pt x="10" y="3"/>
                    </a:cubicBezTo>
                    <a:cubicBezTo>
                      <a:pt x="11" y="2"/>
                      <a:pt x="12" y="0"/>
                      <a:pt x="13" y="0"/>
                    </a:cubicBezTo>
                    <a:cubicBezTo>
                      <a:pt x="15" y="0"/>
                      <a:pt x="16" y="2"/>
                      <a:pt x="17" y="3"/>
                    </a:cubicBezTo>
                    <a:cubicBezTo>
                      <a:pt x="17" y="2"/>
                      <a:pt x="18" y="0"/>
                      <a:pt x="20" y="0"/>
                    </a:cubicBezTo>
                    <a:cubicBezTo>
                      <a:pt x="22" y="0"/>
                      <a:pt x="23" y="2"/>
                      <a:pt x="23" y="3"/>
                    </a:cubicBezTo>
                    <a:cubicBezTo>
                      <a:pt x="24" y="2"/>
                      <a:pt x="25" y="0"/>
                      <a:pt x="27" y="0"/>
                    </a:cubicBezTo>
                    <a:cubicBezTo>
                      <a:pt x="27" y="5"/>
                      <a:pt x="27" y="5"/>
                      <a:pt x="27" y="5"/>
                    </a:cubicBezTo>
                    <a:cubicBezTo>
                      <a:pt x="27" y="5"/>
                      <a:pt x="27" y="4"/>
                      <a:pt x="27" y="4"/>
                    </a:cubicBezTo>
                    <a:cubicBezTo>
                      <a:pt x="27" y="4"/>
                      <a:pt x="27" y="5"/>
                      <a:pt x="27" y="5"/>
                    </a:cubicBezTo>
                    <a:cubicBezTo>
                      <a:pt x="26" y="6"/>
                      <a:pt x="25" y="8"/>
                      <a:pt x="23"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2"/>
              <p:cNvSpPr/>
              <p:nvPr/>
            </p:nvSpPr>
            <p:spPr bwMode="auto">
              <a:xfrm>
                <a:off x="7062788" y="2738438"/>
                <a:ext cx="134938" cy="112713"/>
              </a:xfrm>
              <a:custGeom>
                <a:avLst/>
                <a:gdLst>
                  <a:gd name="T0" fmla="*/ 36 w 36"/>
                  <a:gd name="T1" fmla="*/ 30 h 30"/>
                  <a:gd name="T2" fmla="*/ 31 w 36"/>
                  <a:gd name="T3" fmla="*/ 30 h 30"/>
                  <a:gd name="T4" fmla="*/ 31 w 36"/>
                  <a:gd name="T5" fmla="*/ 18 h 30"/>
                  <a:gd name="T6" fmla="*/ 18 w 36"/>
                  <a:gd name="T7" fmla="*/ 4 h 30"/>
                  <a:gd name="T8" fmla="*/ 4 w 36"/>
                  <a:gd name="T9" fmla="*/ 18 h 30"/>
                  <a:gd name="T10" fmla="*/ 4 w 36"/>
                  <a:gd name="T11" fmla="*/ 30 h 30"/>
                  <a:gd name="T12" fmla="*/ 0 w 36"/>
                  <a:gd name="T13" fmla="*/ 30 h 30"/>
                  <a:gd name="T14" fmla="*/ 0 w 36"/>
                  <a:gd name="T15" fmla="*/ 18 h 30"/>
                  <a:gd name="T16" fmla="*/ 18 w 36"/>
                  <a:gd name="T17" fmla="*/ 0 h 30"/>
                  <a:gd name="T18" fmla="*/ 36 w 36"/>
                  <a:gd name="T19" fmla="*/ 18 h 30"/>
                  <a:gd name="T20" fmla="*/ 36 w 36"/>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0">
                    <a:moveTo>
                      <a:pt x="36" y="30"/>
                    </a:moveTo>
                    <a:cubicBezTo>
                      <a:pt x="31" y="30"/>
                      <a:pt x="31" y="30"/>
                      <a:pt x="31" y="30"/>
                    </a:cubicBezTo>
                    <a:cubicBezTo>
                      <a:pt x="31" y="18"/>
                      <a:pt x="31" y="18"/>
                      <a:pt x="31" y="18"/>
                    </a:cubicBezTo>
                    <a:cubicBezTo>
                      <a:pt x="31" y="10"/>
                      <a:pt x="25" y="4"/>
                      <a:pt x="18" y="4"/>
                    </a:cubicBezTo>
                    <a:cubicBezTo>
                      <a:pt x="10" y="4"/>
                      <a:pt x="4" y="10"/>
                      <a:pt x="4" y="18"/>
                    </a:cubicBezTo>
                    <a:cubicBezTo>
                      <a:pt x="4" y="30"/>
                      <a:pt x="4" y="30"/>
                      <a:pt x="4" y="30"/>
                    </a:cubicBezTo>
                    <a:cubicBezTo>
                      <a:pt x="0" y="30"/>
                      <a:pt x="0" y="30"/>
                      <a:pt x="0" y="30"/>
                    </a:cubicBezTo>
                    <a:cubicBezTo>
                      <a:pt x="0" y="18"/>
                      <a:pt x="0" y="18"/>
                      <a:pt x="0" y="18"/>
                    </a:cubicBezTo>
                    <a:cubicBezTo>
                      <a:pt x="0" y="8"/>
                      <a:pt x="8" y="0"/>
                      <a:pt x="18" y="0"/>
                    </a:cubicBezTo>
                    <a:cubicBezTo>
                      <a:pt x="28" y="0"/>
                      <a:pt x="36" y="8"/>
                      <a:pt x="36" y="18"/>
                    </a:cubicBezTo>
                    <a:lnTo>
                      <a:pt x="36"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3"/>
              <p:cNvSpPr/>
              <p:nvPr/>
            </p:nvSpPr>
            <p:spPr bwMode="auto">
              <a:xfrm>
                <a:off x="7189788" y="2790825"/>
                <a:ext cx="36513" cy="68263"/>
              </a:xfrm>
              <a:custGeom>
                <a:avLst/>
                <a:gdLst>
                  <a:gd name="T0" fmla="*/ 0 w 10"/>
                  <a:gd name="T1" fmla="*/ 18 h 18"/>
                  <a:gd name="T2" fmla="*/ 0 w 10"/>
                  <a:gd name="T3" fmla="*/ 13 h 18"/>
                  <a:gd name="T4" fmla="*/ 5 w 10"/>
                  <a:gd name="T5" fmla="*/ 9 h 18"/>
                  <a:gd name="T6" fmla="*/ 0 w 10"/>
                  <a:gd name="T7" fmla="*/ 4 h 18"/>
                  <a:gd name="T8" fmla="*/ 0 w 10"/>
                  <a:gd name="T9" fmla="*/ 0 h 18"/>
                  <a:gd name="T10" fmla="*/ 10 w 10"/>
                  <a:gd name="T11" fmla="*/ 9 h 18"/>
                  <a:gd name="T12" fmla="*/ 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8"/>
                    </a:moveTo>
                    <a:cubicBezTo>
                      <a:pt x="0" y="13"/>
                      <a:pt x="0" y="13"/>
                      <a:pt x="0" y="13"/>
                    </a:cubicBezTo>
                    <a:cubicBezTo>
                      <a:pt x="3" y="13"/>
                      <a:pt x="5" y="11"/>
                      <a:pt x="5" y="9"/>
                    </a:cubicBezTo>
                    <a:cubicBezTo>
                      <a:pt x="5" y="6"/>
                      <a:pt x="3" y="4"/>
                      <a:pt x="0" y="4"/>
                    </a:cubicBezTo>
                    <a:cubicBezTo>
                      <a:pt x="0" y="0"/>
                      <a:pt x="0" y="0"/>
                      <a:pt x="0" y="0"/>
                    </a:cubicBezTo>
                    <a:cubicBezTo>
                      <a:pt x="5" y="0"/>
                      <a:pt x="10" y="4"/>
                      <a:pt x="10" y="9"/>
                    </a:cubicBezTo>
                    <a:cubicBezTo>
                      <a:pt x="10" y="14"/>
                      <a:pt x="5" y="18"/>
                      <a:pt x="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4"/>
              <p:cNvSpPr/>
              <p:nvPr/>
            </p:nvSpPr>
            <p:spPr bwMode="auto">
              <a:xfrm>
                <a:off x="7032626" y="2790825"/>
                <a:ext cx="36513" cy="68263"/>
              </a:xfrm>
              <a:custGeom>
                <a:avLst/>
                <a:gdLst>
                  <a:gd name="T0" fmla="*/ 10 w 10"/>
                  <a:gd name="T1" fmla="*/ 18 h 18"/>
                  <a:gd name="T2" fmla="*/ 0 w 10"/>
                  <a:gd name="T3" fmla="*/ 9 h 18"/>
                  <a:gd name="T4" fmla="*/ 10 w 10"/>
                  <a:gd name="T5" fmla="*/ 0 h 18"/>
                  <a:gd name="T6" fmla="*/ 10 w 10"/>
                  <a:gd name="T7" fmla="*/ 4 h 18"/>
                  <a:gd name="T8" fmla="*/ 4 w 10"/>
                  <a:gd name="T9" fmla="*/ 9 h 18"/>
                  <a:gd name="T10" fmla="*/ 10 w 10"/>
                  <a:gd name="T11" fmla="*/ 13 h 18"/>
                  <a:gd name="T12" fmla="*/ 1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0" y="18"/>
                    </a:moveTo>
                    <a:cubicBezTo>
                      <a:pt x="4" y="18"/>
                      <a:pt x="0" y="14"/>
                      <a:pt x="0" y="9"/>
                    </a:cubicBezTo>
                    <a:cubicBezTo>
                      <a:pt x="0" y="4"/>
                      <a:pt x="4" y="0"/>
                      <a:pt x="10" y="0"/>
                    </a:cubicBezTo>
                    <a:cubicBezTo>
                      <a:pt x="10" y="4"/>
                      <a:pt x="10" y="4"/>
                      <a:pt x="10" y="4"/>
                    </a:cubicBezTo>
                    <a:cubicBezTo>
                      <a:pt x="7" y="4"/>
                      <a:pt x="4" y="6"/>
                      <a:pt x="4" y="9"/>
                    </a:cubicBezTo>
                    <a:cubicBezTo>
                      <a:pt x="4" y="11"/>
                      <a:pt x="7" y="13"/>
                      <a:pt x="10" y="13"/>
                    </a:cubicBezTo>
                    <a:lnTo>
                      <a:pt x="1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5"/>
              <p:cNvSpPr/>
              <p:nvPr/>
            </p:nvSpPr>
            <p:spPr bwMode="auto">
              <a:xfrm>
                <a:off x="7151688" y="2851150"/>
                <a:ext cx="46038" cy="33338"/>
              </a:xfrm>
              <a:custGeom>
                <a:avLst/>
                <a:gdLst>
                  <a:gd name="T0" fmla="*/ 1 w 12"/>
                  <a:gd name="T1" fmla="*/ 9 h 9"/>
                  <a:gd name="T2" fmla="*/ 0 w 12"/>
                  <a:gd name="T3" fmla="*/ 9 h 9"/>
                  <a:gd name="T4" fmla="*/ 0 w 12"/>
                  <a:gd name="T5" fmla="*/ 5 h 9"/>
                  <a:gd name="T6" fmla="*/ 6 w 12"/>
                  <a:gd name="T7" fmla="*/ 3 h 9"/>
                  <a:gd name="T8" fmla="*/ 7 w 12"/>
                  <a:gd name="T9" fmla="*/ 0 h 9"/>
                  <a:gd name="T10" fmla="*/ 12 w 12"/>
                  <a:gd name="T11" fmla="*/ 0 h 9"/>
                  <a:gd name="T12" fmla="*/ 9 w 12"/>
                  <a:gd name="T13" fmla="*/ 6 h 9"/>
                  <a:gd name="T14" fmla="*/ 1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1" y="9"/>
                    </a:moveTo>
                    <a:cubicBezTo>
                      <a:pt x="0" y="9"/>
                      <a:pt x="0" y="9"/>
                      <a:pt x="0" y="9"/>
                    </a:cubicBezTo>
                    <a:cubicBezTo>
                      <a:pt x="0" y="5"/>
                      <a:pt x="0" y="5"/>
                      <a:pt x="0" y="5"/>
                    </a:cubicBezTo>
                    <a:cubicBezTo>
                      <a:pt x="3" y="5"/>
                      <a:pt x="5" y="4"/>
                      <a:pt x="6" y="3"/>
                    </a:cubicBezTo>
                    <a:cubicBezTo>
                      <a:pt x="7" y="2"/>
                      <a:pt x="7" y="0"/>
                      <a:pt x="7" y="0"/>
                    </a:cubicBezTo>
                    <a:cubicBezTo>
                      <a:pt x="12" y="0"/>
                      <a:pt x="12" y="0"/>
                      <a:pt x="12" y="0"/>
                    </a:cubicBezTo>
                    <a:cubicBezTo>
                      <a:pt x="12" y="1"/>
                      <a:pt x="12" y="4"/>
                      <a:pt x="9" y="6"/>
                    </a:cubicBezTo>
                    <a:cubicBezTo>
                      <a:pt x="7" y="8"/>
                      <a:pt x="4" y="9"/>
                      <a:pt x="1"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Oval 66"/>
              <p:cNvSpPr>
                <a:spLocks noChangeArrowheads="1"/>
              </p:cNvSpPr>
              <p:nvPr/>
            </p:nvSpPr>
            <p:spPr bwMode="auto">
              <a:xfrm>
                <a:off x="7137401" y="2862263"/>
                <a:ext cx="25400"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67"/>
              <p:cNvSpPr>
                <a:spLocks noEditPoints="1"/>
              </p:cNvSpPr>
              <p:nvPr/>
            </p:nvSpPr>
            <p:spPr bwMode="auto">
              <a:xfrm>
                <a:off x="6986588" y="2922588"/>
                <a:ext cx="239713" cy="228600"/>
              </a:xfrm>
              <a:custGeom>
                <a:avLst/>
                <a:gdLst>
                  <a:gd name="T0" fmla="*/ 121 w 151"/>
                  <a:gd name="T1" fmla="*/ 144 h 144"/>
                  <a:gd name="T2" fmla="*/ 76 w 151"/>
                  <a:gd name="T3" fmla="*/ 108 h 144"/>
                  <a:gd name="T4" fmla="*/ 29 w 151"/>
                  <a:gd name="T5" fmla="*/ 144 h 144"/>
                  <a:gd name="T6" fmla="*/ 45 w 151"/>
                  <a:gd name="T7" fmla="*/ 90 h 144"/>
                  <a:gd name="T8" fmla="*/ 0 w 151"/>
                  <a:gd name="T9" fmla="*/ 54 h 144"/>
                  <a:gd name="T10" fmla="*/ 57 w 151"/>
                  <a:gd name="T11" fmla="*/ 54 h 144"/>
                  <a:gd name="T12" fmla="*/ 76 w 151"/>
                  <a:gd name="T13" fmla="*/ 0 h 144"/>
                  <a:gd name="T14" fmla="*/ 92 w 151"/>
                  <a:gd name="T15" fmla="*/ 54 h 144"/>
                  <a:gd name="T16" fmla="*/ 151 w 151"/>
                  <a:gd name="T17" fmla="*/ 54 h 144"/>
                  <a:gd name="T18" fmla="*/ 104 w 151"/>
                  <a:gd name="T19" fmla="*/ 90 h 144"/>
                  <a:gd name="T20" fmla="*/ 121 w 151"/>
                  <a:gd name="T21" fmla="*/ 144 h 144"/>
                  <a:gd name="T22" fmla="*/ 31 w 151"/>
                  <a:gd name="T23" fmla="*/ 66 h 144"/>
                  <a:gd name="T24" fmla="*/ 57 w 151"/>
                  <a:gd name="T25" fmla="*/ 85 h 144"/>
                  <a:gd name="T26" fmla="*/ 48 w 151"/>
                  <a:gd name="T27" fmla="*/ 116 h 144"/>
                  <a:gd name="T28" fmla="*/ 76 w 151"/>
                  <a:gd name="T29" fmla="*/ 97 h 144"/>
                  <a:gd name="T30" fmla="*/ 102 w 151"/>
                  <a:gd name="T31" fmla="*/ 116 h 144"/>
                  <a:gd name="T32" fmla="*/ 92 w 151"/>
                  <a:gd name="T33" fmla="*/ 85 h 144"/>
                  <a:gd name="T34" fmla="*/ 118 w 151"/>
                  <a:gd name="T35" fmla="*/ 66 h 144"/>
                  <a:gd name="T36" fmla="*/ 85 w 151"/>
                  <a:gd name="T37" fmla="*/ 66 h 144"/>
                  <a:gd name="T38" fmla="*/ 76 w 151"/>
                  <a:gd name="T39" fmla="*/ 33 h 144"/>
                  <a:gd name="T40" fmla="*/ 64 w 151"/>
                  <a:gd name="T41" fmla="*/ 66 h 144"/>
                  <a:gd name="T42" fmla="*/ 31 w 151"/>
                  <a:gd name="T43" fmla="*/ 6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144">
                    <a:moveTo>
                      <a:pt x="121" y="144"/>
                    </a:moveTo>
                    <a:lnTo>
                      <a:pt x="76" y="108"/>
                    </a:lnTo>
                    <a:lnTo>
                      <a:pt x="29" y="144"/>
                    </a:lnTo>
                    <a:lnTo>
                      <a:pt x="45" y="90"/>
                    </a:lnTo>
                    <a:lnTo>
                      <a:pt x="0" y="54"/>
                    </a:lnTo>
                    <a:lnTo>
                      <a:pt x="57" y="54"/>
                    </a:lnTo>
                    <a:lnTo>
                      <a:pt x="76" y="0"/>
                    </a:lnTo>
                    <a:lnTo>
                      <a:pt x="92" y="54"/>
                    </a:lnTo>
                    <a:lnTo>
                      <a:pt x="151" y="54"/>
                    </a:lnTo>
                    <a:lnTo>
                      <a:pt x="104" y="90"/>
                    </a:lnTo>
                    <a:lnTo>
                      <a:pt x="121" y="144"/>
                    </a:lnTo>
                    <a:close/>
                    <a:moveTo>
                      <a:pt x="31" y="66"/>
                    </a:moveTo>
                    <a:lnTo>
                      <a:pt x="57" y="85"/>
                    </a:lnTo>
                    <a:lnTo>
                      <a:pt x="48" y="116"/>
                    </a:lnTo>
                    <a:lnTo>
                      <a:pt x="76" y="97"/>
                    </a:lnTo>
                    <a:lnTo>
                      <a:pt x="102" y="116"/>
                    </a:lnTo>
                    <a:lnTo>
                      <a:pt x="92" y="85"/>
                    </a:lnTo>
                    <a:lnTo>
                      <a:pt x="118" y="66"/>
                    </a:lnTo>
                    <a:lnTo>
                      <a:pt x="85" y="66"/>
                    </a:lnTo>
                    <a:lnTo>
                      <a:pt x="76" y="33"/>
                    </a:lnTo>
                    <a:lnTo>
                      <a:pt x="64" y="66"/>
                    </a:lnTo>
                    <a:lnTo>
                      <a:pt x="3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68"/>
              <p:cNvSpPr/>
              <p:nvPr/>
            </p:nvSpPr>
            <p:spPr bwMode="auto">
              <a:xfrm>
                <a:off x="5006976" y="3806825"/>
                <a:ext cx="79375" cy="79375"/>
              </a:xfrm>
              <a:custGeom>
                <a:avLst/>
                <a:gdLst>
                  <a:gd name="T0" fmla="*/ 10 w 50"/>
                  <a:gd name="T1" fmla="*/ 50 h 50"/>
                  <a:gd name="T2" fmla="*/ 0 w 50"/>
                  <a:gd name="T3" fmla="*/ 50 h 50"/>
                  <a:gd name="T4" fmla="*/ 0 w 50"/>
                  <a:gd name="T5" fmla="*/ 0 h 50"/>
                  <a:gd name="T6" fmla="*/ 50 w 50"/>
                  <a:gd name="T7" fmla="*/ 0 h 50"/>
                  <a:gd name="T8" fmla="*/ 50 w 50"/>
                  <a:gd name="T9" fmla="*/ 10 h 50"/>
                  <a:gd name="T10" fmla="*/ 10 w 50"/>
                  <a:gd name="T11" fmla="*/ 10 h 50"/>
                  <a:gd name="T12" fmla="*/ 10 w 5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10" y="50"/>
                    </a:moveTo>
                    <a:lnTo>
                      <a:pt x="0" y="50"/>
                    </a:lnTo>
                    <a:lnTo>
                      <a:pt x="0" y="0"/>
                    </a:lnTo>
                    <a:lnTo>
                      <a:pt x="50" y="0"/>
                    </a:lnTo>
                    <a:lnTo>
                      <a:pt x="50" y="10"/>
                    </a:lnTo>
                    <a:lnTo>
                      <a:pt x="10" y="10"/>
                    </a:lnTo>
                    <a:lnTo>
                      <a:pt x="1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9"/>
              <p:cNvSpPr>
                <a:spLocks noEditPoints="1"/>
              </p:cNvSpPr>
              <p:nvPr/>
            </p:nvSpPr>
            <p:spPr bwMode="auto">
              <a:xfrm>
                <a:off x="4879976" y="3630613"/>
                <a:ext cx="212725" cy="263525"/>
              </a:xfrm>
              <a:custGeom>
                <a:avLst/>
                <a:gdLst>
                  <a:gd name="T0" fmla="*/ 87 w 134"/>
                  <a:gd name="T1" fmla="*/ 166 h 166"/>
                  <a:gd name="T2" fmla="*/ 0 w 134"/>
                  <a:gd name="T3" fmla="*/ 166 h 166"/>
                  <a:gd name="T4" fmla="*/ 0 w 134"/>
                  <a:gd name="T5" fmla="*/ 0 h 166"/>
                  <a:gd name="T6" fmla="*/ 134 w 134"/>
                  <a:gd name="T7" fmla="*/ 0 h 166"/>
                  <a:gd name="T8" fmla="*/ 134 w 134"/>
                  <a:gd name="T9" fmla="*/ 118 h 166"/>
                  <a:gd name="T10" fmla="*/ 87 w 134"/>
                  <a:gd name="T11" fmla="*/ 166 h 166"/>
                  <a:gd name="T12" fmla="*/ 12 w 134"/>
                  <a:gd name="T13" fmla="*/ 156 h 166"/>
                  <a:gd name="T14" fmla="*/ 82 w 134"/>
                  <a:gd name="T15" fmla="*/ 156 h 166"/>
                  <a:gd name="T16" fmla="*/ 125 w 134"/>
                  <a:gd name="T17" fmla="*/ 114 h 166"/>
                  <a:gd name="T18" fmla="*/ 125 w 134"/>
                  <a:gd name="T19" fmla="*/ 10 h 166"/>
                  <a:gd name="T20" fmla="*/ 12 w 134"/>
                  <a:gd name="T21" fmla="*/ 10 h 166"/>
                  <a:gd name="T22" fmla="*/ 12 w 134"/>
                  <a:gd name="T2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66">
                    <a:moveTo>
                      <a:pt x="87" y="166"/>
                    </a:moveTo>
                    <a:lnTo>
                      <a:pt x="0" y="166"/>
                    </a:lnTo>
                    <a:lnTo>
                      <a:pt x="0" y="0"/>
                    </a:lnTo>
                    <a:lnTo>
                      <a:pt x="134" y="0"/>
                    </a:lnTo>
                    <a:lnTo>
                      <a:pt x="134" y="118"/>
                    </a:lnTo>
                    <a:lnTo>
                      <a:pt x="87" y="166"/>
                    </a:lnTo>
                    <a:close/>
                    <a:moveTo>
                      <a:pt x="12" y="156"/>
                    </a:moveTo>
                    <a:lnTo>
                      <a:pt x="82" y="156"/>
                    </a:lnTo>
                    <a:lnTo>
                      <a:pt x="125" y="114"/>
                    </a:lnTo>
                    <a:lnTo>
                      <a:pt x="125" y="10"/>
                    </a:lnTo>
                    <a:lnTo>
                      <a:pt x="12" y="10"/>
                    </a:lnTo>
                    <a:lnTo>
                      <a:pt x="12"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Rectangle 70"/>
              <p:cNvSpPr>
                <a:spLocks noChangeArrowheads="1"/>
              </p:cNvSpPr>
              <p:nvPr/>
            </p:nvSpPr>
            <p:spPr bwMode="auto">
              <a:xfrm>
                <a:off x="4929188" y="3676650"/>
                <a:ext cx="698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6" name="Rectangle 71"/>
              <p:cNvSpPr>
                <a:spLocks noChangeArrowheads="1"/>
              </p:cNvSpPr>
              <p:nvPr/>
            </p:nvSpPr>
            <p:spPr bwMode="auto">
              <a:xfrm>
                <a:off x="4929188" y="3706813"/>
                <a:ext cx="1190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7" name="Rectangle 72"/>
              <p:cNvSpPr>
                <a:spLocks noChangeArrowheads="1"/>
              </p:cNvSpPr>
              <p:nvPr/>
            </p:nvSpPr>
            <p:spPr bwMode="auto">
              <a:xfrm>
                <a:off x="4929188" y="3732213"/>
                <a:ext cx="1190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8" name="Rectangle 73"/>
              <p:cNvSpPr>
                <a:spLocks noChangeArrowheads="1"/>
              </p:cNvSpPr>
              <p:nvPr/>
            </p:nvSpPr>
            <p:spPr bwMode="auto">
              <a:xfrm>
                <a:off x="4929188" y="3762375"/>
                <a:ext cx="523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9" name="Freeform 74"/>
              <p:cNvSpPr>
                <a:spLocks noEditPoints="1"/>
              </p:cNvSpPr>
              <p:nvPr/>
            </p:nvSpPr>
            <p:spPr bwMode="auto">
              <a:xfrm>
                <a:off x="4841876" y="3413125"/>
                <a:ext cx="173038" cy="90488"/>
              </a:xfrm>
              <a:custGeom>
                <a:avLst/>
                <a:gdLst>
                  <a:gd name="T0" fmla="*/ 92 w 109"/>
                  <a:gd name="T1" fmla="*/ 57 h 57"/>
                  <a:gd name="T2" fmla="*/ 14 w 109"/>
                  <a:gd name="T3" fmla="*/ 57 h 57"/>
                  <a:gd name="T4" fmla="*/ 0 w 109"/>
                  <a:gd name="T5" fmla="*/ 0 h 57"/>
                  <a:gd name="T6" fmla="*/ 109 w 109"/>
                  <a:gd name="T7" fmla="*/ 0 h 57"/>
                  <a:gd name="T8" fmla="*/ 92 w 109"/>
                  <a:gd name="T9" fmla="*/ 57 h 57"/>
                  <a:gd name="T10" fmla="*/ 24 w 109"/>
                  <a:gd name="T11" fmla="*/ 48 h 57"/>
                  <a:gd name="T12" fmla="*/ 85 w 109"/>
                  <a:gd name="T13" fmla="*/ 48 h 57"/>
                  <a:gd name="T14" fmla="*/ 95 w 109"/>
                  <a:gd name="T15" fmla="*/ 10 h 57"/>
                  <a:gd name="T16" fmla="*/ 12 w 109"/>
                  <a:gd name="T17" fmla="*/ 10 h 57"/>
                  <a:gd name="T18" fmla="*/ 24 w 109"/>
                  <a:gd name="T19"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7">
                    <a:moveTo>
                      <a:pt x="92" y="57"/>
                    </a:moveTo>
                    <a:lnTo>
                      <a:pt x="14" y="57"/>
                    </a:lnTo>
                    <a:lnTo>
                      <a:pt x="0" y="0"/>
                    </a:lnTo>
                    <a:lnTo>
                      <a:pt x="109" y="0"/>
                    </a:lnTo>
                    <a:lnTo>
                      <a:pt x="92" y="57"/>
                    </a:lnTo>
                    <a:close/>
                    <a:moveTo>
                      <a:pt x="24" y="48"/>
                    </a:moveTo>
                    <a:lnTo>
                      <a:pt x="85" y="48"/>
                    </a:lnTo>
                    <a:lnTo>
                      <a:pt x="95" y="10"/>
                    </a:lnTo>
                    <a:lnTo>
                      <a:pt x="12" y="10"/>
                    </a:lnTo>
                    <a:lnTo>
                      <a:pt x="2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5"/>
              <p:cNvSpPr/>
              <p:nvPr/>
            </p:nvSpPr>
            <p:spPr bwMode="auto">
              <a:xfrm>
                <a:off x="4811713" y="3382963"/>
                <a:ext cx="68263" cy="117475"/>
              </a:xfrm>
              <a:custGeom>
                <a:avLst/>
                <a:gdLst>
                  <a:gd name="T0" fmla="*/ 33 w 43"/>
                  <a:gd name="T1" fmla="*/ 74 h 74"/>
                  <a:gd name="T2" fmla="*/ 17 w 43"/>
                  <a:gd name="T3" fmla="*/ 10 h 74"/>
                  <a:gd name="T4" fmla="*/ 0 w 43"/>
                  <a:gd name="T5" fmla="*/ 10 h 74"/>
                  <a:gd name="T6" fmla="*/ 0 w 43"/>
                  <a:gd name="T7" fmla="*/ 0 h 74"/>
                  <a:gd name="T8" fmla="*/ 24 w 43"/>
                  <a:gd name="T9" fmla="*/ 0 h 74"/>
                  <a:gd name="T10" fmla="*/ 43 w 43"/>
                  <a:gd name="T11" fmla="*/ 69 h 74"/>
                  <a:gd name="T12" fmla="*/ 33 w 4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3" h="74">
                    <a:moveTo>
                      <a:pt x="33" y="74"/>
                    </a:moveTo>
                    <a:lnTo>
                      <a:pt x="17" y="10"/>
                    </a:lnTo>
                    <a:lnTo>
                      <a:pt x="0" y="10"/>
                    </a:lnTo>
                    <a:lnTo>
                      <a:pt x="0" y="0"/>
                    </a:lnTo>
                    <a:lnTo>
                      <a:pt x="24" y="0"/>
                    </a:lnTo>
                    <a:lnTo>
                      <a:pt x="43" y="69"/>
                    </a:lnTo>
                    <a:lnTo>
                      <a:pt x="33"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6"/>
              <p:cNvSpPr>
                <a:spLocks noEditPoints="1"/>
              </p:cNvSpPr>
              <p:nvPr/>
            </p:nvSpPr>
            <p:spPr bwMode="auto">
              <a:xfrm>
                <a:off x="4868863" y="3506788"/>
                <a:ext cx="44450"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7"/>
              <p:cNvSpPr>
                <a:spLocks noEditPoints="1"/>
              </p:cNvSpPr>
              <p:nvPr/>
            </p:nvSpPr>
            <p:spPr bwMode="auto">
              <a:xfrm>
                <a:off x="4935538" y="3506788"/>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8"/>
              <p:cNvSpPr/>
              <p:nvPr/>
            </p:nvSpPr>
            <p:spPr bwMode="auto">
              <a:xfrm>
                <a:off x="5397501" y="4362450"/>
                <a:ext cx="134938" cy="38100"/>
              </a:xfrm>
              <a:custGeom>
                <a:avLst/>
                <a:gdLst>
                  <a:gd name="T0" fmla="*/ 35 w 36"/>
                  <a:gd name="T1" fmla="*/ 10 h 10"/>
                  <a:gd name="T2" fmla="*/ 0 w 36"/>
                  <a:gd name="T3" fmla="*/ 6 h 10"/>
                  <a:gd name="T4" fmla="*/ 0 w 36"/>
                  <a:gd name="T5" fmla="*/ 1 h 10"/>
                  <a:gd name="T6" fmla="*/ 36 w 36"/>
                  <a:gd name="T7" fmla="*/ 6 h 10"/>
                  <a:gd name="T8" fmla="*/ 35 w 36"/>
                  <a:gd name="T9" fmla="*/ 10 h 10"/>
                </a:gdLst>
                <a:ahLst/>
                <a:cxnLst>
                  <a:cxn ang="0">
                    <a:pos x="T0" y="T1"/>
                  </a:cxn>
                  <a:cxn ang="0">
                    <a:pos x="T2" y="T3"/>
                  </a:cxn>
                  <a:cxn ang="0">
                    <a:pos x="T4" y="T5"/>
                  </a:cxn>
                  <a:cxn ang="0">
                    <a:pos x="T6" y="T7"/>
                  </a:cxn>
                  <a:cxn ang="0">
                    <a:pos x="T8" y="T9"/>
                  </a:cxn>
                </a:cxnLst>
                <a:rect l="0" t="0" r="r" b="b"/>
                <a:pathLst>
                  <a:path w="36" h="10">
                    <a:moveTo>
                      <a:pt x="35" y="10"/>
                    </a:moveTo>
                    <a:cubicBezTo>
                      <a:pt x="24" y="6"/>
                      <a:pt x="12" y="4"/>
                      <a:pt x="0" y="6"/>
                    </a:cubicBezTo>
                    <a:cubicBezTo>
                      <a:pt x="0" y="1"/>
                      <a:pt x="0" y="1"/>
                      <a:pt x="0" y="1"/>
                    </a:cubicBezTo>
                    <a:cubicBezTo>
                      <a:pt x="12" y="0"/>
                      <a:pt x="25" y="1"/>
                      <a:pt x="36" y="6"/>
                    </a:cubicBezTo>
                    <a:lnTo>
                      <a:pt x="35"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9"/>
              <p:cNvSpPr/>
              <p:nvPr/>
            </p:nvSpPr>
            <p:spPr bwMode="auto">
              <a:xfrm>
                <a:off x="5303838" y="4384675"/>
                <a:ext cx="36513" cy="26988"/>
              </a:xfrm>
              <a:custGeom>
                <a:avLst/>
                <a:gdLst>
                  <a:gd name="T0" fmla="*/ 2 w 10"/>
                  <a:gd name="T1" fmla="*/ 7 h 7"/>
                  <a:gd name="T2" fmla="*/ 0 w 10"/>
                  <a:gd name="T3" fmla="*/ 3 h 7"/>
                  <a:gd name="T4" fmla="*/ 8 w 10"/>
                  <a:gd name="T5" fmla="*/ 0 h 7"/>
                  <a:gd name="T6" fmla="*/ 10 w 10"/>
                  <a:gd name="T7" fmla="*/ 4 h 7"/>
                  <a:gd name="T8" fmla="*/ 2 w 10"/>
                  <a:gd name="T9" fmla="*/ 7 h 7"/>
                </a:gdLst>
                <a:ahLst/>
                <a:cxnLst>
                  <a:cxn ang="0">
                    <a:pos x="T0" y="T1"/>
                  </a:cxn>
                  <a:cxn ang="0">
                    <a:pos x="T2" y="T3"/>
                  </a:cxn>
                  <a:cxn ang="0">
                    <a:pos x="T4" y="T5"/>
                  </a:cxn>
                  <a:cxn ang="0">
                    <a:pos x="T6" y="T7"/>
                  </a:cxn>
                  <a:cxn ang="0">
                    <a:pos x="T8" y="T9"/>
                  </a:cxn>
                </a:cxnLst>
                <a:rect l="0" t="0" r="r" b="b"/>
                <a:pathLst>
                  <a:path w="10" h="7">
                    <a:moveTo>
                      <a:pt x="2" y="7"/>
                    </a:moveTo>
                    <a:cubicBezTo>
                      <a:pt x="0" y="3"/>
                      <a:pt x="0" y="3"/>
                      <a:pt x="0" y="3"/>
                    </a:cubicBezTo>
                    <a:cubicBezTo>
                      <a:pt x="3" y="2"/>
                      <a:pt x="5" y="1"/>
                      <a:pt x="8" y="0"/>
                    </a:cubicBezTo>
                    <a:cubicBezTo>
                      <a:pt x="10" y="4"/>
                      <a:pt x="10" y="4"/>
                      <a:pt x="10" y="4"/>
                    </a:cubicBezTo>
                    <a:cubicBezTo>
                      <a:pt x="7" y="5"/>
                      <a:pt x="5" y="6"/>
                      <a:pt x="2"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0"/>
              <p:cNvSpPr/>
              <p:nvPr/>
            </p:nvSpPr>
            <p:spPr bwMode="auto">
              <a:xfrm>
                <a:off x="5348288" y="4249738"/>
                <a:ext cx="131763" cy="228600"/>
              </a:xfrm>
              <a:custGeom>
                <a:avLst/>
                <a:gdLst>
                  <a:gd name="T0" fmla="*/ 35 w 35"/>
                  <a:gd name="T1" fmla="*/ 61 h 61"/>
                  <a:gd name="T2" fmla="*/ 31 w 35"/>
                  <a:gd name="T3" fmla="*/ 61 h 61"/>
                  <a:gd name="T4" fmla="*/ 0 w 35"/>
                  <a:gd name="T5" fmla="*/ 3 h 61"/>
                  <a:gd name="T6" fmla="*/ 3 w 35"/>
                  <a:gd name="T7" fmla="*/ 0 h 61"/>
                  <a:gd name="T8" fmla="*/ 35 w 35"/>
                  <a:gd name="T9" fmla="*/ 61 h 61"/>
                </a:gdLst>
                <a:ahLst/>
                <a:cxnLst>
                  <a:cxn ang="0">
                    <a:pos x="T0" y="T1"/>
                  </a:cxn>
                  <a:cxn ang="0">
                    <a:pos x="T2" y="T3"/>
                  </a:cxn>
                  <a:cxn ang="0">
                    <a:pos x="T4" y="T5"/>
                  </a:cxn>
                  <a:cxn ang="0">
                    <a:pos x="T6" y="T7"/>
                  </a:cxn>
                  <a:cxn ang="0">
                    <a:pos x="T8" y="T9"/>
                  </a:cxn>
                </a:cxnLst>
                <a:rect l="0" t="0" r="r" b="b"/>
                <a:pathLst>
                  <a:path w="35" h="61">
                    <a:moveTo>
                      <a:pt x="35" y="61"/>
                    </a:moveTo>
                    <a:cubicBezTo>
                      <a:pt x="31" y="61"/>
                      <a:pt x="31" y="61"/>
                      <a:pt x="31" y="61"/>
                    </a:cubicBezTo>
                    <a:cubicBezTo>
                      <a:pt x="31" y="38"/>
                      <a:pt x="19" y="16"/>
                      <a:pt x="0" y="3"/>
                    </a:cubicBezTo>
                    <a:cubicBezTo>
                      <a:pt x="3" y="0"/>
                      <a:pt x="3" y="0"/>
                      <a:pt x="3" y="0"/>
                    </a:cubicBezTo>
                    <a:cubicBezTo>
                      <a:pt x="23" y="14"/>
                      <a:pt x="35" y="36"/>
                      <a:pt x="35" y="6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1"/>
              <p:cNvSpPr/>
              <p:nvPr/>
            </p:nvSpPr>
            <p:spPr bwMode="auto">
              <a:xfrm>
                <a:off x="5386388" y="4224338"/>
                <a:ext cx="74613" cy="69850"/>
              </a:xfrm>
              <a:custGeom>
                <a:avLst/>
                <a:gdLst>
                  <a:gd name="T0" fmla="*/ 18 w 20"/>
                  <a:gd name="T1" fmla="*/ 19 h 19"/>
                  <a:gd name="T2" fmla="*/ 0 w 20"/>
                  <a:gd name="T3" fmla="*/ 3 h 19"/>
                  <a:gd name="T4" fmla="*/ 3 w 20"/>
                  <a:gd name="T5" fmla="*/ 0 h 19"/>
                  <a:gd name="T6" fmla="*/ 20 w 20"/>
                  <a:gd name="T7" fmla="*/ 16 h 19"/>
                  <a:gd name="T8" fmla="*/ 18 w 20"/>
                  <a:gd name="T9" fmla="*/ 19 h 19"/>
                </a:gdLst>
                <a:ahLst/>
                <a:cxnLst>
                  <a:cxn ang="0">
                    <a:pos x="T0" y="T1"/>
                  </a:cxn>
                  <a:cxn ang="0">
                    <a:pos x="T2" y="T3"/>
                  </a:cxn>
                  <a:cxn ang="0">
                    <a:pos x="T4" y="T5"/>
                  </a:cxn>
                  <a:cxn ang="0">
                    <a:pos x="T6" y="T7"/>
                  </a:cxn>
                  <a:cxn ang="0">
                    <a:pos x="T8" y="T9"/>
                  </a:cxn>
                </a:cxnLst>
                <a:rect l="0" t="0" r="r" b="b"/>
                <a:pathLst>
                  <a:path w="20" h="19">
                    <a:moveTo>
                      <a:pt x="18" y="19"/>
                    </a:moveTo>
                    <a:cubicBezTo>
                      <a:pt x="11" y="15"/>
                      <a:pt x="5" y="9"/>
                      <a:pt x="0" y="3"/>
                    </a:cubicBezTo>
                    <a:cubicBezTo>
                      <a:pt x="3" y="0"/>
                      <a:pt x="3" y="0"/>
                      <a:pt x="3" y="0"/>
                    </a:cubicBezTo>
                    <a:cubicBezTo>
                      <a:pt x="8" y="6"/>
                      <a:pt x="14" y="11"/>
                      <a:pt x="20" y="16"/>
                    </a:cubicBezTo>
                    <a:lnTo>
                      <a:pt x="18"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2"/>
              <p:cNvSpPr/>
              <p:nvPr/>
            </p:nvSpPr>
            <p:spPr bwMode="auto">
              <a:xfrm>
                <a:off x="5505451" y="4310063"/>
                <a:ext cx="60325" cy="30163"/>
              </a:xfrm>
              <a:custGeom>
                <a:avLst/>
                <a:gdLst>
                  <a:gd name="T0" fmla="*/ 16 w 16"/>
                  <a:gd name="T1" fmla="*/ 8 h 8"/>
                  <a:gd name="T2" fmla="*/ 0 w 16"/>
                  <a:gd name="T3" fmla="*/ 4 h 8"/>
                  <a:gd name="T4" fmla="*/ 1 w 16"/>
                  <a:gd name="T5" fmla="*/ 0 h 8"/>
                  <a:gd name="T6" fmla="*/ 16 w 16"/>
                  <a:gd name="T7" fmla="*/ 4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0" y="7"/>
                      <a:pt x="5" y="6"/>
                      <a:pt x="0" y="4"/>
                    </a:cubicBezTo>
                    <a:cubicBezTo>
                      <a:pt x="1" y="0"/>
                      <a:pt x="1" y="0"/>
                      <a:pt x="1" y="0"/>
                    </a:cubicBezTo>
                    <a:cubicBezTo>
                      <a:pt x="6" y="2"/>
                      <a:pt x="11" y="3"/>
                      <a:pt x="16" y="4"/>
                    </a:cubicBezTo>
                    <a:lnTo>
                      <a:pt x="1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3"/>
              <p:cNvSpPr>
                <a:spLocks noEditPoints="1"/>
              </p:cNvSpPr>
              <p:nvPr/>
            </p:nvSpPr>
            <p:spPr bwMode="auto">
              <a:xfrm>
                <a:off x="5445126" y="4265613"/>
                <a:ext cx="71438" cy="74613"/>
              </a:xfrm>
              <a:custGeom>
                <a:avLst/>
                <a:gdLst>
                  <a:gd name="T0" fmla="*/ 10 w 19"/>
                  <a:gd name="T1" fmla="*/ 20 h 20"/>
                  <a:gd name="T2" fmla="*/ 0 w 19"/>
                  <a:gd name="T3" fmla="*/ 10 h 20"/>
                  <a:gd name="T4" fmla="*/ 10 w 19"/>
                  <a:gd name="T5" fmla="*/ 0 h 20"/>
                  <a:gd name="T6" fmla="*/ 19 w 19"/>
                  <a:gd name="T7" fmla="*/ 10 h 20"/>
                  <a:gd name="T8" fmla="*/ 10 w 19"/>
                  <a:gd name="T9" fmla="*/ 20 h 20"/>
                  <a:gd name="T10" fmla="*/ 10 w 19"/>
                  <a:gd name="T11" fmla="*/ 5 h 20"/>
                  <a:gd name="T12" fmla="*/ 4 w 19"/>
                  <a:gd name="T13" fmla="*/ 10 h 20"/>
                  <a:gd name="T14" fmla="*/ 10 w 19"/>
                  <a:gd name="T15" fmla="*/ 16 h 20"/>
                  <a:gd name="T16" fmla="*/ 15 w 19"/>
                  <a:gd name="T17" fmla="*/ 10 h 20"/>
                  <a:gd name="T18" fmla="*/ 10 w 19"/>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0" y="20"/>
                    </a:moveTo>
                    <a:cubicBezTo>
                      <a:pt x="4" y="20"/>
                      <a:pt x="0" y="16"/>
                      <a:pt x="0" y="10"/>
                    </a:cubicBezTo>
                    <a:cubicBezTo>
                      <a:pt x="0" y="5"/>
                      <a:pt x="4" y="0"/>
                      <a:pt x="10" y="0"/>
                    </a:cubicBezTo>
                    <a:cubicBezTo>
                      <a:pt x="15" y="0"/>
                      <a:pt x="19" y="5"/>
                      <a:pt x="19" y="10"/>
                    </a:cubicBezTo>
                    <a:cubicBezTo>
                      <a:pt x="19" y="16"/>
                      <a:pt x="15" y="20"/>
                      <a:pt x="10" y="20"/>
                    </a:cubicBezTo>
                    <a:moveTo>
                      <a:pt x="10" y="5"/>
                    </a:moveTo>
                    <a:cubicBezTo>
                      <a:pt x="6" y="5"/>
                      <a:pt x="4" y="7"/>
                      <a:pt x="4" y="10"/>
                    </a:cubicBezTo>
                    <a:cubicBezTo>
                      <a:pt x="4" y="13"/>
                      <a:pt x="6" y="16"/>
                      <a:pt x="10" y="16"/>
                    </a:cubicBezTo>
                    <a:cubicBezTo>
                      <a:pt x="13" y="16"/>
                      <a:pt x="15" y="13"/>
                      <a:pt x="15" y="10"/>
                    </a:cubicBezTo>
                    <a:cubicBezTo>
                      <a:pt x="15" y="7"/>
                      <a:pt x="13" y="5"/>
                      <a:pt x="1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4"/>
              <p:cNvSpPr>
                <a:spLocks noEditPoints="1"/>
              </p:cNvSpPr>
              <p:nvPr/>
            </p:nvSpPr>
            <p:spPr bwMode="auto">
              <a:xfrm>
                <a:off x="5516563" y="4370388"/>
                <a:ext cx="76200" cy="71438"/>
              </a:xfrm>
              <a:custGeom>
                <a:avLst/>
                <a:gdLst>
                  <a:gd name="T0" fmla="*/ 10 w 20"/>
                  <a:gd name="T1" fmla="*/ 19 h 19"/>
                  <a:gd name="T2" fmla="*/ 0 w 20"/>
                  <a:gd name="T3" fmla="*/ 10 h 19"/>
                  <a:gd name="T4" fmla="*/ 10 w 20"/>
                  <a:gd name="T5" fmla="*/ 0 h 19"/>
                  <a:gd name="T6" fmla="*/ 20 w 20"/>
                  <a:gd name="T7" fmla="*/ 10 h 19"/>
                  <a:gd name="T8" fmla="*/ 10 w 20"/>
                  <a:gd name="T9" fmla="*/ 19 h 19"/>
                  <a:gd name="T10" fmla="*/ 10 w 20"/>
                  <a:gd name="T11" fmla="*/ 4 h 19"/>
                  <a:gd name="T12" fmla="*/ 5 w 20"/>
                  <a:gd name="T13" fmla="*/ 10 h 19"/>
                  <a:gd name="T14" fmla="*/ 10 w 20"/>
                  <a:gd name="T15" fmla="*/ 15 h 19"/>
                  <a:gd name="T16" fmla="*/ 16 w 20"/>
                  <a:gd name="T17" fmla="*/ 10 h 19"/>
                  <a:gd name="T18" fmla="*/ 10 w 20"/>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19"/>
                    </a:moveTo>
                    <a:cubicBezTo>
                      <a:pt x="5" y="19"/>
                      <a:pt x="0" y="15"/>
                      <a:pt x="0" y="10"/>
                    </a:cubicBezTo>
                    <a:cubicBezTo>
                      <a:pt x="0" y="4"/>
                      <a:pt x="5" y="0"/>
                      <a:pt x="10" y="0"/>
                    </a:cubicBezTo>
                    <a:cubicBezTo>
                      <a:pt x="16" y="0"/>
                      <a:pt x="20" y="4"/>
                      <a:pt x="20" y="10"/>
                    </a:cubicBezTo>
                    <a:cubicBezTo>
                      <a:pt x="20" y="15"/>
                      <a:pt x="16" y="19"/>
                      <a:pt x="10" y="19"/>
                    </a:cubicBezTo>
                    <a:moveTo>
                      <a:pt x="10" y="4"/>
                    </a:moveTo>
                    <a:cubicBezTo>
                      <a:pt x="7" y="4"/>
                      <a:pt x="5" y="7"/>
                      <a:pt x="5" y="10"/>
                    </a:cubicBezTo>
                    <a:cubicBezTo>
                      <a:pt x="5" y="13"/>
                      <a:pt x="7" y="15"/>
                      <a:pt x="10" y="15"/>
                    </a:cubicBezTo>
                    <a:cubicBezTo>
                      <a:pt x="13" y="15"/>
                      <a:pt x="16" y="13"/>
                      <a:pt x="16" y="10"/>
                    </a:cubicBezTo>
                    <a:cubicBezTo>
                      <a:pt x="16" y="7"/>
                      <a:pt x="13" y="4"/>
                      <a:pt x="1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5"/>
              <p:cNvSpPr/>
              <p:nvPr/>
            </p:nvSpPr>
            <p:spPr bwMode="auto">
              <a:xfrm>
                <a:off x="5292726" y="4216400"/>
                <a:ext cx="284163" cy="284163"/>
              </a:xfrm>
              <a:custGeom>
                <a:avLst/>
                <a:gdLst>
                  <a:gd name="T0" fmla="*/ 38 w 76"/>
                  <a:gd name="T1" fmla="*/ 76 h 76"/>
                  <a:gd name="T2" fmla="*/ 0 w 76"/>
                  <a:gd name="T3" fmla="*/ 38 h 76"/>
                  <a:gd name="T4" fmla="*/ 38 w 76"/>
                  <a:gd name="T5" fmla="*/ 0 h 76"/>
                  <a:gd name="T6" fmla="*/ 76 w 76"/>
                  <a:gd name="T7" fmla="*/ 38 h 76"/>
                  <a:gd name="T8" fmla="*/ 75 w 76"/>
                  <a:gd name="T9" fmla="*/ 44 h 76"/>
                  <a:gd name="T10" fmla="*/ 71 w 76"/>
                  <a:gd name="T11" fmla="*/ 43 h 76"/>
                  <a:gd name="T12" fmla="*/ 71 w 76"/>
                  <a:gd name="T13" fmla="*/ 38 h 76"/>
                  <a:gd name="T14" fmla="*/ 38 w 76"/>
                  <a:gd name="T15" fmla="*/ 4 h 76"/>
                  <a:gd name="T16" fmla="*/ 4 w 76"/>
                  <a:gd name="T17" fmla="*/ 38 h 76"/>
                  <a:gd name="T18" fmla="*/ 38 w 76"/>
                  <a:gd name="T19" fmla="*/ 71 h 76"/>
                  <a:gd name="T20" fmla="*/ 66 w 76"/>
                  <a:gd name="T21" fmla="*/ 56 h 76"/>
                  <a:gd name="T22" fmla="*/ 69 w 76"/>
                  <a:gd name="T23" fmla="*/ 59 h 76"/>
                  <a:gd name="T24" fmla="*/ 38 w 76"/>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6">
                    <a:moveTo>
                      <a:pt x="38" y="76"/>
                    </a:moveTo>
                    <a:cubicBezTo>
                      <a:pt x="17" y="76"/>
                      <a:pt x="0" y="59"/>
                      <a:pt x="0" y="38"/>
                    </a:cubicBezTo>
                    <a:cubicBezTo>
                      <a:pt x="0" y="17"/>
                      <a:pt x="17" y="0"/>
                      <a:pt x="38" y="0"/>
                    </a:cubicBezTo>
                    <a:cubicBezTo>
                      <a:pt x="59" y="0"/>
                      <a:pt x="76" y="17"/>
                      <a:pt x="76" y="38"/>
                    </a:cubicBezTo>
                    <a:cubicBezTo>
                      <a:pt x="76" y="40"/>
                      <a:pt x="76" y="42"/>
                      <a:pt x="75" y="44"/>
                    </a:cubicBezTo>
                    <a:cubicBezTo>
                      <a:pt x="71" y="43"/>
                      <a:pt x="71" y="43"/>
                      <a:pt x="71" y="43"/>
                    </a:cubicBezTo>
                    <a:cubicBezTo>
                      <a:pt x="71" y="41"/>
                      <a:pt x="71" y="39"/>
                      <a:pt x="71" y="38"/>
                    </a:cubicBezTo>
                    <a:cubicBezTo>
                      <a:pt x="71" y="19"/>
                      <a:pt x="56" y="4"/>
                      <a:pt x="38" y="4"/>
                    </a:cubicBezTo>
                    <a:cubicBezTo>
                      <a:pt x="19" y="4"/>
                      <a:pt x="4" y="19"/>
                      <a:pt x="4" y="38"/>
                    </a:cubicBezTo>
                    <a:cubicBezTo>
                      <a:pt x="4" y="56"/>
                      <a:pt x="19" y="71"/>
                      <a:pt x="38" y="71"/>
                    </a:cubicBezTo>
                    <a:cubicBezTo>
                      <a:pt x="49" y="71"/>
                      <a:pt x="59" y="66"/>
                      <a:pt x="66" y="56"/>
                    </a:cubicBezTo>
                    <a:cubicBezTo>
                      <a:pt x="69" y="59"/>
                      <a:pt x="69" y="59"/>
                      <a:pt x="69" y="59"/>
                    </a:cubicBezTo>
                    <a:cubicBezTo>
                      <a:pt x="62" y="69"/>
                      <a:pt x="50" y="76"/>
                      <a:pt x="38"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6"/>
              <p:cNvSpPr>
                <a:spLocks noEditPoints="1"/>
              </p:cNvSpPr>
              <p:nvPr/>
            </p:nvSpPr>
            <p:spPr bwMode="auto">
              <a:xfrm>
                <a:off x="5329238" y="4348163"/>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5 h 20"/>
                  <a:gd name="T12" fmla="*/ 5 w 20"/>
                  <a:gd name="T13" fmla="*/ 10 h 20"/>
                  <a:gd name="T14" fmla="*/ 10 w 20"/>
                  <a:gd name="T15" fmla="*/ 16 h 20"/>
                  <a:gd name="T16" fmla="*/ 16 w 20"/>
                  <a:gd name="T17" fmla="*/ 10 h 20"/>
                  <a:gd name="T18" fmla="*/ 10 w 20"/>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moveTo>
                      <a:pt x="10" y="5"/>
                    </a:moveTo>
                    <a:cubicBezTo>
                      <a:pt x="7" y="5"/>
                      <a:pt x="5" y="7"/>
                      <a:pt x="5" y="10"/>
                    </a:cubicBezTo>
                    <a:cubicBezTo>
                      <a:pt x="5" y="13"/>
                      <a:pt x="7" y="16"/>
                      <a:pt x="10" y="16"/>
                    </a:cubicBezTo>
                    <a:cubicBezTo>
                      <a:pt x="13" y="16"/>
                      <a:pt x="16" y="13"/>
                      <a:pt x="16" y="10"/>
                    </a:cubicBezTo>
                    <a:cubicBezTo>
                      <a:pt x="16" y="7"/>
                      <a:pt x="13" y="5"/>
                      <a:pt x="1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7"/>
              <p:cNvSpPr>
                <a:spLocks noEditPoints="1"/>
              </p:cNvSpPr>
              <p:nvPr/>
            </p:nvSpPr>
            <p:spPr bwMode="auto">
              <a:xfrm>
                <a:off x="6011863" y="4583113"/>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3"/>
                      <a:pt x="3" y="0"/>
                      <a:pt x="8" y="0"/>
                    </a:cubicBezTo>
                    <a:cubicBezTo>
                      <a:pt x="13" y="0"/>
                      <a:pt x="16" y="3"/>
                      <a:pt x="16" y="8"/>
                    </a:cubicBezTo>
                    <a:cubicBezTo>
                      <a:pt x="16" y="13"/>
                      <a:pt x="13" y="16"/>
                      <a:pt x="8" y="16"/>
                    </a:cubicBezTo>
                    <a:moveTo>
                      <a:pt x="8" y="4"/>
                    </a:moveTo>
                    <a:cubicBezTo>
                      <a:pt x="6" y="4"/>
                      <a:pt x="4" y="6"/>
                      <a:pt x="4" y="8"/>
                    </a:cubicBezTo>
                    <a:cubicBezTo>
                      <a:pt x="4" y="10"/>
                      <a:pt x="6" y="12"/>
                      <a:pt x="8" y="12"/>
                    </a:cubicBezTo>
                    <a:cubicBezTo>
                      <a:pt x="10" y="12"/>
                      <a:pt x="12" y="10"/>
                      <a:pt x="12" y="8"/>
                    </a:cubicBezTo>
                    <a:cubicBezTo>
                      <a:pt x="12" y="6"/>
                      <a:pt x="10" y="4"/>
                      <a:pt x="8"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8"/>
              <p:cNvSpPr>
                <a:spLocks noEditPoints="1"/>
              </p:cNvSpPr>
              <p:nvPr/>
            </p:nvSpPr>
            <p:spPr bwMode="auto">
              <a:xfrm>
                <a:off x="6138863" y="4511675"/>
                <a:ext cx="65088" cy="65088"/>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4 h 17"/>
                  <a:gd name="T12" fmla="*/ 4 w 17"/>
                  <a:gd name="T13" fmla="*/ 9 h 17"/>
                  <a:gd name="T14" fmla="*/ 9 w 17"/>
                  <a:gd name="T15" fmla="*/ 13 h 17"/>
                  <a:gd name="T16" fmla="*/ 13 w 17"/>
                  <a:gd name="T17" fmla="*/ 9 h 17"/>
                  <a:gd name="T18" fmla="*/ 9 w 17"/>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4"/>
                    </a:moveTo>
                    <a:cubicBezTo>
                      <a:pt x="6" y="4"/>
                      <a:pt x="4" y="6"/>
                      <a:pt x="4" y="9"/>
                    </a:cubicBezTo>
                    <a:cubicBezTo>
                      <a:pt x="4" y="11"/>
                      <a:pt x="6" y="13"/>
                      <a:pt x="9" y="13"/>
                    </a:cubicBezTo>
                    <a:cubicBezTo>
                      <a:pt x="11" y="13"/>
                      <a:pt x="13" y="11"/>
                      <a:pt x="13" y="9"/>
                    </a:cubicBezTo>
                    <a:cubicBezTo>
                      <a:pt x="13" y="6"/>
                      <a:pt x="11" y="4"/>
                      <a:pt x="9"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9"/>
              <p:cNvSpPr>
                <a:spLocks noEditPoints="1"/>
              </p:cNvSpPr>
              <p:nvPr/>
            </p:nvSpPr>
            <p:spPr bwMode="auto">
              <a:xfrm>
                <a:off x="6138863" y="4651375"/>
                <a:ext cx="65088"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4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5"/>
                    </a:moveTo>
                    <a:cubicBezTo>
                      <a:pt x="6" y="5"/>
                      <a:pt x="4" y="6"/>
                      <a:pt x="4" y="9"/>
                    </a:cubicBezTo>
                    <a:cubicBezTo>
                      <a:pt x="4" y="11"/>
                      <a:pt x="6" y="13"/>
                      <a:pt x="9" y="13"/>
                    </a:cubicBezTo>
                    <a:cubicBezTo>
                      <a:pt x="11" y="13"/>
                      <a:pt x="13" y="11"/>
                      <a:pt x="13" y="9"/>
                    </a:cubicBezTo>
                    <a:cubicBezTo>
                      <a:pt x="13" y="6"/>
                      <a:pt x="11" y="5"/>
                      <a:pt x="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90"/>
              <p:cNvSpPr/>
              <p:nvPr/>
            </p:nvSpPr>
            <p:spPr bwMode="auto">
              <a:xfrm>
                <a:off x="6061076" y="4618038"/>
                <a:ext cx="90488" cy="58738"/>
              </a:xfrm>
              <a:custGeom>
                <a:avLst/>
                <a:gdLst>
                  <a:gd name="T0" fmla="*/ 52 w 57"/>
                  <a:gd name="T1" fmla="*/ 37 h 37"/>
                  <a:gd name="T2" fmla="*/ 0 w 57"/>
                  <a:gd name="T3" fmla="*/ 7 h 37"/>
                  <a:gd name="T4" fmla="*/ 5 w 57"/>
                  <a:gd name="T5" fmla="*/ 0 h 37"/>
                  <a:gd name="T6" fmla="*/ 57 w 57"/>
                  <a:gd name="T7" fmla="*/ 28 h 37"/>
                  <a:gd name="T8" fmla="*/ 52 w 57"/>
                  <a:gd name="T9" fmla="*/ 37 h 37"/>
                </a:gdLst>
                <a:ahLst/>
                <a:cxnLst>
                  <a:cxn ang="0">
                    <a:pos x="T0" y="T1"/>
                  </a:cxn>
                  <a:cxn ang="0">
                    <a:pos x="T2" y="T3"/>
                  </a:cxn>
                  <a:cxn ang="0">
                    <a:pos x="T4" y="T5"/>
                  </a:cxn>
                  <a:cxn ang="0">
                    <a:pos x="T6" y="T7"/>
                  </a:cxn>
                  <a:cxn ang="0">
                    <a:pos x="T8" y="T9"/>
                  </a:cxn>
                </a:cxnLst>
                <a:rect l="0" t="0" r="r" b="b"/>
                <a:pathLst>
                  <a:path w="57" h="37">
                    <a:moveTo>
                      <a:pt x="52" y="37"/>
                    </a:moveTo>
                    <a:lnTo>
                      <a:pt x="0" y="7"/>
                    </a:lnTo>
                    <a:lnTo>
                      <a:pt x="5" y="0"/>
                    </a:lnTo>
                    <a:lnTo>
                      <a:pt x="57" y="28"/>
                    </a:lnTo>
                    <a:lnTo>
                      <a:pt x="52"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91"/>
              <p:cNvSpPr/>
              <p:nvPr/>
            </p:nvSpPr>
            <p:spPr bwMode="auto">
              <a:xfrm>
                <a:off x="6061076" y="4549775"/>
                <a:ext cx="90488" cy="60325"/>
              </a:xfrm>
              <a:custGeom>
                <a:avLst/>
                <a:gdLst>
                  <a:gd name="T0" fmla="*/ 5 w 57"/>
                  <a:gd name="T1" fmla="*/ 38 h 38"/>
                  <a:gd name="T2" fmla="*/ 0 w 57"/>
                  <a:gd name="T3" fmla="*/ 31 h 38"/>
                  <a:gd name="T4" fmla="*/ 52 w 57"/>
                  <a:gd name="T5" fmla="*/ 0 h 38"/>
                  <a:gd name="T6" fmla="*/ 57 w 57"/>
                  <a:gd name="T7" fmla="*/ 10 h 38"/>
                  <a:gd name="T8" fmla="*/ 5 w 57"/>
                  <a:gd name="T9" fmla="*/ 38 h 38"/>
                </a:gdLst>
                <a:ahLst/>
                <a:cxnLst>
                  <a:cxn ang="0">
                    <a:pos x="T0" y="T1"/>
                  </a:cxn>
                  <a:cxn ang="0">
                    <a:pos x="T2" y="T3"/>
                  </a:cxn>
                  <a:cxn ang="0">
                    <a:pos x="T4" y="T5"/>
                  </a:cxn>
                  <a:cxn ang="0">
                    <a:pos x="T6" y="T7"/>
                  </a:cxn>
                  <a:cxn ang="0">
                    <a:pos x="T8" y="T9"/>
                  </a:cxn>
                </a:cxnLst>
                <a:rect l="0" t="0" r="r" b="b"/>
                <a:pathLst>
                  <a:path w="57" h="38">
                    <a:moveTo>
                      <a:pt x="5" y="38"/>
                    </a:moveTo>
                    <a:lnTo>
                      <a:pt x="0" y="31"/>
                    </a:lnTo>
                    <a:lnTo>
                      <a:pt x="52" y="0"/>
                    </a:lnTo>
                    <a:lnTo>
                      <a:pt x="57" y="10"/>
                    </a:lnTo>
                    <a:lnTo>
                      <a:pt x="5"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Rectangle 92"/>
              <p:cNvSpPr>
                <a:spLocks noChangeArrowheads="1"/>
              </p:cNvSpPr>
              <p:nvPr/>
            </p:nvSpPr>
            <p:spPr bwMode="auto">
              <a:xfrm>
                <a:off x="5056188" y="3308350"/>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8" name="Rectangle 93"/>
              <p:cNvSpPr>
                <a:spLocks noChangeArrowheads="1"/>
              </p:cNvSpPr>
              <p:nvPr/>
            </p:nvSpPr>
            <p:spPr bwMode="auto">
              <a:xfrm>
                <a:off x="5029201" y="3330575"/>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9" name="Rectangle 94"/>
              <p:cNvSpPr>
                <a:spLocks noChangeArrowheads="1"/>
              </p:cNvSpPr>
              <p:nvPr/>
            </p:nvSpPr>
            <p:spPr bwMode="auto">
              <a:xfrm>
                <a:off x="5006976" y="39878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0" name="Rectangle 95"/>
              <p:cNvSpPr>
                <a:spLocks noChangeArrowheads="1"/>
              </p:cNvSpPr>
              <p:nvPr/>
            </p:nvSpPr>
            <p:spPr bwMode="auto">
              <a:xfrm>
                <a:off x="4981576" y="4013200"/>
                <a:ext cx="63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1" name="Rectangle 96"/>
              <p:cNvSpPr>
                <a:spLocks noChangeArrowheads="1"/>
              </p:cNvSpPr>
              <p:nvPr/>
            </p:nvSpPr>
            <p:spPr bwMode="auto">
              <a:xfrm>
                <a:off x="5468938" y="23288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2" name="Rectangle 97"/>
              <p:cNvSpPr>
                <a:spLocks noChangeArrowheads="1"/>
              </p:cNvSpPr>
              <p:nvPr/>
            </p:nvSpPr>
            <p:spPr bwMode="auto">
              <a:xfrm>
                <a:off x="5441951" y="2355850"/>
                <a:ext cx="682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Rectangle 98"/>
              <p:cNvSpPr>
                <a:spLocks noChangeArrowheads="1"/>
              </p:cNvSpPr>
              <p:nvPr/>
            </p:nvSpPr>
            <p:spPr bwMode="auto">
              <a:xfrm>
                <a:off x="6919913" y="2859088"/>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 name="Rectangle 99"/>
              <p:cNvSpPr>
                <a:spLocks noChangeArrowheads="1"/>
              </p:cNvSpPr>
              <p:nvPr/>
            </p:nvSpPr>
            <p:spPr bwMode="auto">
              <a:xfrm>
                <a:off x="6892926" y="2881313"/>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5" name="Rectangle 100"/>
              <p:cNvSpPr>
                <a:spLocks noChangeArrowheads="1"/>
              </p:cNvSpPr>
              <p:nvPr/>
            </p:nvSpPr>
            <p:spPr bwMode="auto">
              <a:xfrm>
                <a:off x="7316788" y="3489325"/>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 name="Rectangle 101"/>
              <p:cNvSpPr>
                <a:spLocks noChangeArrowheads="1"/>
              </p:cNvSpPr>
              <p:nvPr/>
            </p:nvSpPr>
            <p:spPr bwMode="auto">
              <a:xfrm>
                <a:off x="7291388" y="3511550"/>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Rectangle 102"/>
              <p:cNvSpPr>
                <a:spLocks noChangeArrowheads="1"/>
              </p:cNvSpPr>
              <p:nvPr/>
            </p:nvSpPr>
            <p:spPr bwMode="auto">
              <a:xfrm>
                <a:off x="7043738" y="3443288"/>
                <a:ext cx="19050" cy="68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 name="Rectangle 103"/>
              <p:cNvSpPr>
                <a:spLocks noChangeArrowheads="1"/>
              </p:cNvSpPr>
              <p:nvPr/>
            </p:nvSpPr>
            <p:spPr bwMode="auto">
              <a:xfrm>
                <a:off x="7021513" y="347027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9" name="Rectangle 104"/>
              <p:cNvSpPr>
                <a:spLocks noChangeArrowheads="1"/>
              </p:cNvSpPr>
              <p:nvPr/>
            </p:nvSpPr>
            <p:spPr bwMode="auto">
              <a:xfrm>
                <a:off x="6083301" y="2157413"/>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0" name="Rectangle 105"/>
              <p:cNvSpPr>
                <a:spLocks noChangeArrowheads="1"/>
              </p:cNvSpPr>
              <p:nvPr/>
            </p:nvSpPr>
            <p:spPr bwMode="auto">
              <a:xfrm>
                <a:off x="6056313" y="2179638"/>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Rectangle 106"/>
              <p:cNvSpPr>
                <a:spLocks noChangeArrowheads="1"/>
              </p:cNvSpPr>
              <p:nvPr/>
            </p:nvSpPr>
            <p:spPr bwMode="auto">
              <a:xfrm>
                <a:off x="6034088" y="43815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2" name="Rectangle 107"/>
              <p:cNvSpPr>
                <a:spLocks noChangeArrowheads="1"/>
              </p:cNvSpPr>
              <p:nvPr/>
            </p:nvSpPr>
            <p:spPr bwMode="auto">
              <a:xfrm>
                <a:off x="6008688" y="440372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3" name="Rectangle 108"/>
              <p:cNvSpPr>
                <a:spLocks noChangeArrowheads="1"/>
              </p:cNvSpPr>
              <p:nvPr/>
            </p:nvSpPr>
            <p:spPr bwMode="auto">
              <a:xfrm>
                <a:off x="5816601" y="2678113"/>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4" name="Rectangle 109"/>
              <p:cNvSpPr>
                <a:spLocks noChangeArrowheads="1"/>
              </p:cNvSpPr>
              <p:nvPr/>
            </p:nvSpPr>
            <p:spPr bwMode="auto">
              <a:xfrm>
                <a:off x="5791201" y="2700338"/>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110"/>
              <p:cNvSpPr>
                <a:spLocks noEditPoints="1"/>
              </p:cNvSpPr>
              <p:nvPr/>
            </p:nvSpPr>
            <p:spPr bwMode="auto">
              <a:xfrm>
                <a:off x="5157788" y="4224338"/>
                <a:ext cx="58738" cy="93663"/>
              </a:xfrm>
              <a:custGeom>
                <a:avLst/>
                <a:gdLst>
                  <a:gd name="T0" fmla="*/ 0 w 16"/>
                  <a:gd name="T1" fmla="*/ 7 h 25"/>
                  <a:gd name="T2" fmla="*/ 1 w 16"/>
                  <a:gd name="T3" fmla="*/ 4 h 25"/>
                  <a:gd name="T4" fmla="*/ 4 w 16"/>
                  <a:gd name="T5" fmla="*/ 1 h 25"/>
                  <a:gd name="T6" fmla="*/ 8 w 16"/>
                  <a:gd name="T7" fmla="*/ 0 h 25"/>
                  <a:gd name="T8" fmla="*/ 12 w 16"/>
                  <a:gd name="T9" fmla="*/ 1 h 25"/>
                  <a:gd name="T10" fmla="*/ 15 w 16"/>
                  <a:gd name="T11" fmla="*/ 4 h 25"/>
                  <a:gd name="T12" fmla="*/ 16 w 16"/>
                  <a:gd name="T13" fmla="*/ 7 h 25"/>
                  <a:gd name="T14" fmla="*/ 16 w 16"/>
                  <a:gd name="T15" fmla="*/ 9 h 25"/>
                  <a:gd name="T16" fmla="*/ 14 w 16"/>
                  <a:gd name="T17" fmla="*/ 11 h 25"/>
                  <a:gd name="T18" fmla="*/ 12 w 16"/>
                  <a:gd name="T19" fmla="*/ 14 h 25"/>
                  <a:gd name="T20" fmla="*/ 11 w 16"/>
                  <a:gd name="T21" fmla="*/ 14 h 25"/>
                  <a:gd name="T22" fmla="*/ 10 w 16"/>
                  <a:gd name="T23" fmla="*/ 15 h 25"/>
                  <a:gd name="T24" fmla="*/ 10 w 16"/>
                  <a:gd name="T25" fmla="*/ 16 h 25"/>
                  <a:gd name="T26" fmla="*/ 10 w 16"/>
                  <a:gd name="T27" fmla="*/ 17 h 25"/>
                  <a:gd name="T28" fmla="*/ 8 w 16"/>
                  <a:gd name="T29" fmla="*/ 19 h 25"/>
                  <a:gd name="T30" fmla="*/ 6 w 16"/>
                  <a:gd name="T31" fmla="*/ 18 h 25"/>
                  <a:gd name="T32" fmla="*/ 6 w 16"/>
                  <a:gd name="T33" fmla="*/ 16 h 25"/>
                  <a:gd name="T34" fmla="*/ 6 w 16"/>
                  <a:gd name="T35" fmla="*/ 14 h 25"/>
                  <a:gd name="T36" fmla="*/ 7 w 16"/>
                  <a:gd name="T37" fmla="*/ 12 h 25"/>
                  <a:gd name="T38" fmla="*/ 9 w 16"/>
                  <a:gd name="T39" fmla="*/ 10 h 25"/>
                  <a:gd name="T40" fmla="*/ 11 w 16"/>
                  <a:gd name="T41" fmla="*/ 9 h 25"/>
                  <a:gd name="T42" fmla="*/ 11 w 16"/>
                  <a:gd name="T43" fmla="*/ 8 h 25"/>
                  <a:gd name="T44" fmla="*/ 12 w 16"/>
                  <a:gd name="T45" fmla="*/ 7 h 25"/>
                  <a:gd name="T46" fmla="*/ 11 w 16"/>
                  <a:gd name="T47" fmla="*/ 5 h 25"/>
                  <a:gd name="T48" fmla="*/ 8 w 16"/>
                  <a:gd name="T49" fmla="*/ 4 h 25"/>
                  <a:gd name="T50" fmla="*/ 6 w 16"/>
                  <a:gd name="T51" fmla="*/ 5 h 25"/>
                  <a:gd name="T52" fmla="*/ 4 w 16"/>
                  <a:gd name="T53" fmla="*/ 7 h 25"/>
                  <a:gd name="T54" fmla="*/ 2 w 16"/>
                  <a:gd name="T55" fmla="*/ 9 h 25"/>
                  <a:gd name="T56" fmla="*/ 1 w 16"/>
                  <a:gd name="T57" fmla="*/ 8 h 25"/>
                  <a:gd name="T58" fmla="*/ 0 w 16"/>
                  <a:gd name="T59" fmla="*/ 7 h 25"/>
                  <a:gd name="T60" fmla="*/ 8 w 16"/>
                  <a:gd name="T61" fmla="*/ 25 h 25"/>
                  <a:gd name="T62" fmla="*/ 6 w 16"/>
                  <a:gd name="T63" fmla="*/ 24 h 25"/>
                  <a:gd name="T64" fmla="*/ 5 w 16"/>
                  <a:gd name="T65" fmla="*/ 22 h 25"/>
                  <a:gd name="T66" fmla="*/ 6 w 16"/>
                  <a:gd name="T67" fmla="*/ 21 h 25"/>
                  <a:gd name="T68" fmla="*/ 8 w 16"/>
                  <a:gd name="T69" fmla="*/ 20 h 25"/>
                  <a:gd name="T70" fmla="*/ 10 w 16"/>
                  <a:gd name="T71" fmla="*/ 21 h 25"/>
                  <a:gd name="T72" fmla="*/ 10 w 16"/>
                  <a:gd name="T73" fmla="*/ 22 h 25"/>
                  <a:gd name="T74" fmla="*/ 10 w 16"/>
                  <a:gd name="T75" fmla="*/ 24 h 25"/>
                  <a:gd name="T76" fmla="*/ 8 w 16"/>
                  <a:gd name="T7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25">
                    <a:moveTo>
                      <a:pt x="0" y="7"/>
                    </a:moveTo>
                    <a:cubicBezTo>
                      <a:pt x="0" y="6"/>
                      <a:pt x="0" y="5"/>
                      <a:pt x="1" y="4"/>
                    </a:cubicBezTo>
                    <a:cubicBezTo>
                      <a:pt x="2" y="3"/>
                      <a:pt x="3" y="2"/>
                      <a:pt x="4" y="1"/>
                    </a:cubicBezTo>
                    <a:cubicBezTo>
                      <a:pt x="5" y="1"/>
                      <a:pt x="7" y="0"/>
                      <a:pt x="8" y="0"/>
                    </a:cubicBezTo>
                    <a:cubicBezTo>
                      <a:pt x="10" y="0"/>
                      <a:pt x="11" y="1"/>
                      <a:pt x="12" y="1"/>
                    </a:cubicBezTo>
                    <a:cubicBezTo>
                      <a:pt x="14" y="2"/>
                      <a:pt x="15" y="3"/>
                      <a:pt x="15" y="4"/>
                    </a:cubicBezTo>
                    <a:cubicBezTo>
                      <a:pt x="16" y="5"/>
                      <a:pt x="16" y="6"/>
                      <a:pt x="16" y="7"/>
                    </a:cubicBezTo>
                    <a:cubicBezTo>
                      <a:pt x="16" y="8"/>
                      <a:pt x="16" y="9"/>
                      <a:pt x="16" y="9"/>
                    </a:cubicBezTo>
                    <a:cubicBezTo>
                      <a:pt x="15" y="10"/>
                      <a:pt x="15" y="10"/>
                      <a:pt x="14" y="11"/>
                    </a:cubicBezTo>
                    <a:cubicBezTo>
                      <a:pt x="14" y="11"/>
                      <a:pt x="13" y="12"/>
                      <a:pt x="12" y="14"/>
                    </a:cubicBezTo>
                    <a:cubicBezTo>
                      <a:pt x="11" y="14"/>
                      <a:pt x="11" y="14"/>
                      <a:pt x="11" y="14"/>
                    </a:cubicBezTo>
                    <a:cubicBezTo>
                      <a:pt x="10" y="15"/>
                      <a:pt x="10" y="15"/>
                      <a:pt x="10" y="15"/>
                    </a:cubicBezTo>
                    <a:cubicBezTo>
                      <a:pt x="10" y="15"/>
                      <a:pt x="10" y="16"/>
                      <a:pt x="10" y="16"/>
                    </a:cubicBezTo>
                    <a:cubicBezTo>
                      <a:pt x="10" y="16"/>
                      <a:pt x="10" y="16"/>
                      <a:pt x="10" y="17"/>
                    </a:cubicBezTo>
                    <a:cubicBezTo>
                      <a:pt x="9" y="18"/>
                      <a:pt x="9" y="19"/>
                      <a:pt x="8" y="19"/>
                    </a:cubicBezTo>
                    <a:cubicBezTo>
                      <a:pt x="7" y="19"/>
                      <a:pt x="7" y="18"/>
                      <a:pt x="6" y="18"/>
                    </a:cubicBezTo>
                    <a:cubicBezTo>
                      <a:pt x="6" y="18"/>
                      <a:pt x="6" y="17"/>
                      <a:pt x="6" y="16"/>
                    </a:cubicBezTo>
                    <a:cubicBezTo>
                      <a:pt x="6" y="15"/>
                      <a:pt x="6" y="15"/>
                      <a:pt x="6" y="14"/>
                    </a:cubicBezTo>
                    <a:cubicBezTo>
                      <a:pt x="6" y="13"/>
                      <a:pt x="7" y="13"/>
                      <a:pt x="7" y="12"/>
                    </a:cubicBezTo>
                    <a:cubicBezTo>
                      <a:pt x="8" y="12"/>
                      <a:pt x="8" y="11"/>
                      <a:pt x="9" y="10"/>
                    </a:cubicBezTo>
                    <a:cubicBezTo>
                      <a:pt x="10" y="10"/>
                      <a:pt x="10" y="9"/>
                      <a:pt x="11" y="9"/>
                    </a:cubicBezTo>
                    <a:cubicBezTo>
                      <a:pt x="11" y="9"/>
                      <a:pt x="11" y="8"/>
                      <a:pt x="11" y="8"/>
                    </a:cubicBezTo>
                    <a:cubicBezTo>
                      <a:pt x="12" y="8"/>
                      <a:pt x="12" y="7"/>
                      <a:pt x="12" y="7"/>
                    </a:cubicBezTo>
                    <a:cubicBezTo>
                      <a:pt x="12" y="6"/>
                      <a:pt x="11" y="5"/>
                      <a:pt x="11" y="5"/>
                    </a:cubicBezTo>
                    <a:cubicBezTo>
                      <a:pt x="10" y="4"/>
                      <a:pt x="9" y="4"/>
                      <a:pt x="8" y="4"/>
                    </a:cubicBezTo>
                    <a:cubicBezTo>
                      <a:pt x="7" y="4"/>
                      <a:pt x="6" y="4"/>
                      <a:pt x="6" y="5"/>
                    </a:cubicBezTo>
                    <a:cubicBezTo>
                      <a:pt x="5" y="5"/>
                      <a:pt x="5" y="6"/>
                      <a:pt x="4" y="7"/>
                    </a:cubicBezTo>
                    <a:cubicBezTo>
                      <a:pt x="4" y="9"/>
                      <a:pt x="3" y="9"/>
                      <a:pt x="2" y="9"/>
                    </a:cubicBezTo>
                    <a:cubicBezTo>
                      <a:pt x="2" y="9"/>
                      <a:pt x="1" y="9"/>
                      <a:pt x="1" y="8"/>
                    </a:cubicBezTo>
                    <a:cubicBezTo>
                      <a:pt x="0" y="8"/>
                      <a:pt x="0" y="8"/>
                      <a:pt x="0" y="7"/>
                    </a:cubicBezTo>
                    <a:moveTo>
                      <a:pt x="8" y="25"/>
                    </a:moveTo>
                    <a:cubicBezTo>
                      <a:pt x="7" y="25"/>
                      <a:pt x="7" y="25"/>
                      <a:pt x="6" y="24"/>
                    </a:cubicBezTo>
                    <a:cubicBezTo>
                      <a:pt x="6" y="24"/>
                      <a:pt x="5" y="23"/>
                      <a:pt x="5" y="22"/>
                    </a:cubicBezTo>
                    <a:cubicBezTo>
                      <a:pt x="5" y="22"/>
                      <a:pt x="6" y="21"/>
                      <a:pt x="6" y="21"/>
                    </a:cubicBezTo>
                    <a:cubicBezTo>
                      <a:pt x="7" y="20"/>
                      <a:pt x="7" y="20"/>
                      <a:pt x="8" y="20"/>
                    </a:cubicBezTo>
                    <a:cubicBezTo>
                      <a:pt x="9" y="20"/>
                      <a:pt x="9" y="20"/>
                      <a:pt x="10" y="21"/>
                    </a:cubicBezTo>
                    <a:cubicBezTo>
                      <a:pt x="10" y="21"/>
                      <a:pt x="10" y="22"/>
                      <a:pt x="10" y="22"/>
                    </a:cubicBezTo>
                    <a:cubicBezTo>
                      <a:pt x="10" y="23"/>
                      <a:pt x="10" y="24"/>
                      <a:pt x="10" y="24"/>
                    </a:cubicBezTo>
                    <a:cubicBezTo>
                      <a:pt x="9" y="25"/>
                      <a:pt x="9" y="25"/>
                      <a:pt x="8"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11"/>
              <p:cNvSpPr/>
              <p:nvPr/>
            </p:nvSpPr>
            <p:spPr bwMode="auto">
              <a:xfrm>
                <a:off x="6780213" y="4260850"/>
                <a:ext cx="195263" cy="52388"/>
              </a:xfrm>
              <a:custGeom>
                <a:avLst/>
                <a:gdLst>
                  <a:gd name="T0" fmla="*/ 3 w 52"/>
                  <a:gd name="T1" fmla="*/ 14 h 14"/>
                  <a:gd name="T2" fmla="*/ 0 w 52"/>
                  <a:gd name="T3" fmla="*/ 11 h 14"/>
                  <a:gd name="T4" fmla="*/ 26 w 52"/>
                  <a:gd name="T5" fmla="*/ 0 h 14"/>
                  <a:gd name="T6" fmla="*/ 52 w 52"/>
                  <a:gd name="T7" fmla="*/ 11 h 14"/>
                  <a:gd name="T8" fmla="*/ 49 w 52"/>
                  <a:gd name="T9" fmla="*/ 14 h 14"/>
                  <a:gd name="T10" fmla="*/ 26 w 52"/>
                  <a:gd name="T11" fmla="*/ 5 h 14"/>
                  <a:gd name="T12" fmla="*/ 3 w 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2" h="14">
                    <a:moveTo>
                      <a:pt x="3" y="14"/>
                    </a:moveTo>
                    <a:cubicBezTo>
                      <a:pt x="0" y="11"/>
                      <a:pt x="0" y="11"/>
                      <a:pt x="0" y="11"/>
                    </a:cubicBezTo>
                    <a:cubicBezTo>
                      <a:pt x="7" y="4"/>
                      <a:pt x="16" y="0"/>
                      <a:pt x="26" y="0"/>
                    </a:cubicBezTo>
                    <a:cubicBezTo>
                      <a:pt x="36" y="0"/>
                      <a:pt x="45" y="4"/>
                      <a:pt x="52" y="11"/>
                    </a:cubicBezTo>
                    <a:cubicBezTo>
                      <a:pt x="49" y="14"/>
                      <a:pt x="49" y="14"/>
                      <a:pt x="49" y="14"/>
                    </a:cubicBezTo>
                    <a:cubicBezTo>
                      <a:pt x="43" y="8"/>
                      <a:pt x="35" y="5"/>
                      <a:pt x="26" y="5"/>
                    </a:cubicBezTo>
                    <a:cubicBezTo>
                      <a:pt x="17" y="5"/>
                      <a:pt x="9" y="8"/>
                      <a:pt x="3"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12"/>
              <p:cNvSpPr/>
              <p:nvPr/>
            </p:nvSpPr>
            <p:spPr bwMode="auto">
              <a:xfrm>
                <a:off x="6807201" y="4302125"/>
                <a:ext cx="142875" cy="41275"/>
              </a:xfrm>
              <a:custGeom>
                <a:avLst/>
                <a:gdLst>
                  <a:gd name="T0" fmla="*/ 3 w 38"/>
                  <a:gd name="T1" fmla="*/ 11 h 11"/>
                  <a:gd name="T2" fmla="*/ 0 w 38"/>
                  <a:gd name="T3" fmla="*/ 8 h 11"/>
                  <a:gd name="T4" fmla="*/ 19 w 38"/>
                  <a:gd name="T5" fmla="*/ 0 h 11"/>
                  <a:gd name="T6" fmla="*/ 38 w 38"/>
                  <a:gd name="T7" fmla="*/ 7 h 11"/>
                  <a:gd name="T8" fmla="*/ 35 w 38"/>
                  <a:gd name="T9" fmla="*/ 11 h 11"/>
                  <a:gd name="T10" fmla="*/ 19 w 38"/>
                  <a:gd name="T11" fmla="*/ 4 h 11"/>
                  <a:gd name="T12" fmla="*/ 3 w 3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 y="11"/>
                    </a:moveTo>
                    <a:cubicBezTo>
                      <a:pt x="0" y="8"/>
                      <a:pt x="0" y="8"/>
                      <a:pt x="0" y="8"/>
                    </a:cubicBezTo>
                    <a:cubicBezTo>
                      <a:pt x="5" y="2"/>
                      <a:pt x="12" y="0"/>
                      <a:pt x="19" y="0"/>
                    </a:cubicBezTo>
                    <a:cubicBezTo>
                      <a:pt x="26" y="0"/>
                      <a:pt x="33" y="2"/>
                      <a:pt x="38" y="7"/>
                    </a:cubicBezTo>
                    <a:cubicBezTo>
                      <a:pt x="35" y="11"/>
                      <a:pt x="35" y="11"/>
                      <a:pt x="35" y="11"/>
                    </a:cubicBezTo>
                    <a:cubicBezTo>
                      <a:pt x="31" y="6"/>
                      <a:pt x="25" y="4"/>
                      <a:pt x="19" y="4"/>
                    </a:cubicBezTo>
                    <a:cubicBezTo>
                      <a:pt x="13" y="4"/>
                      <a:pt x="7" y="6"/>
                      <a:pt x="3"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3"/>
              <p:cNvSpPr/>
              <p:nvPr/>
            </p:nvSpPr>
            <p:spPr bwMode="auto">
              <a:xfrm>
                <a:off x="6837363" y="4335463"/>
                <a:ext cx="82550" cy="34925"/>
              </a:xfrm>
              <a:custGeom>
                <a:avLst/>
                <a:gdLst>
                  <a:gd name="T0" fmla="*/ 3 w 22"/>
                  <a:gd name="T1" fmla="*/ 9 h 9"/>
                  <a:gd name="T2" fmla="*/ 0 w 22"/>
                  <a:gd name="T3" fmla="*/ 6 h 9"/>
                  <a:gd name="T4" fmla="*/ 22 w 22"/>
                  <a:gd name="T5" fmla="*/ 6 h 9"/>
                  <a:gd name="T6" fmla="*/ 19 w 22"/>
                  <a:gd name="T7" fmla="*/ 9 h 9"/>
                  <a:gd name="T8" fmla="*/ 3 w 22"/>
                  <a:gd name="T9" fmla="*/ 9 h 9"/>
                </a:gdLst>
                <a:ahLst/>
                <a:cxnLst>
                  <a:cxn ang="0">
                    <a:pos x="T0" y="T1"/>
                  </a:cxn>
                  <a:cxn ang="0">
                    <a:pos x="T2" y="T3"/>
                  </a:cxn>
                  <a:cxn ang="0">
                    <a:pos x="T4" y="T5"/>
                  </a:cxn>
                  <a:cxn ang="0">
                    <a:pos x="T6" y="T7"/>
                  </a:cxn>
                  <a:cxn ang="0">
                    <a:pos x="T8" y="T9"/>
                  </a:cxn>
                </a:cxnLst>
                <a:rect l="0" t="0" r="r" b="b"/>
                <a:pathLst>
                  <a:path w="22" h="9">
                    <a:moveTo>
                      <a:pt x="3" y="9"/>
                    </a:moveTo>
                    <a:cubicBezTo>
                      <a:pt x="0" y="6"/>
                      <a:pt x="0" y="6"/>
                      <a:pt x="0" y="6"/>
                    </a:cubicBezTo>
                    <a:cubicBezTo>
                      <a:pt x="6" y="0"/>
                      <a:pt x="16" y="0"/>
                      <a:pt x="22" y="6"/>
                    </a:cubicBezTo>
                    <a:cubicBezTo>
                      <a:pt x="19" y="9"/>
                      <a:pt x="19" y="9"/>
                      <a:pt x="19" y="9"/>
                    </a:cubicBezTo>
                    <a:cubicBezTo>
                      <a:pt x="15" y="5"/>
                      <a:pt x="7" y="5"/>
                      <a:pt x="3"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14"/>
              <p:cNvSpPr>
                <a:spLocks noEditPoints="1"/>
              </p:cNvSpPr>
              <p:nvPr/>
            </p:nvSpPr>
            <p:spPr bwMode="auto">
              <a:xfrm>
                <a:off x="6856413" y="4381500"/>
                <a:ext cx="44450" cy="41275"/>
              </a:xfrm>
              <a:custGeom>
                <a:avLst/>
                <a:gdLst>
                  <a:gd name="T0" fmla="*/ 6 w 12"/>
                  <a:gd name="T1" fmla="*/ 5 h 11"/>
                  <a:gd name="T2" fmla="*/ 6 w 12"/>
                  <a:gd name="T3" fmla="*/ 5 h 11"/>
                  <a:gd name="T4" fmla="*/ 7 w 12"/>
                  <a:gd name="T5" fmla="*/ 5 h 11"/>
                  <a:gd name="T6" fmla="*/ 6 w 12"/>
                  <a:gd name="T7" fmla="*/ 6 h 11"/>
                  <a:gd name="T8" fmla="*/ 6 w 12"/>
                  <a:gd name="T9" fmla="*/ 6 h 11"/>
                  <a:gd name="T10" fmla="*/ 5 w 12"/>
                  <a:gd name="T11" fmla="*/ 6 h 11"/>
                  <a:gd name="T12" fmla="*/ 5 w 12"/>
                  <a:gd name="T13" fmla="*/ 5 h 11"/>
                  <a:gd name="T14" fmla="*/ 5 w 12"/>
                  <a:gd name="T15" fmla="*/ 5 h 11"/>
                  <a:gd name="T16" fmla="*/ 6 w 12"/>
                  <a:gd name="T17" fmla="*/ 5 h 11"/>
                  <a:gd name="T18" fmla="*/ 6 w 12"/>
                  <a:gd name="T19" fmla="*/ 0 h 11"/>
                  <a:gd name="T20" fmla="*/ 2 w 12"/>
                  <a:gd name="T21" fmla="*/ 2 h 11"/>
                  <a:gd name="T22" fmla="*/ 2 w 12"/>
                  <a:gd name="T23" fmla="*/ 9 h 11"/>
                  <a:gd name="T24" fmla="*/ 6 w 12"/>
                  <a:gd name="T25" fmla="*/ 11 h 11"/>
                  <a:gd name="T26" fmla="*/ 10 w 12"/>
                  <a:gd name="T27" fmla="*/ 9 h 11"/>
                  <a:gd name="T28" fmla="*/ 10 w 12"/>
                  <a:gd name="T29" fmla="*/ 2 h 11"/>
                  <a:gd name="T30" fmla="*/ 6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6" y="5"/>
                    </a:moveTo>
                    <a:cubicBezTo>
                      <a:pt x="6" y="5"/>
                      <a:pt x="6" y="5"/>
                      <a:pt x="6" y="5"/>
                    </a:cubicBezTo>
                    <a:cubicBezTo>
                      <a:pt x="7" y="5"/>
                      <a:pt x="7" y="5"/>
                      <a:pt x="7" y="5"/>
                    </a:cubicBezTo>
                    <a:cubicBezTo>
                      <a:pt x="7" y="6"/>
                      <a:pt x="7" y="6"/>
                      <a:pt x="6" y="6"/>
                    </a:cubicBezTo>
                    <a:cubicBezTo>
                      <a:pt x="6" y="6"/>
                      <a:pt x="6" y="6"/>
                      <a:pt x="6" y="6"/>
                    </a:cubicBezTo>
                    <a:cubicBezTo>
                      <a:pt x="6" y="6"/>
                      <a:pt x="6" y="6"/>
                      <a:pt x="5" y="6"/>
                    </a:cubicBezTo>
                    <a:cubicBezTo>
                      <a:pt x="5" y="6"/>
                      <a:pt x="5" y="6"/>
                      <a:pt x="5" y="5"/>
                    </a:cubicBezTo>
                    <a:cubicBezTo>
                      <a:pt x="5" y="5"/>
                      <a:pt x="5" y="5"/>
                      <a:pt x="5" y="5"/>
                    </a:cubicBezTo>
                    <a:cubicBezTo>
                      <a:pt x="6" y="5"/>
                      <a:pt x="6" y="5"/>
                      <a:pt x="6" y="5"/>
                    </a:cubicBezTo>
                    <a:moveTo>
                      <a:pt x="6" y="0"/>
                    </a:moveTo>
                    <a:cubicBezTo>
                      <a:pt x="5" y="0"/>
                      <a:pt x="3" y="1"/>
                      <a:pt x="2" y="2"/>
                    </a:cubicBezTo>
                    <a:cubicBezTo>
                      <a:pt x="0" y="4"/>
                      <a:pt x="0" y="7"/>
                      <a:pt x="2" y="9"/>
                    </a:cubicBezTo>
                    <a:cubicBezTo>
                      <a:pt x="3" y="10"/>
                      <a:pt x="5" y="11"/>
                      <a:pt x="6" y="11"/>
                    </a:cubicBezTo>
                    <a:cubicBezTo>
                      <a:pt x="7" y="11"/>
                      <a:pt x="9" y="10"/>
                      <a:pt x="10" y="9"/>
                    </a:cubicBezTo>
                    <a:cubicBezTo>
                      <a:pt x="12" y="7"/>
                      <a:pt x="12" y="4"/>
                      <a:pt x="10" y="2"/>
                    </a:cubicBezTo>
                    <a:cubicBezTo>
                      <a:pt x="9" y="1"/>
                      <a:pt x="7"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5"/>
              <p:cNvSpPr/>
              <p:nvPr/>
            </p:nvSpPr>
            <p:spPr bwMode="auto">
              <a:xfrm>
                <a:off x="6727826" y="3833813"/>
                <a:ext cx="63500" cy="101600"/>
              </a:xfrm>
              <a:custGeom>
                <a:avLst/>
                <a:gdLst>
                  <a:gd name="T0" fmla="*/ 31 w 40"/>
                  <a:gd name="T1" fmla="*/ 64 h 64"/>
                  <a:gd name="T2" fmla="*/ 0 w 40"/>
                  <a:gd name="T3" fmla="*/ 33 h 64"/>
                  <a:gd name="T4" fmla="*/ 31 w 40"/>
                  <a:gd name="T5" fmla="*/ 0 h 64"/>
                  <a:gd name="T6" fmla="*/ 40 w 40"/>
                  <a:gd name="T7" fmla="*/ 7 h 64"/>
                  <a:gd name="T8" fmla="*/ 14 w 40"/>
                  <a:gd name="T9" fmla="*/ 33 h 64"/>
                  <a:gd name="T10" fmla="*/ 40 w 40"/>
                  <a:gd name="T11" fmla="*/ 57 h 64"/>
                  <a:gd name="T12" fmla="*/ 31 w 4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31" y="64"/>
                    </a:moveTo>
                    <a:lnTo>
                      <a:pt x="0" y="33"/>
                    </a:lnTo>
                    <a:lnTo>
                      <a:pt x="31" y="0"/>
                    </a:lnTo>
                    <a:lnTo>
                      <a:pt x="40" y="7"/>
                    </a:lnTo>
                    <a:lnTo>
                      <a:pt x="14" y="33"/>
                    </a:lnTo>
                    <a:lnTo>
                      <a:pt x="40" y="57"/>
                    </a:lnTo>
                    <a:lnTo>
                      <a:pt x="3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Rectangle 116"/>
              <p:cNvSpPr>
                <a:spLocks noChangeArrowheads="1"/>
              </p:cNvSpPr>
              <p:nvPr/>
            </p:nvSpPr>
            <p:spPr bwMode="auto">
              <a:xfrm>
                <a:off x="6750051" y="3875088"/>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2" name="Freeform 117"/>
              <p:cNvSpPr/>
              <p:nvPr/>
            </p:nvSpPr>
            <p:spPr bwMode="auto">
              <a:xfrm>
                <a:off x="6862763" y="3743325"/>
                <a:ext cx="60325" cy="101600"/>
              </a:xfrm>
              <a:custGeom>
                <a:avLst/>
                <a:gdLst>
                  <a:gd name="T0" fmla="*/ 7 w 38"/>
                  <a:gd name="T1" fmla="*/ 64 h 64"/>
                  <a:gd name="T2" fmla="*/ 0 w 38"/>
                  <a:gd name="T3" fmla="*/ 57 h 64"/>
                  <a:gd name="T4" fmla="*/ 24 w 38"/>
                  <a:gd name="T5" fmla="*/ 33 h 64"/>
                  <a:gd name="T6" fmla="*/ 0 w 38"/>
                  <a:gd name="T7" fmla="*/ 7 h 64"/>
                  <a:gd name="T8" fmla="*/ 7 w 38"/>
                  <a:gd name="T9" fmla="*/ 0 h 64"/>
                  <a:gd name="T10" fmla="*/ 38 w 38"/>
                  <a:gd name="T11" fmla="*/ 33 h 64"/>
                  <a:gd name="T12" fmla="*/ 7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7" y="64"/>
                    </a:moveTo>
                    <a:lnTo>
                      <a:pt x="0" y="57"/>
                    </a:lnTo>
                    <a:lnTo>
                      <a:pt x="24" y="33"/>
                    </a:lnTo>
                    <a:lnTo>
                      <a:pt x="0" y="7"/>
                    </a:lnTo>
                    <a:lnTo>
                      <a:pt x="7" y="0"/>
                    </a:lnTo>
                    <a:lnTo>
                      <a:pt x="38" y="33"/>
                    </a:lnTo>
                    <a:lnTo>
                      <a:pt x="7"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Rectangle 118"/>
              <p:cNvSpPr>
                <a:spLocks noChangeArrowheads="1"/>
              </p:cNvSpPr>
              <p:nvPr/>
            </p:nvSpPr>
            <p:spPr bwMode="auto">
              <a:xfrm>
                <a:off x="6738938" y="3784600"/>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4" name="Freeform 119"/>
              <p:cNvSpPr>
                <a:spLocks noEditPoints="1"/>
              </p:cNvSpPr>
              <p:nvPr/>
            </p:nvSpPr>
            <p:spPr bwMode="auto">
              <a:xfrm>
                <a:off x="6727826" y="4002088"/>
                <a:ext cx="192088" cy="192088"/>
              </a:xfrm>
              <a:custGeom>
                <a:avLst/>
                <a:gdLst>
                  <a:gd name="T0" fmla="*/ 40 w 51"/>
                  <a:gd name="T1" fmla="*/ 51 h 51"/>
                  <a:gd name="T2" fmla="*/ 13 w 51"/>
                  <a:gd name="T3" fmla="*/ 38 h 51"/>
                  <a:gd name="T4" fmla="*/ 12 w 51"/>
                  <a:gd name="T5" fmla="*/ 38 h 51"/>
                  <a:gd name="T6" fmla="*/ 0 w 51"/>
                  <a:gd name="T7" fmla="*/ 10 h 51"/>
                  <a:gd name="T8" fmla="*/ 0 w 51"/>
                  <a:gd name="T9" fmla="*/ 9 h 51"/>
                  <a:gd name="T10" fmla="*/ 1 w 51"/>
                  <a:gd name="T11" fmla="*/ 9 h 51"/>
                  <a:gd name="T12" fmla="*/ 3 w 51"/>
                  <a:gd name="T13" fmla="*/ 6 h 51"/>
                  <a:gd name="T14" fmla="*/ 12 w 51"/>
                  <a:gd name="T15" fmla="*/ 0 h 51"/>
                  <a:gd name="T16" fmla="*/ 13 w 51"/>
                  <a:gd name="T17" fmla="*/ 0 h 51"/>
                  <a:gd name="T18" fmla="*/ 18 w 51"/>
                  <a:gd name="T19" fmla="*/ 3 h 51"/>
                  <a:gd name="T20" fmla="*/ 22 w 51"/>
                  <a:gd name="T21" fmla="*/ 14 h 51"/>
                  <a:gd name="T22" fmla="*/ 20 w 51"/>
                  <a:gd name="T23" fmla="*/ 19 h 51"/>
                  <a:gd name="T24" fmla="*/ 16 w 51"/>
                  <a:gd name="T25" fmla="*/ 22 h 51"/>
                  <a:gd name="T26" fmla="*/ 17 w 51"/>
                  <a:gd name="T27" fmla="*/ 23 h 51"/>
                  <a:gd name="T28" fmla="*/ 22 w 51"/>
                  <a:gd name="T29" fmla="*/ 29 h 51"/>
                  <a:gd name="T30" fmla="*/ 28 w 51"/>
                  <a:gd name="T31" fmla="*/ 34 h 51"/>
                  <a:gd name="T32" fmla="*/ 29 w 51"/>
                  <a:gd name="T33" fmla="*/ 35 h 51"/>
                  <a:gd name="T34" fmla="*/ 32 w 51"/>
                  <a:gd name="T35" fmla="*/ 31 h 51"/>
                  <a:gd name="T36" fmla="*/ 36 w 51"/>
                  <a:gd name="T37" fmla="*/ 29 h 51"/>
                  <a:gd name="T38" fmla="*/ 36 w 51"/>
                  <a:gd name="T39" fmla="*/ 29 h 51"/>
                  <a:gd name="T40" fmla="*/ 48 w 51"/>
                  <a:gd name="T41" fmla="*/ 33 h 51"/>
                  <a:gd name="T42" fmla="*/ 50 w 51"/>
                  <a:gd name="T43" fmla="*/ 39 h 51"/>
                  <a:gd name="T44" fmla="*/ 44 w 51"/>
                  <a:gd name="T45" fmla="*/ 48 h 51"/>
                  <a:gd name="T46" fmla="*/ 42 w 51"/>
                  <a:gd name="T47" fmla="*/ 50 h 51"/>
                  <a:gd name="T48" fmla="*/ 41 w 51"/>
                  <a:gd name="T49" fmla="*/ 51 h 51"/>
                  <a:gd name="T50" fmla="*/ 40 w 51"/>
                  <a:gd name="T51" fmla="*/ 51 h 51"/>
                  <a:gd name="T52" fmla="*/ 16 w 51"/>
                  <a:gd name="T53" fmla="*/ 35 h 51"/>
                  <a:gd name="T54" fmla="*/ 40 w 51"/>
                  <a:gd name="T55" fmla="*/ 46 h 51"/>
                  <a:gd name="T56" fmla="*/ 41 w 51"/>
                  <a:gd name="T57" fmla="*/ 45 h 51"/>
                  <a:gd name="T58" fmla="*/ 46 w 51"/>
                  <a:gd name="T59" fmla="*/ 37 h 51"/>
                  <a:gd name="T60" fmla="*/ 46 w 51"/>
                  <a:gd name="T61" fmla="*/ 37 h 51"/>
                  <a:gd name="T62" fmla="*/ 35 w 51"/>
                  <a:gd name="T63" fmla="*/ 33 h 51"/>
                  <a:gd name="T64" fmla="*/ 35 w 51"/>
                  <a:gd name="T65" fmla="*/ 34 h 51"/>
                  <a:gd name="T66" fmla="*/ 33 w 51"/>
                  <a:gd name="T67" fmla="*/ 37 h 51"/>
                  <a:gd name="T68" fmla="*/ 25 w 51"/>
                  <a:gd name="T69" fmla="*/ 38 h 51"/>
                  <a:gd name="T70" fmla="*/ 19 w 51"/>
                  <a:gd name="T71" fmla="*/ 32 h 51"/>
                  <a:gd name="T72" fmla="*/ 13 w 51"/>
                  <a:gd name="T73" fmla="*/ 26 h 51"/>
                  <a:gd name="T74" fmla="*/ 12 w 51"/>
                  <a:gd name="T75" fmla="*/ 21 h 51"/>
                  <a:gd name="T76" fmla="*/ 14 w 51"/>
                  <a:gd name="T77" fmla="*/ 18 h 51"/>
                  <a:gd name="T78" fmla="*/ 17 w 51"/>
                  <a:gd name="T79" fmla="*/ 16 h 51"/>
                  <a:gd name="T80" fmla="*/ 17 w 51"/>
                  <a:gd name="T81" fmla="*/ 15 h 51"/>
                  <a:gd name="T82" fmla="*/ 14 w 51"/>
                  <a:gd name="T83" fmla="*/ 5 h 51"/>
                  <a:gd name="T84" fmla="*/ 13 w 51"/>
                  <a:gd name="T85" fmla="*/ 5 h 51"/>
                  <a:gd name="T86" fmla="*/ 6 w 51"/>
                  <a:gd name="T87" fmla="*/ 10 h 51"/>
                  <a:gd name="T88" fmla="*/ 5 w 51"/>
                  <a:gd name="T89" fmla="*/ 11 h 51"/>
                  <a:gd name="T90" fmla="*/ 15 w 51"/>
                  <a:gd name="T91" fmla="*/ 35 h 51"/>
                  <a:gd name="T92" fmla="*/ 16 w 51"/>
                  <a:gd name="T9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51">
                    <a:moveTo>
                      <a:pt x="40" y="51"/>
                    </a:moveTo>
                    <a:cubicBezTo>
                      <a:pt x="30" y="51"/>
                      <a:pt x="20" y="46"/>
                      <a:pt x="13" y="38"/>
                    </a:cubicBezTo>
                    <a:cubicBezTo>
                      <a:pt x="12" y="38"/>
                      <a:pt x="12" y="38"/>
                      <a:pt x="12" y="38"/>
                    </a:cubicBezTo>
                    <a:cubicBezTo>
                      <a:pt x="4" y="30"/>
                      <a:pt x="0" y="20"/>
                      <a:pt x="0" y="10"/>
                    </a:cubicBezTo>
                    <a:cubicBezTo>
                      <a:pt x="0" y="9"/>
                      <a:pt x="0" y="9"/>
                      <a:pt x="0" y="9"/>
                    </a:cubicBezTo>
                    <a:cubicBezTo>
                      <a:pt x="1" y="9"/>
                      <a:pt x="1" y="9"/>
                      <a:pt x="1" y="9"/>
                    </a:cubicBezTo>
                    <a:cubicBezTo>
                      <a:pt x="1" y="8"/>
                      <a:pt x="2" y="7"/>
                      <a:pt x="3" y="6"/>
                    </a:cubicBezTo>
                    <a:cubicBezTo>
                      <a:pt x="5" y="4"/>
                      <a:pt x="9" y="2"/>
                      <a:pt x="12" y="0"/>
                    </a:cubicBezTo>
                    <a:cubicBezTo>
                      <a:pt x="12" y="0"/>
                      <a:pt x="13" y="0"/>
                      <a:pt x="13" y="0"/>
                    </a:cubicBezTo>
                    <a:cubicBezTo>
                      <a:pt x="15" y="0"/>
                      <a:pt x="17" y="1"/>
                      <a:pt x="18" y="3"/>
                    </a:cubicBezTo>
                    <a:cubicBezTo>
                      <a:pt x="19" y="6"/>
                      <a:pt x="21" y="10"/>
                      <a:pt x="22" y="14"/>
                    </a:cubicBezTo>
                    <a:cubicBezTo>
                      <a:pt x="22" y="16"/>
                      <a:pt x="22" y="18"/>
                      <a:pt x="20" y="19"/>
                    </a:cubicBezTo>
                    <a:cubicBezTo>
                      <a:pt x="16" y="22"/>
                      <a:pt x="16" y="22"/>
                      <a:pt x="16" y="22"/>
                    </a:cubicBezTo>
                    <a:cubicBezTo>
                      <a:pt x="16" y="22"/>
                      <a:pt x="16" y="22"/>
                      <a:pt x="17" y="23"/>
                    </a:cubicBezTo>
                    <a:cubicBezTo>
                      <a:pt x="18" y="25"/>
                      <a:pt x="20" y="27"/>
                      <a:pt x="22" y="29"/>
                    </a:cubicBezTo>
                    <a:cubicBezTo>
                      <a:pt x="24" y="31"/>
                      <a:pt x="26" y="33"/>
                      <a:pt x="28" y="34"/>
                    </a:cubicBezTo>
                    <a:cubicBezTo>
                      <a:pt x="28" y="34"/>
                      <a:pt x="29" y="35"/>
                      <a:pt x="29" y="35"/>
                    </a:cubicBezTo>
                    <a:cubicBezTo>
                      <a:pt x="32" y="31"/>
                      <a:pt x="32" y="31"/>
                      <a:pt x="32" y="31"/>
                    </a:cubicBezTo>
                    <a:cubicBezTo>
                      <a:pt x="33" y="29"/>
                      <a:pt x="35" y="29"/>
                      <a:pt x="36" y="29"/>
                    </a:cubicBezTo>
                    <a:cubicBezTo>
                      <a:pt x="36" y="29"/>
                      <a:pt x="36" y="29"/>
                      <a:pt x="36" y="29"/>
                    </a:cubicBezTo>
                    <a:cubicBezTo>
                      <a:pt x="41" y="30"/>
                      <a:pt x="44" y="31"/>
                      <a:pt x="48" y="33"/>
                    </a:cubicBezTo>
                    <a:cubicBezTo>
                      <a:pt x="50" y="34"/>
                      <a:pt x="51" y="37"/>
                      <a:pt x="50" y="39"/>
                    </a:cubicBezTo>
                    <a:cubicBezTo>
                      <a:pt x="49" y="42"/>
                      <a:pt x="47" y="46"/>
                      <a:pt x="44" y="48"/>
                    </a:cubicBezTo>
                    <a:cubicBezTo>
                      <a:pt x="44" y="49"/>
                      <a:pt x="43" y="50"/>
                      <a:pt x="42" y="50"/>
                    </a:cubicBezTo>
                    <a:cubicBezTo>
                      <a:pt x="41" y="51"/>
                      <a:pt x="41" y="51"/>
                      <a:pt x="41" y="51"/>
                    </a:cubicBezTo>
                    <a:lnTo>
                      <a:pt x="40" y="51"/>
                    </a:lnTo>
                    <a:close/>
                    <a:moveTo>
                      <a:pt x="16" y="35"/>
                    </a:moveTo>
                    <a:cubicBezTo>
                      <a:pt x="23" y="42"/>
                      <a:pt x="31" y="46"/>
                      <a:pt x="40" y="46"/>
                    </a:cubicBezTo>
                    <a:cubicBezTo>
                      <a:pt x="40" y="46"/>
                      <a:pt x="41" y="46"/>
                      <a:pt x="41" y="45"/>
                    </a:cubicBezTo>
                    <a:cubicBezTo>
                      <a:pt x="44" y="43"/>
                      <a:pt x="45" y="40"/>
                      <a:pt x="46" y="37"/>
                    </a:cubicBezTo>
                    <a:cubicBezTo>
                      <a:pt x="46" y="37"/>
                      <a:pt x="46" y="37"/>
                      <a:pt x="46" y="37"/>
                    </a:cubicBezTo>
                    <a:cubicBezTo>
                      <a:pt x="43" y="35"/>
                      <a:pt x="40" y="34"/>
                      <a:pt x="35" y="33"/>
                    </a:cubicBezTo>
                    <a:cubicBezTo>
                      <a:pt x="35" y="33"/>
                      <a:pt x="35" y="34"/>
                      <a:pt x="35" y="34"/>
                    </a:cubicBezTo>
                    <a:cubicBezTo>
                      <a:pt x="33" y="37"/>
                      <a:pt x="33" y="37"/>
                      <a:pt x="33" y="37"/>
                    </a:cubicBezTo>
                    <a:cubicBezTo>
                      <a:pt x="31" y="39"/>
                      <a:pt x="28" y="40"/>
                      <a:pt x="25" y="38"/>
                    </a:cubicBezTo>
                    <a:cubicBezTo>
                      <a:pt x="23" y="36"/>
                      <a:pt x="21" y="34"/>
                      <a:pt x="19" y="32"/>
                    </a:cubicBezTo>
                    <a:cubicBezTo>
                      <a:pt x="17" y="30"/>
                      <a:pt x="15" y="28"/>
                      <a:pt x="13" y="26"/>
                    </a:cubicBezTo>
                    <a:cubicBezTo>
                      <a:pt x="12" y="24"/>
                      <a:pt x="12" y="22"/>
                      <a:pt x="12" y="21"/>
                    </a:cubicBezTo>
                    <a:cubicBezTo>
                      <a:pt x="12" y="20"/>
                      <a:pt x="13" y="19"/>
                      <a:pt x="14" y="18"/>
                    </a:cubicBezTo>
                    <a:cubicBezTo>
                      <a:pt x="17" y="16"/>
                      <a:pt x="17" y="16"/>
                      <a:pt x="17" y="16"/>
                    </a:cubicBezTo>
                    <a:cubicBezTo>
                      <a:pt x="17" y="16"/>
                      <a:pt x="17" y="15"/>
                      <a:pt x="17" y="15"/>
                    </a:cubicBezTo>
                    <a:cubicBezTo>
                      <a:pt x="16" y="12"/>
                      <a:pt x="15" y="8"/>
                      <a:pt x="14" y="5"/>
                    </a:cubicBezTo>
                    <a:cubicBezTo>
                      <a:pt x="14" y="5"/>
                      <a:pt x="14" y="5"/>
                      <a:pt x="13" y="5"/>
                    </a:cubicBezTo>
                    <a:cubicBezTo>
                      <a:pt x="11" y="6"/>
                      <a:pt x="8" y="7"/>
                      <a:pt x="6" y="10"/>
                    </a:cubicBezTo>
                    <a:cubicBezTo>
                      <a:pt x="5" y="10"/>
                      <a:pt x="5" y="10"/>
                      <a:pt x="5" y="11"/>
                    </a:cubicBezTo>
                    <a:cubicBezTo>
                      <a:pt x="5" y="19"/>
                      <a:pt x="9" y="28"/>
                      <a:pt x="15" y="35"/>
                    </a:cubicBezTo>
                    <a:lnTo>
                      <a:pt x="16"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20"/>
              <p:cNvSpPr/>
              <p:nvPr/>
            </p:nvSpPr>
            <p:spPr bwMode="auto">
              <a:xfrm>
                <a:off x="6848476" y="4021138"/>
                <a:ext cx="52388" cy="52388"/>
              </a:xfrm>
              <a:custGeom>
                <a:avLst/>
                <a:gdLst>
                  <a:gd name="T0" fmla="*/ 21 w 33"/>
                  <a:gd name="T1" fmla="*/ 33 h 33"/>
                  <a:gd name="T2" fmla="*/ 21 w 33"/>
                  <a:gd name="T3" fmla="*/ 12 h 33"/>
                  <a:gd name="T4" fmla="*/ 0 w 33"/>
                  <a:gd name="T5" fmla="*/ 9 h 33"/>
                  <a:gd name="T6" fmla="*/ 0 w 33"/>
                  <a:gd name="T7" fmla="*/ 0 h 33"/>
                  <a:gd name="T8" fmla="*/ 31 w 33"/>
                  <a:gd name="T9" fmla="*/ 2 h 33"/>
                  <a:gd name="T10" fmla="*/ 33 w 33"/>
                  <a:gd name="T11" fmla="*/ 31 h 33"/>
                  <a:gd name="T12" fmla="*/ 21 w 3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21" y="33"/>
                    </a:moveTo>
                    <a:lnTo>
                      <a:pt x="21" y="12"/>
                    </a:lnTo>
                    <a:lnTo>
                      <a:pt x="0" y="9"/>
                    </a:lnTo>
                    <a:lnTo>
                      <a:pt x="0" y="0"/>
                    </a:lnTo>
                    <a:lnTo>
                      <a:pt x="31" y="2"/>
                    </a:lnTo>
                    <a:lnTo>
                      <a:pt x="33" y="31"/>
                    </a:lnTo>
                    <a:lnTo>
                      <a:pt x="2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1"/>
              <p:cNvSpPr/>
              <p:nvPr/>
            </p:nvSpPr>
            <p:spPr bwMode="auto">
              <a:xfrm>
                <a:off x="6832601" y="4029075"/>
                <a:ext cx="57150" cy="55563"/>
              </a:xfrm>
              <a:custGeom>
                <a:avLst/>
                <a:gdLst>
                  <a:gd name="T0" fmla="*/ 8 w 36"/>
                  <a:gd name="T1" fmla="*/ 35 h 35"/>
                  <a:gd name="T2" fmla="*/ 0 w 36"/>
                  <a:gd name="T3" fmla="*/ 28 h 35"/>
                  <a:gd name="T4" fmla="*/ 29 w 36"/>
                  <a:gd name="T5" fmla="*/ 0 h 35"/>
                  <a:gd name="T6" fmla="*/ 36 w 36"/>
                  <a:gd name="T7" fmla="*/ 7 h 35"/>
                  <a:gd name="T8" fmla="*/ 8 w 36"/>
                  <a:gd name="T9" fmla="*/ 35 h 35"/>
                </a:gdLst>
                <a:ahLst/>
                <a:cxnLst>
                  <a:cxn ang="0">
                    <a:pos x="T0" y="T1"/>
                  </a:cxn>
                  <a:cxn ang="0">
                    <a:pos x="T2" y="T3"/>
                  </a:cxn>
                  <a:cxn ang="0">
                    <a:pos x="T4" y="T5"/>
                  </a:cxn>
                  <a:cxn ang="0">
                    <a:pos x="T6" y="T7"/>
                  </a:cxn>
                  <a:cxn ang="0">
                    <a:pos x="T8" y="T9"/>
                  </a:cxn>
                </a:cxnLst>
                <a:rect l="0" t="0" r="r" b="b"/>
                <a:pathLst>
                  <a:path w="36" h="35">
                    <a:moveTo>
                      <a:pt x="8" y="35"/>
                    </a:moveTo>
                    <a:lnTo>
                      <a:pt x="0" y="28"/>
                    </a:lnTo>
                    <a:lnTo>
                      <a:pt x="29" y="0"/>
                    </a:lnTo>
                    <a:lnTo>
                      <a:pt x="36" y="7"/>
                    </a:lnTo>
                    <a:lnTo>
                      <a:pt x="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7" name="Freeform 122"/>
            <p:cNvSpPr/>
            <p:nvPr/>
          </p:nvSpPr>
          <p:spPr bwMode="auto">
            <a:xfrm>
              <a:off x="6192838" y="2936875"/>
              <a:ext cx="828675" cy="750888"/>
            </a:xfrm>
            <a:custGeom>
              <a:avLst/>
              <a:gdLst>
                <a:gd name="T0" fmla="*/ 110 w 221"/>
                <a:gd name="T1" fmla="*/ 0 h 200"/>
                <a:gd name="T2" fmla="*/ 221 w 221"/>
                <a:gd name="T3" fmla="*/ 87 h 200"/>
                <a:gd name="T4" fmla="*/ 158 w 221"/>
                <a:gd name="T5" fmla="*/ 166 h 200"/>
                <a:gd name="T6" fmla="*/ 160 w 221"/>
                <a:gd name="T7" fmla="*/ 170 h 200"/>
                <a:gd name="T8" fmla="*/ 191 w 221"/>
                <a:gd name="T9" fmla="*/ 198 h 200"/>
                <a:gd name="T10" fmla="*/ 119 w 221"/>
                <a:gd name="T11" fmla="*/ 174 h 200"/>
                <a:gd name="T12" fmla="*/ 110 w 221"/>
                <a:gd name="T13" fmla="*/ 174 h 200"/>
                <a:gd name="T14" fmla="*/ 0 w 221"/>
                <a:gd name="T15" fmla="*/ 87 h 200"/>
                <a:gd name="T16" fmla="*/ 110 w 221"/>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00">
                  <a:moveTo>
                    <a:pt x="110" y="0"/>
                  </a:moveTo>
                  <a:cubicBezTo>
                    <a:pt x="172" y="0"/>
                    <a:pt x="221" y="39"/>
                    <a:pt x="221" y="87"/>
                  </a:cubicBezTo>
                  <a:cubicBezTo>
                    <a:pt x="221" y="122"/>
                    <a:pt x="195" y="152"/>
                    <a:pt x="158" y="166"/>
                  </a:cubicBezTo>
                  <a:cubicBezTo>
                    <a:pt x="158" y="167"/>
                    <a:pt x="159" y="169"/>
                    <a:pt x="160" y="170"/>
                  </a:cubicBezTo>
                  <a:cubicBezTo>
                    <a:pt x="167" y="182"/>
                    <a:pt x="178" y="192"/>
                    <a:pt x="191" y="198"/>
                  </a:cubicBezTo>
                  <a:cubicBezTo>
                    <a:pt x="163" y="200"/>
                    <a:pt x="136" y="191"/>
                    <a:pt x="119" y="174"/>
                  </a:cubicBezTo>
                  <a:cubicBezTo>
                    <a:pt x="116" y="174"/>
                    <a:pt x="113" y="174"/>
                    <a:pt x="110" y="174"/>
                  </a:cubicBezTo>
                  <a:cubicBezTo>
                    <a:pt x="49" y="174"/>
                    <a:pt x="0" y="135"/>
                    <a:pt x="0" y="87"/>
                  </a:cubicBezTo>
                  <a:cubicBezTo>
                    <a:pt x="0" y="39"/>
                    <a:pt x="49" y="0"/>
                    <a:pt x="110" y="0"/>
                  </a:cubicBezTo>
                </a:path>
              </a:pathLst>
            </a:custGeom>
            <a:solidFill>
              <a:srgbClr val="2C79AD"/>
            </a:solidFill>
            <a:ln>
              <a:noFill/>
            </a:ln>
          </p:spPr>
          <p:txBody>
            <a:bodyPr vert="horz" wrap="square" lIns="91440" tIns="45720" rIns="91440" bIns="45720" numCol="1" anchor="t" anchorCtr="0" compatLnSpc="1"/>
            <a:lstStyle/>
            <a:p>
              <a:endParaRPr lang="zh-CN" altLang="en-US"/>
            </a:p>
          </p:txBody>
        </p:sp>
        <p:sp>
          <p:nvSpPr>
            <p:cNvPr id="38" name="Freeform 123"/>
            <p:cNvSpPr/>
            <p:nvPr/>
          </p:nvSpPr>
          <p:spPr bwMode="auto">
            <a:xfrm>
              <a:off x="5775326" y="2667000"/>
              <a:ext cx="952500" cy="863600"/>
            </a:xfrm>
            <a:custGeom>
              <a:avLst/>
              <a:gdLst>
                <a:gd name="T0" fmla="*/ 127 w 254"/>
                <a:gd name="T1" fmla="*/ 0 h 230"/>
                <a:gd name="T2" fmla="*/ 0 w 254"/>
                <a:gd name="T3" fmla="*/ 100 h 230"/>
                <a:gd name="T4" fmla="*/ 73 w 254"/>
                <a:gd name="T5" fmla="*/ 190 h 230"/>
                <a:gd name="T6" fmla="*/ 70 w 254"/>
                <a:gd name="T7" fmla="*/ 196 h 230"/>
                <a:gd name="T8" fmla="*/ 35 w 254"/>
                <a:gd name="T9" fmla="*/ 227 h 230"/>
                <a:gd name="T10" fmla="*/ 117 w 254"/>
                <a:gd name="T11" fmla="*/ 200 h 230"/>
                <a:gd name="T12" fmla="*/ 127 w 254"/>
                <a:gd name="T13" fmla="*/ 200 h 230"/>
                <a:gd name="T14" fmla="*/ 254 w 254"/>
                <a:gd name="T15" fmla="*/ 100 h 230"/>
                <a:gd name="T16" fmla="*/ 127 w 254"/>
                <a:gd name="T1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30">
                  <a:moveTo>
                    <a:pt x="127" y="0"/>
                  </a:moveTo>
                  <a:cubicBezTo>
                    <a:pt x="57" y="0"/>
                    <a:pt x="0" y="45"/>
                    <a:pt x="0" y="100"/>
                  </a:cubicBezTo>
                  <a:cubicBezTo>
                    <a:pt x="0" y="140"/>
                    <a:pt x="30" y="174"/>
                    <a:pt x="73" y="190"/>
                  </a:cubicBezTo>
                  <a:cubicBezTo>
                    <a:pt x="72" y="192"/>
                    <a:pt x="71" y="194"/>
                    <a:pt x="70" y="196"/>
                  </a:cubicBezTo>
                  <a:cubicBezTo>
                    <a:pt x="62" y="210"/>
                    <a:pt x="50" y="220"/>
                    <a:pt x="35" y="227"/>
                  </a:cubicBezTo>
                  <a:cubicBezTo>
                    <a:pt x="67" y="230"/>
                    <a:pt x="97" y="220"/>
                    <a:pt x="117" y="200"/>
                  </a:cubicBezTo>
                  <a:cubicBezTo>
                    <a:pt x="120" y="200"/>
                    <a:pt x="124" y="200"/>
                    <a:pt x="127" y="200"/>
                  </a:cubicBezTo>
                  <a:cubicBezTo>
                    <a:pt x="197" y="200"/>
                    <a:pt x="254" y="155"/>
                    <a:pt x="254" y="100"/>
                  </a:cubicBezTo>
                  <a:cubicBezTo>
                    <a:pt x="254" y="45"/>
                    <a:pt x="197" y="0"/>
                    <a:pt x="12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Oval 124"/>
            <p:cNvSpPr>
              <a:spLocks noChangeArrowheads="1"/>
            </p:cNvSpPr>
            <p:nvPr/>
          </p:nvSpPr>
          <p:spPr bwMode="auto">
            <a:xfrm>
              <a:off x="5981701" y="2982913"/>
              <a:ext cx="134938" cy="134938"/>
            </a:xfrm>
            <a:prstGeom prst="ellipse">
              <a:avLst/>
            </a:prstGeom>
            <a:solidFill>
              <a:srgbClr val="2C79AD"/>
            </a:solidFill>
            <a:ln>
              <a:noFill/>
            </a:ln>
          </p:spPr>
          <p:txBody>
            <a:bodyPr vert="horz" wrap="square" lIns="91440" tIns="45720" rIns="91440" bIns="45720" numCol="1" anchor="t" anchorCtr="0" compatLnSpc="1"/>
            <a:lstStyle/>
            <a:p>
              <a:endParaRPr lang="zh-CN" altLang="en-US"/>
            </a:p>
          </p:txBody>
        </p:sp>
        <p:sp>
          <p:nvSpPr>
            <p:cNvPr id="40" name="Oval 125"/>
            <p:cNvSpPr>
              <a:spLocks noChangeArrowheads="1"/>
            </p:cNvSpPr>
            <p:nvPr/>
          </p:nvSpPr>
          <p:spPr bwMode="auto">
            <a:xfrm>
              <a:off x="6188076" y="2982913"/>
              <a:ext cx="131763" cy="134938"/>
            </a:xfrm>
            <a:prstGeom prst="ellipse">
              <a:avLst/>
            </a:prstGeom>
            <a:solidFill>
              <a:srgbClr val="2C79AD"/>
            </a:solidFill>
            <a:ln>
              <a:noFill/>
            </a:ln>
          </p:spPr>
          <p:txBody>
            <a:bodyPr vert="horz" wrap="square" lIns="91440" tIns="45720" rIns="91440" bIns="45720" numCol="1" anchor="t" anchorCtr="0" compatLnSpc="1"/>
            <a:lstStyle/>
            <a:p>
              <a:endParaRPr lang="zh-CN" altLang="en-US"/>
            </a:p>
          </p:txBody>
        </p:sp>
        <p:sp>
          <p:nvSpPr>
            <p:cNvPr id="41" name="Oval 126"/>
            <p:cNvSpPr>
              <a:spLocks noChangeArrowheads="1"/>
            </p:cNvSpPr>
            <p:nvPr/>
          </p:nvSpPr>
          <p:spPr bwMode="auto">
            <a:xfrm>
              <a:off x="6391276" y="2982913"/>
              <a:ext cx="134938" cy="134938"/>
            </a:xfrm>
            <a:prstGeom prst="ellipse">
              <a:avLst/>
            </a:prstGeom>
            <a:solidFill>
              <a:srgbClr val="2C79AD"/>
            </a:solidFill>
            <a:ln>
              <a:noFill/>
            </a:ln>
          </p:spPr>
          <p:txBody>
            <a:bodyPr vert="horz" wrap="square" lIns="91440" tIns="45720" rIns="91440" bIns="45720" numCol="1" anchor="t" anchorCtr="0" compatLnSpc="1"/>
            <a:lstStyle/>
            <a:p>
              <a:endParaRPr lang="zh-CN" altLang="en-US"/>
            </a:p>
          </p:txBody>
        </p:sp>
      </p:grpSp>
      <p:sp>
        <p:nvSpPr>
          <p:cNvPr id="147" name="Oval 9"/>
          <p:cNvSpPr>
            <a:spLocks noChangeArrowheads="1"/>
          </p:cNvSpPr>
          <p:nvPr/>
        </p:nvSpPr>
        <p:spPr bwMode="auto">
          <a:xfrm>
            <a:off x="6347360" y="1722181"/>
            <a:ext cx="723900" cy="723900"/>
          </a:xfrm>
          <a:prstGeom prst="ellipse">
            <a:avLst/>
          </a:prstGeom>
          <a:solidFill>
            <a:srgbClr val="2C79AD"/>
          </a:solidFill>
          <a:ln>
            <a:noFill/>
          </a:ln>
        </p:spPr>
        <p:txBody>
          <a:bodyPr vert="horz" wrap="square" lIns="91440" tIns="45720" rIns="91440" bIns="45720" numCol="1" anchor="t" anchorCtr="0" compatLnSpc="1"/>
          <a:lstStyle/>
          <a:p>
            <a:endParaRPr lang="zh-CN" altLang="en-US"/>
          </a:p>
        </p:txBody>
      </p:sp>
      <p:sp>
        <p:nvSpPr>
          <p:cNvPr id="148" name="Oval 10"/>
          <p:cNvSpPr>
            <a:spLocks noChangeArrowheads="1"/>
          </p:cNvSpPr>
          <p:nvPr/>
        </p:nvSpPr>
        <p:spPr bwMode="auto">
          <a:xfrm>
            <a:off x="6347360" y="2804635"/>
            <a:ext cx="719138" cy="723900"/>
          </a:xfrm>
          <a:prstGeom prst="ellipse">
            <a:avLst/>
          </a:prstGeom>
          <a:solidFill>
            <a:srgbClr val="85D3C5"/>
          </a:solidFill>
          <a:ln>
            <a:noFill/>
          </a:ln>
        </p:spPr>
        <p:txBody>
          <a:bodyPr vert="horz" wrap="square" lIns="91440" tIns="45720" rIns="91440" bIns="45720" numCol="1" anchor="t" anchorCtr="0" compatLnSpc="1"/>
          <a:lstStyle/>
          <a:p>
            <a:endParaRPr lang="zh-CN" altLang="en-US"/>
          </a:p>
        </p:txBody>
      </p:sp>
      <p:sp>
        <p:nvSpPr>
          <p:cNvPr id="149" name="Oval 11"/>
          <p:cNvSpPr>
            <a:spLocks noChangeArrowheads="1"/>
          </p:cNvSpPr>
          <p:nvPr/>
        </p:nvSpPr>
        <p:spPr bwMode="auto">
          <a:xfrm>
            <a:off x="6347360" y="3868033"/>
            <a:ext cx="723900" cy="723900"/>
          </a:xfrm>
          <a:prstGeom prst="ellipse">
            <a:avLst/>
          </a:prstGeom>
          <a:solidFill>
            <a:srgbClr val="F35258"/>
          </a:solidFill>
          <a:ln>
            <a:noFill/>
          </a:ln>
        </p:spPr>
        <p:txBody>
          <a:bodyPr vert="horz" wrap="square" lIns="91440" tIns="45720" rIns="91440" bIns="45720" numCol="1" anchor="t" anchorCtr="0" compatLnSpc="1"/>
          <a:lstStyle/>
          <a:p>
            <a:endParaRPr lang="zh-CN" altLang="en-US"/>
          </a:p>
        </p:txBody>
      </p:sp>
      <p:sp>
        <p:nvSpPr>
          <p:cNvPr id="150" name="Oval 12"/>
          <p:cNvSpPr>
            <a:spLocks noChangeArrowheads="1"/>
          </p:cNvSpPr>
          <p:nvPr/>
        </p:nvSpPr>
        <p:spPr bwMode="auto">
          <a:xfrm>
            <a:off x="6347360" y="4944560"/>
            <a:ext cx="719138" cy="723900"/>
          </a:xfrm>
          <a:prstGeom prst="ellipse">
            <a:avLst/>
          </a:prstGeom>
          <a:solidFill>
            <a:srgbClr val="F6A94D"/>
          </a:solidFill>
          <a:ln>
            <a:noFill/>
          </a:ln>
        </p:spPr>
        <p:txBody>
          <a:bodyPr vert="horz" wrap="square" lIns="91440" tIns="45720" rIns="91440" bIns="45720" numCol="1" anchor="t" anchorCtr="0" compatLnSpc="1"/>
          <a:lstStyle/>
          <a:p>
            <a:endParaRPr lang="zh-CN" altLang="en-US"/>
          </a:p>
        </p:txBody>
      </p:sp>
      <p:sp>
        <p:nvSpPr>
          <p:cNvPr id="151" name="TextBox 150"/>
          <p:cNvSpPr txBox="1"/>
          <p:nvPr/>
        </p:nvSpPr>
        <p:spPr>
          <a:xfrm>
            <a:off x="7191852" y="1722181"/>
            <a:ext cx="17116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2" name="TextBox 151"/>
          <p:cNvSpPr txBox="1"/>
          <p:nvPr/>
        </p:nvSpPr>
        <p:spPr>
          <a:xfrm>
            <a:off x="7191852" y="2017612"/>
            <a:ext cx="374348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3" name="TextBox 152"/>
          <p:cNvSpPr txBox="1"/>
          <p:nvPr/>
        </p:nvSpPr>
        <p:spPr>
          <a:xfrm>
            <a:off x="7191852" y="3861048"/>
            <a:ext cx="17116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4" name="TextBox 153"/>
          <p:cNvSpPr txBox="1"/>
          <p:nvPr/>
        </p:nvSpPr>
        <p:spPr>
          <a:xfrm>
            <a:off x="7191852" y="4156479"/>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5" name="TextBox 154"/>
          <p:cNvSpPr txBox="1"/>
          <p:nvPr/>
        </p:nvSpPr>
        <p:spPr>
          <a:xfrm>
            <a:off x="7213946" y="2804635"/>
            <a:ext cx="17116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56" name="TextBox 155"/>
          <p:cNvSpPr txBox="1"/>
          <p:nvPr/>
        </p:nvSpPr>
        <p:spPr>
          <a:xfrm>
            <a:off x="7213946" y="3100066"/>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7" name="TextBox 156"/>
          <p:cNvSpPr txBox="1"/>
          <p:nvPr/>
        </p:nvSpPr>
        <p:spPr>
          <a:xfrm>
            <a:off x="7213946" y="4937575"/>
            <a:ext cx="17116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60" name="TextBox 159"/>
          <p:cNvSpPr txBox="1"/>
          <p:nvPr/>
        </p:nvSpPr>
        <p:spPr>
          <a:xfrm>
            <a:off x="7213946" y="5233006"/>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。通过</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1" name="Freeform 7"/>
          <p:cNvSpPr>
            <a:spLocks noEditPoints="1"/>
          </p:cNvSpPr>
          <p:nvPr/>
        </p:nvSpPr>
        <p:spPr bwMode="auto">
          <a:xfrm>
            <a:off x="6484129" y="4037456"/>
            <a:ext cx="450363" cy="385054"/>
          </a:xfrm>
          <a:custGeom>
            <a:avLst/>
            <a:gdLst>
              <a:gd name="T0" fmla="*/ 0 w 140"/>
              <a:gd name="T1" fmla="*/ 113 h 120"/>
              <a:gd name="T2" fmla="*/ 15 w 140"/>
              <a:gd name="T3" fmla="*/ 99 h 120"/>
              <a:gd name="T4" fmla="*/ 27 w 140"/>
              <a:gd name="T5" fmla="*/ 0 h 120"/>
              <a:gd name="T6" fmla="*/ 42 w 140"/>
              <a:gd name="T7" fmla="*/ 0 h 120"/>
              <a:gd name="T8" fmla="*/ 42 w 140"/>
              <a:gd name="T9" fmla="*/ 0 h 120"/>
              <a:gd name="T10" fmla="*/ 67 w 140"/>
              <a:gd name="T11" fmla="*/ 99 h 120"/>
              <a:gd name="T12" fmla="*/ 73 w 140"/>
              <a:gd name="T13" fmla="*/ 99 h 120"/>
              <a:gd name="T14" fmla="*/ 97 w 140"/>
              <a:gd name="T15" fmla="*/ 99 h 120"/>
              <a:gd name="T16" fmla="*/ 107 w 140"/>
              <a:gd name="T17" fmla="*/ 0 h 120"/>
              <a:gd name="T18" fmla="*/ 107 w 140"/>
              <a:gd name="T19" fmla="*/ 0 h 120"/>
              <a:gd name="T20" fmla="*/ 119 w 140"/>
              <a:gd name="T21" fmla="*/ 99 h 120"/>
              <a:gd name="T22" fmla="*/ 128 w 140"/>
              <a:gd name="T23" fmla="*/ 0 h 120"/>
              <a:gd name="T24" fmla="*/ 135 w 140"/>
              <a:gd name="T25" fmla="*/ 113 h 120"/>
              <a:gd name="T26" fmla="*/ 51 w 140"/>
              <a:gd name="T27" fmla="*/ 0 h 120"/>
              <a:gd name="T28" fmla="*/ 51 w 140"/>
              <a:gd name="T29" fmla="*/ 0 h 120"/>
              <a:gd name="T30" fmla="*/ 28 w 140"/>
              <a:gd name="T31" fmla="*/ 118 h 120"/>
              <a:gd name="T32" fmla="*/ 14 w 140"/>
              <a:gd name="T33" fmla="*/ 120 h 120"/>
              <a:gd name="T34" fmla="*/ 27 w 140"/>
              <a:gd name="T35" fmla="*/ 105 h 120"/>
              <a:gd name="T36" fmla="*/ 28 w 140"/>
              <a:gd name="T37" fmla="*/ 113 h 120"/>
              <a:gd name="T38" fmla="*/ 23 w 140"/>
              <a:gd name="T39" fmla="*/ 109 h 120"/>
              <a:gd name="T40" fmla="*/ 19 w 140"/>
              <a:gd name="T41" fmla="*/ 110 h 120"/>
              <a:gd name="T42" fmla="*/ 19 w 140"/>
              <a:gd name="T43" fmla="*/ 113 h 120"/>
              <a:gd name="T44" fmla="*/ 24 w 140"/>
              <a:gd name="T45" fmla="*/ 115 h 120"/>
              <a:gd name="T46" fmla="*/ 40 w 140"/>
              <a:gd name="T47" fmla="*/ 118 h 120"/>
              <a:gd name="T48" fmla="*/ 34 w 140"/>
              <a:gd name="T49" fmla="*/ 120 h 120"/>
              <a:gd name="T50" fmla="*/ 40 w 140"/>
              <a:gd name="T51" fmla="*/ 104 h 120"/>
              <a:gd name="T52" fmla="*/ 36 w 140"/>
              <a:gd name="T53" fmla="*/ 114 h 120"/>
              <a:gd name="T54" fmla="*/ 57 w 140"/>
              <a:gd name="T55" fmla="*/ 120 h 120"/>
              <a:gd name="T56" fmla="*/ 53 w 140"/>
              <a:gd name="T57" fmla="*/ 113 h 120"/>
              <a:gd name="T58" fmla="*/ 47 w 140"/>
              <a:gd name="T59" fmla="*/ 120 h 120"/>
              <a:gd name="T60" fmla="*/ 59 w 140"/>
              <a:gd name="T61" fmla="*/ 105 h 120"/>
              <a:gd name="T62" fmla="*/ 59 w 140"/>
              <a:gd name="T63" fmla="*/ 112 h 120"/>
              <a:gd name="T64" fmla="*/ 60 w 140"/>
              <a:gd name="T65" fmla="*/ 115 h 120"/>
              <a:gd name="T66" fmla="*/ 54 w 140"/>
              <a:gd name="T67" fmla="*/ 107 h 120"/>
              <a:gd name="T68" fmla="*/ 55 w 140"/>
              <a:gd name="T69" fmla="*/ 110 h 120"/>
              <a:gd name="T70" fmla="*/ 71 w 140"/>
              <a:gd name="T71" fmla="*/ 116 h 120"/>
              <a:gd name="T72" fmla="*/ 71 w 140"/>
              <a:gd name="T73" fmla="*/ 108 h 120"/>
              <a:gd name="T74" fmla="*/ 78 w 140"/>
              <a:gd name="T75" fmla="*/ 109 h 120"/>
              <a:gd name="T76" fmla="*/ 63 w 140"/>
              <a:gd name="T77" fmla="*/ 112 h 120"/>
              <a:gd name="T78" fmla="*/ 71 w 140"/>
              <a:gd name="T79" fmla="*/ 120 h 120"/>
              <a:gd name="T80" fmla="*/ 78 w 140"/>
              <a:gd name="T81" fmla="*/ 115 h 120"/>
              <a:gd name="T82" fmla="*/ 96 w 140"/>
              <a:gd name="T83" fmla="*/ 112 h 120"/>
              <a:gd name="T84" fmla="*/ 88 w 140"/>
              <a:gd name="T85" fmla="*/ 120 h 120"/>
              <a:gd name="T86" fmla="*/ 80 w 140"/>
              <a:gd name="T87" fmla="*/ 112 h 120"/>
              <a:gd name="T88" fmla="*/ 91 w 140"/>
              <a:gd name="T89" fmla="*/ 112 h 120"/>
              <a:gd name="T90" fmla="*/ 84 w 140"/>
              <a:gd name="T91" fmla="*/ 112 h 120"/>
              <a:gd name="T92" fmla="*/ 91 w 140"/>
              <a:gd name="T93" fmla="*/ 112 h 120"/>
              <a:gd name="T94" fmla="*/ 110 w 140"/>
              <a:gd name="T95" fmla="*/ 118 h 120"/>
              <a:gd name="T96" fmla="*/ 98 w 140"/>
              <a:gd name="T97" fmla="*/ 120 h 120"/>
              <a:gd name="T98" fmla="*/ 109 w 140"/>
              <a:gd name="T99" fmla="*/ 105 h 120"/>
              <a:gd name="T100" fmla="*/ 107 w 140"/>
              <a:gd name="T101" fmla="*/ 109 h 120"/>
              <a:gd name="T102" fmla="*/ 104 w 140"/>
              <a:gd name="T103" fmla="*/ 116 h 120"/>
              <a:gd name="T104" fmla="*/ 120 w 140"/>
              <a:gd name="T105" fmla="*/ 113 h 120"/>
              <a:gd name="T106" fmla="*/ 120 w 140"/>
              <a:gd name="T107" fmla="*/ 108 h 120"/>
              <a:gd name="T108" fmla="*/ 115 w 140"/>
              <a:gd name="T109" fmla="*/ 118 h 120"/>
              <a:gd name="T110" fmla="*/ 128 w 140"/>
              <a:gd name="T111"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20">
                <a:moveTo>
                  <a:pt x="0" y="0"/>
                </a:moveTo>
                <a:cubicBezTo>
                  <a:pt x="7" y="0"/>
                  <a:pt x="7" y="0"/>
                  <a:pt x="7" y="0"/>
                </a:cubicBezTo>
                <a:cubicBezTo>
                  <a:pt x="7" y="113"/>
                  <a:pt x="7" y="113"/>
                  <a:pt x="7" y="113"/>
                </a:cubicBezTo>
                <a:cubicBezTo>
                  <a:pt x="0" y="113"/>
                  <a:pt x="0" y="113"/>
                  <a:pt x="0" y="113"/>
                </a:cubicBezTo>
                <a:lnTo>
                  <a:pt x="0" y="0"/>
                </a:lnTo>
                <a:close/>
                <a:moveTo>
                  <a:pt x="21" y="0"/>
                </a:moveTo>
                <a:cubicBezTo>
                  <a:pt x="15" y="0"/>
                  <a:pt x="15" y="0"/>
                  <a:pt x="15" y="0"/>
                </a:cubicBezTo>
                <a:cubicBezTo>
                  <a:pt x="15" y="99"/>
                  <a:pt x="15" y="99"/>
                  <a:pt x="15" y="99"/>
                </a:cubicBezTo>
                <a:cubicBezTo>
                  <a:pt x="21" y="99"/>
                  <a:pt x="21" y="99"/>
                  <a:pt x="21" y="99"/>
                </a:cubicBezTo>
                <a:lnTo>
                  <a:pt x="21" y="0"/>
                </a:lnTo>
                <a:close/>
                <a:moveTo>
                  <a:pt x="31" y="0"/>
                </a:moveTo>
                <a:cubicBezTo>
                  <a:pt x="27" y="0"/>
                  <a:pt x="27" y="0"/>
                  <a:pt x="27" y="0"/>
                </a:cubicBezTo>
                <a:cubicBezTo>
                  <a:pt x="27" y="99"/>
                  <a:pt x="27" y="99"/>
                  <a:pt x="27" y="99"/>
                </a:cubicBezTo>
                <a:cubicBezTo>
                  <a:pt x="31" y="99"/>
                  <a:pt x="31" y="99"/>
                  <a:pt x="31" y="99"/>
                </a:cubicBezTo>
                <a:lnTo>
                  <a:pt x="31" y="0"/>
                </a:lnTo>
                <a:close/>
                <a:moveTo>
                  <a:pt x="42" y="0"/>
                </a:moveTo>
                <a:cubicBezTo>
                  <a:pt x="37" y="0"/>
                  <a:pt x="37" y="0"/>
                  <a:pt x="37" y="0"/>
                </a:cubicBezTo>
                <a:cubicBezTo>
                  <a:pt x="37" y="99"/>
                  <a:pt x="37" y="99"/>
                  <a:pt x="37" y="99"/>
                </a:cubicBezTo>
                <a:cubicBezTo>
                  <a:pt x="42" y="99"/>
                  <a:pt x="42" y="99"/>
                  <a:pt x="42" y="99"/>
                </a:cubicBezTo>
                <a:lnTo>
                  <a:pt x="42" y="0"/>
                </a:lnTo>
                <a:close/>
                <a:moveTo>
                  <a:pt x="67" y="0"/>
                </a:moveTo>
                <a:cubicBezTo>
                  <a:pt x="61" y="0"/>
                  <a:pt x="61" y="0"/>
                  <a:pt x="61" y="0"/>
                </a:cubicBezTo>
                <a:cubicBezTo>
                  <a:pt x="61" y="99"/>
                  <a:pt x="61" y="99"/>
                  <a:pt x="61" y="99"/>
                </a:cubicBezTo>
                <a:cubicBezTo>
                  <a:pt x="67" y="99"/>
                  <a:pt x="67" y="99"/>
                  <a:pt x="67" y="99"/>
                </a:cubicBezTo>
                <a:lnTo>
                  <a:pt x="67" y="0"/>
                </a:lnTo>
                <a:close/>
                <a:moveTo>
                  <a:pt x="77" y="0"/>
                </a:moveTo>
                <a:cubicBezTo>
                  <a:pt x="73" y="0"/>
                  <a:pt x="73" y="0"/>
                  <a:pt x="73" y="0"/>
                </a:cubicBezTo>
                <a:cubicBezTo>
                  <a:pt x="73" y="99"/>
                  <a:pt x="73" y="99"/>
                  <a:pt x="73" y="99"/>
                </a:cubicBezTo>
                <a:cubicBezTo>
                  <a:pt x="77" y="99"/>
                  <a:pt x="77" y="99"/>
                  <a:pt x="77" y="99"/>
                </a:cubicBezTo>
                <a:lnTo>
                  <a:pt x="77" y="0"/>
                </a:lnTo>
                <a:close/>
                <a:moveTo>
                  <a:pt x="88" y="99"/>
                </a:moveTo>
                <a:cubicBezTo>
                  <a:pt x="97" y="99"/>
                  <a:pt x="97" y="99"/>
                  <a:pt x="97" y="99"/>
                </a:cubicBezTo>
                <a:cubicBezTo>
                  <a:pt x="97" y="0"/>
                  <a:pt x="97" y="0"/>
                  <a:pt x="97" y="0"/>
                </a:cubicBezTo>
                <a:cubicBezTo>
                  <a:pt x="88" y="0"/>
                  <a:pt x="88" y="0"/>
                  <a:pt x="88" y="0"/>
                </a:cubicBezTo>
                <a:lnTo>
                  <a:pt x="88" y="99"/>
                </a:lnTo>
                <a:close/>
                <a:moveTo>
                  <a:pt x="107" y="0"/>
                </a:moveTo>
                <a:cubicBezTo>
                  <a:pt x="105" y="0"/>
                  <a:pt x="105" y="0"/>
                  <a:pt x="105" y="0"/>
                </a:cubicBezTo>
                <a:cubicBezTo>
                  <a:pt x="105" y="99"/>
                  <a:pt x="105" y="99"/>
                  <a:pt x="105" y="99"/>
                </a:cubicBezTo>
                <a:cubicBezTo>
                  <a:pt x="107" y="99"/>
                  <a:pt x="107" y="99"/>
                  <a:pt x="107" y="99"/>
                </a:cubicBezTo>
                <a:lnTo>
                  <a:pt x="107" y="0"/>
                </a:lnTo>
                <a:close/>
                <a:moveTo>
                  <a:pt x="119" y="0"/>
                </a:moveTo>
                <a:cubicBezTo>
                  <a:pt x="112" y="0"/>
                  <a:pt x="112" y="0"/>
                  <a:pt x="112" y="0"/>
                </a:cubicBezTo>
                <a:cubicBezTo>
                  <a:pt x="112" y="99"/>
                  <a:pt x="112" y="99"/>
                  <a:pt x="112" y="99"/>
                </a:cubicBezTo>
                <a:cubicBezTo>
                  <a:pt x="119" y="99"/>
                  <a:pt x="119" y="99"/>
                  <a:pt x="119" y="99"/>
                </a:cubicBezTo>
                <a:lnTo>
                  <a:pt x="119" y="0"/>
                </a:lnTo>
                <a:close/>
                <a:moveTo>
                  <a:pt x="124" y="99"/>
                </a:moveTo>
                <a:cubicBezTo>
                  <a:pt x="128" y="99"/>
                  <a:pt x="128" y="99"/>
                  <a:pt x="128" y="99"/>
                </a:cubicBezTo>
                <a:cubicBezTo>
                  <a:pt x="128" y="0"/>
                  <a:pt x="128" y="0"/>
                  <a:pt x="128" y="0"/>
                </a:cubicBezTo>
                <a:cubicBezTo>
                  <a:pt x="124" y="0"/>
                  <a:pt x="124" y="0"/>
                  <a:pt x="124" y="0"/>
                </a:cubicBezTo>
                <a:lnTo>
                  <a:pt x="124" y="99"/>
                </a:lnTo>
                <a:close/>
                <a:moveTo>
                  <a:pt x="135" y="0"/>
                </a:moveTo>
                <a:cubicBezTo>
                  <a:pt x="135" y="113"/>
                  <a:pt x="135" y="113"/>
                  <a:pt x="135" y="113"/>
                </a:cubicBezTo>
                <a:cubicBezTo>
                  <a:pt x="140" y="113"/>
                  <a:pt x="140" y="113"/>
                  <a:pt x="140" y="113"/>
                </a:cubicBezTo>
                <a:cubicBezTo>
                  <a:pt x="140" y="0"/>
                  <a:pt x="140" y="0"/>
                  <a:pt x="140" y="0"/>
                </a:cubicBezTo>
                <a:lnTo>
                  <a:pt x="135" y="0"/>
                </a:lnTo>
                <a:close/>
                <a:moveTo>
                  <a:pt x="51" y="0"/>
                </a:moveTo>
                <a:cubicBezTo>
                  <a:pt x="49" y="0"/>
                  <a:pt x="49" y="0"/>
                  <a:pt x="49" y="0"/>
                </a:cubicBezTo>
                <a:cubicBezTo>
                  <a:pt x="49" y="99"/>
                  <a:pt x="49" y="99"/>
                  <a:pt x="49" y="99"/>
                </a:cubicBezTo>
                <a:cubicBezTo>
                  <a:pt x="51" y="99"/>
                  <a:pt x="51" y="99"/>
                  <a:pt x="51" y="99"/>
                </a:cubicBezTo>
                <a:lnTo>
                  <a:pt x="51" y="0"/>
                </a:lnTo>
                <a:close/>
                <a:moveTo>
                  <a:pt x="28" y="113"/>
                </a:moveTo>
                <a:cubicBezTo>
                  <a:pt x="28" y="113"/>
                  <a:pt x="28" y="114"/>
                  <a:pt x="28" y="115"/>
                </a:cubicBezTo>
                <a:cubicBezTo>
                  <a:pt x="28" y="116"/>
                  <a:pt x="28" y="117"/>
                  <a:pt x="28" y="117"/>
                </a:cubicBezTo>
                <a:cubicBezTo>
                  <a:pt x="28" y="118"/>
                  <a:pt x="28" y="118"/>
                  <a:pt x="28" y="118"/>
                </a:cubicBezTo>
                <a:cubicBezTo>
                  <a:pt x="27" y="118"/>
                  <a:pt x="27" y="119"/>
                  <a:pt x="26" y="119"/>
                </a:cubicBezTo>
                <a:cubicBezTo>
                  <a:pt x="26" y="119"/>
                  <a:pt x="25" y="119"/>
                  <a:pt x="25" y="119"/>
                </a:cubicBezTo>
                <a:cubicBezTo>
                  <a:pt x="24" y="120"/>
                  <a:pt x="23" y="120"/>
                  <a:pt x="22" y="120"/>
                </a:cubicBezTo>
                <a:cubicBezTo>
                  <a:pt x="14" y="120"/>
                  <a:pt x="14" y="120"/>
                  <a:pt x="14" y="120"/>
                </a:cubicBezTo>
                <a:cubicBezTo>
                  <a:pt x="14" y="118"/>
                  <a:pt x="14" y="118"/>
                  <a:pt x="14" y="118"/>
                </a:cubicBezTo>
                <a:cubicBezTo>
                  <a:pt x="14" y="104"/>
                  <a:pt x="14" y="104"/>
                  <a:pt x="14" y="104"/>
                </a:cubicBezTo>
                <a:cubicBezTo>
                  <a:pt x="23" y="104"/>
                  <a:pt x="23" y="104"/>
                  <a:pt x="23" y="104"/>
                </a:cubicBezTo>
                <a:cubicBezTo>
                  <a:pt x="25" y="104"/>
                  <a:pt x="26" y="105"/>
                  <a:pt x="27" y="105"/>
                </a:cubicBezTo>
                <a:cubicBezTo>
                  <a:pt x="27" y="106"/>
                  <a:pt x="28" y="107"/>
                  <a:pt x="28" y="108"/>
                </a:cubicBezTo>
                <a:cubicBezTo>
                  <a:pt x="28" y="109"/>
                  <a:pt x="27" y="110"/>
                  <a:pt x="27" y="110"/>
                </a:cubicBezTo>
                <a:cubicBezTo>
                  <a:pt x="27" y="111"/>
                  <a:pt x="26" y="111"/>
                  <a:pt x="25" y="111"/>
                </a:cubicBezTo>
                <a:cubicBezTo>
                  <a:pt x="26" y="112"/>
                  <a:pt x="27" y="112"/>
                  <a:pt x="28" y="113"/>
                </a:cubicBezTo>
                <a:close/>
                <a:moveTo>
                  <a:pt x="19" y="110"/>
                </a:moveTo>
                <a:cubicBezTo>
                  <a:pt x="21" y="110"/>
                  <a:pt x="21" y="110"/>
                  <a:pt x="21" y="110"/>
                </a:cubicBezTo>
                <a:cubicBezTo>
                  <a:pt x="22" y="110"/>
                  <a:pt x="22" y="110"/>
                  <a:pt x="23" y="110"/>
                </a:cubicBezTo>
                <a:cubicBezTo>
                  <a:pt x="23" y="110"/>
                  <a:pt x="23" y="109"/>
                  <a:pt x="23" y="109"/>
                </a:cubicBezTo>
                <a:cubicBezTo>
                  <a:pt x="23" y="108"/>
                  <a:pt x="23" y="108"/>
                  <a:pt x="23" y="108"/>
                </a:cubicBezTo>
                <a:cubicBezTo>
                  <a:pt x="22" y="107"/>
                  <a:pt x="22" y="107"/>
                  <a:pt x="21" y="107"/>
                </a:cubicBezTo>
                <a:cubicBezTo>
                  <a:pt x="19" y="107"/>
                  <a:pt x="19" y="107"/>
                  <a:pt x="19" y="107"/>
                </a:cubicBezTo>
                <a:lnTo>
                  <a:pt x="19" y="110"/>
                </a:lnTo>
                <a:close/>
                <a:moveTo>
                  <a:pt x="24" y="115"/>
                </a:moveTo>
                <a:cubicBezTo>
                  <a:pt x="24" y="114"/>
                  <a:pt x="24" y="114"/>
                  <a:pt x="23" y="114"/>
                </a:cubicBezTo>
                <a:cubicBezTo>
                  <a:pt x="23" y="113"/>
                  <a:pt x="22" y="113"/>
                  <a:pt x="21" y="113"/>
                </a:cubicBezTo>
                <a:cubicBezTo>
                  <a:pt x="19" y="113"/>
                  <a:pt x="19" y="113"/>
                  <a:pt x="19" y="113"/>
                </a:cubicBezTo>
                <a:cubicBezTo>
                  <a:pt x="19" y="116"/>
                  <a:pt x="19" y="116"/>
                  <a:pt x="19" y="116"/>
                </a:cubicBezTo>
                <a:cubicBezTo>
                  <a:pt x="21" y="116"/>
                  <a:pt x="21" y="116"/>
                  <a:pt x="21" y="116"/>
                </a:cubicBezTo>
                <a:cubicBezTo>
                  <a:pt x="22" y="116"/>
                  <a:pt x="23" y="116"/>
                  <a:pt x="23" y="116"/>
                </a:cubicBezTo>
                <a:cubicBezTo>
                  <a:pt x="24" y="116"/>
                  <a:pt x="24" y="115"/>
                  <a:pt x="24" y="115"/>
                </a:cubicBezTo>
                <a:close/>
                <a:moveTo>
                  <a:pt x="45" y="118"/>
                </a:moveTo>
                <a:cubicBezTo>
                  <a:pt x="46" y="120"/>
                  <a:pt x="46" y="120"/>
                  <a:pt x="46" y="120"/>
                </a:cubicBezTo>
                <a:cubicBezTo>
                  <a:pt x="41" y="120"/>
                  <a:pt x="41" y="120"/>
                  <a:pt x="41" y="120"/>
                </a:cubicBezTo>
                <a:cubicBezTo>
                  <a:pt x="40" y="118"/>
                  <a:pt x="40" y="118"/>
                  <a:pt x="40" y="118"/>
                </a:cubicBezTo>
                <a:cubicBezTo>
                  <a:pt x="40" y="117"/>
                  <a:pt x="40" y="117"/>
                  <a:pt x="40" y="117"/>
                </a:cubicBezTo>
                <a:cubicBezTo>
                  <a:pt x="35" y="117"/>
                  <a:pt x="35" y="117"/>
                  <a:pt x="35" y="117"/>
                </a:cubicBezTo>
                <a:cubicBezTo>
                  <a:pt x="34" y="118"/>
                  <a:pt x="34" y="118"/>
                  <a:pt x="34" y="118"/>
                </a:cubicBezTo>
                <a:cubicBezTo>
                  <a:pt x="34" y="120"/>
                  <a:pt x="34" y="120"/>
                  <a:pt x="34" y="120"/>
                </a:cubicBezTo>
                <a:cubicBezTo>
                  <a:pt x="29" y="120"/>
                  <a:pt x="29" y="120"/>
                  <a:pt x="29" y="120"/>
                </a:cubicBezTo>
                <a:cubicBezTo>
                  <a:pt x="30" y="118"/>
                  <a:pt x="30" y="118"/>
                  <a:pt x="30" y="118"/>
                </a:cubicBezTo>
                <a:cubicBezTo>
                  <a:pt x="35" y="104"/>
                  <a:pt x="35" y="104"/>
                  <a:pt x="35" y="104"/>
                </a:cubicBezTo>
                <a:cubicBezTo>
                  <a:pt x="40" y="104"/>
                  <a:pt x="40" y="104"/>
                  <a:pt x="40" y="104"/>
                </a:cubicBezTo>
                <a:lnTo>
                  <a:pt x="45" y="118"/>
                </a:lnTo>
                <a:close/>
                <a:moveTo>
                  <a:pt x="39" y="114"/>
                </a:moveTo>
                <a:cubicBezTo>
                  <a:pt x="37" y="108"/>
                  <a:pt x="37" y="108"/>
                  <a:pt x="37" y="108"/>
                </a:cubicBezTo>
                <a:cubicBezTo>
                  <a:pt x="36" y="114"/>
                  <a:pt x="36" y="114"/>
                  <a:pt x="36" y="114"/>
                </a:cubicBezTo>
                <a:lnTo>
                  <a:pt x="39" y="114"/>
                </a:lnTo>
                <a:close/>
                <a:moveTo>
                  <a:pt x="62" y="118"/>
                </a:moveTo>
                <a:cubicBezTo>
                  <a:pt x="62" y="120"/>
                  <a:pt x="62" y="120"/>
                  <a:pt x="62" y="120"/>
                </a:cubicBezTo>
                <a:cubicBezTo>
                  <a:pt x="57" y="120"/>
                  <a:pt x="57" y="120"/>
                  <a:pt x="57" y="120"/>
                </a:cubicBezTo>
                <a:cubicBezTo>
                  <a:pt x="56" y="118"/>
                  <a:pt x="56" y="118"/>
                  <a:pt x="56" y="118"/>
                </a:cubicBezTo>
                <a:cubicBezTo>
                  <a:pt x="55" y="115"/>
                  <a:pt x="55" y="115"/>
                  <a:pt x="55" y="115"/>
                </a:cubicBezTo>
                <a:cubicBezTo>
                  <a:pt x="54" y="114"/>
                  <a:pt x="54" y="114"/>
                  <a:pt x="54" y="114"/>
                </a:cubicBezTo>
                <a:cubicBezTo>
                  <a:pt x="53" y="114"/>
                  <a:pt x="53" y="113"/>
                  <a:pt x="53" y="113"/>
                </a:cubicBezTo>
                <a:cubicBezTo>
                  <a:pt x="52" y="113"/>
                  <a:pt x="52" y="113"/>
                  <a:pt x="52" y="113"/>
                </a:cubicBezTo>
                <a:cubicBezTo>
                  <a:pt x="52" y="118"/>
                  <a:pt x="52" y="118"/>
                  <a:pt x="52" y="118"/>
                </a:cubicBezTo>
                <a:cubicBezTo>
                  <a:pt x="52" y="120"/>
                  <a:pt x="52" y="120"/>
                  <a:pt x="52" y="120"/>
                </a:cubicBezTo>
                <a:cubicBezTo>
                  <a:pt x="47" y="120"/>
                  <a:pt x="47" y="120"/>
                  <a:pt x="47" y="120"/>
                </a:cubicBezTo>
                <a:cubicBezTo>
                  <a:pt x="47" y="118"/>
                  <a:pt x="47" y="118"/>
                  <a:pt x="47" y="118"/>
                </a:cubicBezTo>
                <a:cubicBezTo>
                  <a:pt x="47" y="104"/>
                  <a:pt x="47" y="104"/>
                  <a:pt x="47" y="104"/>
                </a:cubicBezTo>
                <a:cubicBezTo>
                  <a:pt x="55" y="104"/>
                  <a:pt x="55" y="104"/>
                  <a:pt x="55" y="104"/>
                </a:cubicBezTo>
                <a:cubicBezTo>
                  <a:pt x="57" y="104"/>
                  <a:pt x="58" y="104"/>
                  <a:pt x="59" y="105"/>
                </a:cubicBezTo>
                <a:cubicBezTo>
                  <a:pt x="59" y="105"/>
                  <a:pt x="60" y="105"/>
                  <a:pt x="61" y="106"/>
                </a:cubicBezTo>
                <a:cubicBezTo>
                  <a:pt x="61" y="107"/>
                  <a:pt x="61" y="108"/>
                  <a:pt x="61" y="109"/>
                </a:cubicBezTo>
                <a:cubicBezTo>
                  <a:pt x="61" y="109"/>
                  <a:pt x="61" y="110"/>
                  <a:pt x="61" y="111"/>
                </a:cubicBezTo>
                <a:cubicBezTo>
                  <a:pt x="60" y="111"/>
                  <a:pt x="60" y="112"/>
                  <a:pt x="59" y="112"/>
                </a:cubicBezTo>
                <a:cubicBezTo>
                  <a:pt x="59" y="112"/>
                  <a:pt x="58" y="113"/>
                  <a:pt x="57" y="113"/>
                </a:cubicBezTo>
                <a:cubicBezTo>
                  <a:pt x="58" y="113"/>
                  <a:pt x="58" y="113"/>
                  <a:pt x="59" y="113"/>
                </a:cubicBezTo>
                <a:cubicBezTo>
                  <a:pt x="59" y="114"/>
                  <a:pt x="59" y="114"/>
                  <a:pt x="59" y="114"/>
                </a:cubicBezTo>
                <a:cubicBezTo>
                  <a:pt x="60" y="115"/>
                  <a:pt x="60" y="115"/>
                  <a:pt x="60" y="115"/>
                </a:cubicBezTo>
                <a:lnTo>
                  <a:pt x="62" y="118"/>
                </a:lnTo>
                <a:close/>
                <a:moveTo>
                  <a:pt x="56" y="109"/>
                </a:moveTo>
                <a:cubicBezTo>
                  <a:pt x="56" y="108"/>
                  <a:pt x="56" y="108"/>
                  <a:pt x="56" y="108"/>
                </a:cubicBezTo>
                <a:cubicBezTo>
                  <a:pt x="56" y="108"/>
                  <a:pt x="55" y="107"/>
                  <a:pt x="54" y="107"/>
                </a:cubicBezTo>
                <a:cubicBezTo>
                  <a:pt x="52" y="107"/>
                  <a:pt x="52" y="107"/>
                  <a:pt x="52" y="107"/>
                </a:cubicBezTo>
                <a:cubicBezTo>
                  <a:pt x="52" y="110"/>
                  <a:pt x="52" y="110"/>
                  <a:pt x="52" y="110"/>
                </a:cubicBezTo>
                <a:cubicBezTo>
                  <a:pt x="54" y="110"/>
                  <a:pt x="54" y="110"/>
                  <a:pt x="54" y="110"/>
                </a:cubicBezTo>
                <a:cubicBezTo>
                  <a:pt x="54" y="110"/>
                  <a:pt x="55" y="110"/>
                  <a:pt x="55" y="110"/>
                </a:cubicBezTo>
                <a:cubicBezTo>
                  <a:pt x="56" y="110"/>
                  <a:pt x="56" y="110"/>
                  <a:pt x="56" y="110"/>
                </a:cubicBezTo>
                <a:cubicBezTo>
                  <a:pt x="56" y="110"/>
                  <a:pt x="56" y="109"/>
                  <a:pt x="56" y="109"/>
                </a:cubicBezTo>
                <a:close/>
                <a:moveTo>
                  <a:pt x="73" y="116"/>
                </a:moveTo>
                <a:cubicBezTo>
                  <a:pt x="72" y="116"/>
                  <a:pt x="72" y="116"/>
                  <a:pt x="71" y="116"/>
                </a:cubicBezTo>
                <a:cubicBezTo>
                  <a:pt x="70" y="116"/>
                  <a:pt x="69" y="116"/>
                  <a:pt x="69" y="115"/>
                </a:cubicBezTo>
                <a:cubicBezTo>
                  <a:pt x="68" y="115"/>
                  <a:pt x="68" y="114"/>
                  <a:pt x="68" y="112"/>
                </a:cubicBezTo>
                <a:cubicBezTo>
                  <a:pt x="68" y="111"/>
                  <a:pt x="68" y="109"/>
                  <a:pt x="68" y="109"/>
                </a:cubicBezTo>
                <a:cubicBezTo>
                  <a:pt x="69" y="108"/>
                  <a:pt x="70" y="108"/>
                  <a:pt x="71" y="108"/>
                </a:cubicBezTo>
                <a:cubicBezTo>
                  <a:pt x="71" y="108"/>
                  <a:pt x="72" y="108"/>
                  <a:pt x="72" y="108"/>
                </a:cubicBezTo>
                <a:cubicBezTo>
                  <a:pt x="73" y="108"/>
                  <a:pt x="73" y="108"/>
                  <a:pt x="73" y="109"/>
                </a:cubicBezTo>
                <a:cubicBezTo>
                  <a:pt x="73" y="109"/>
                  <a:pt x="74" y="109"/>
                  <a:pt x="74" y="110"/>
                </a:cubicBezTo>
                <a:cubicBezTo>
                  <a:pt x="78" y="109"/>
                  <a:pt x="78" y="109"/>
                  <a:pt x="78" y="109"/>
                </a:cubicBezTo>
                <a:cubicBezTo>
                  <a:pt x="77" y="107"/>
                  <a:pt x="77" y="106"/>
                  <a:pt x="75" y="105"/>
                </a:cubicBezTo>
                <a:cubicBezTo>
                  <a:pt x="74" y="104"/>
                  <a:pt x="73" y="104"/>
                  <a:pt x="71" y="104"/>
                </a:cubicBezTo>
                <a:cubicBezTo>
                  <a:pt x="68" y="104"/>
                  <a:pt x="66" y="105"/>
                  <a:pt x="65" y="106"/>
                </a:cubicBezTo>
                <a:cubicBezTo>
                  <a:pt x="64" y="107"/>
                  <a:pt x="63" y="109"/>
                  <a:pt x="63" y="112"/>
                </a:cubicBezTo>
                <a:cubicBezTo>
                  <a:pt x="63" y="114"/>
                  <a:pt x="63" y="115"/>
                  <a:pt x="64" y="117"/>
                </a:cubicBezTo>
                <a:cubicBezTo>
                  <a:pt x="64" y="117"/>
                  <a:pt x="65" y="117"/>
                  <a:pt x="65" y="118"/>
                </a:cubicBezTo>
                <a:cubicBezTo>
                  <a:pt x="66" y="118"/>
                  <a:pt x="66" y="119"/>
                  <a:pt x="67" y="119"/>
                </a:cubicBezTo>
                <a:cubicBezTo>
                  <a:pt x="68" y="120"/>
                  <a:pt x="69" y="120"/>
                  <a:pt x="71" y="120"/>
                </a:cubicBezTo>
                <a:cubicBezTo>
                  <a:pt x="72" y="120"/>
                  <a:pt x="74" y="120"/>
                  <a:pt x="74" y="119"/>
                </a:cubicBezTo>
                <a:cubicBezTo>
                  <a:pt x="75" y="119"/>
                  <a:pt x="76" y="118"/>
                  <a:pt x="76" y="118"/>
                </a:cubicBezTo>
                <a:cubicBezTo>
                  <a:pt x="77" y="118"/>
                  <a:pt x="77" y="118"/>
                  <a:pt x="77" y="118"/>
                </a:cubicBezTo>
                <a:cubicBezTo>
                  <a:pt x="77" y="117"/>
                  <a:pt x="78" y="116"/>
                  <a:pt x="78" y="115"/>
                </a:cubicBezTo>
                <a:cubicBezTo>
                  <a:pt x="74" y="113"/>
                  <a:pt x="74" y="113"/>
                  <a:pt x="74" y="113"/>
                </a:cubicBezTo>
                <a:cubicBezTo>
                  <a:pt x="74" y="114"/>
                  <a:pt x="73" y="115"/>
                  <a:pt x="73" y="116"/>
                </a:cubicBezTo>
                <a:close/>
                <a:moveTo>
                  <a:pt x="94" y="106"/>
                </a:moveTo>
                <a:cubicBezTo>
                  <a:pt x="95" y="107"/>
                  <a:pt x="96" y="109"/>
                  <a:pt x="96" y="112"/>
                </a:cubicBezTo>
                <a:cubicBezTo>
                  <a:pt x="96" y="114"/>
                  <a:pt x="95" y="115"/>
                  <a:pt x="95" y="116"/>
                </a:cubicBezTo>
                <a:cubicBezTo>
                  <a:pt x="94" y="117"/>
                  <a:pt x="94" y="117"/>
                  <a:pt x="94" y="118"/>
                </a:cubicBezTo>
                <a:cubicBezTo>
                  <a:pt x="93" y="118"/>
                  <a:pt x="93" y="119"/>
                  <a:pt x="92" y="119"/>
                </a:cubicBezTo>
                <a:cubicBezTo>
                  <a:pt x="91" y="120"/>
                  <a:pt x="90" y="120"/>
                  <a:pt x="88" y="120"/>
                </a:cubicBezTo>
                <a:cubicBezTo>
                  <a:pt x="86" y="120"/>
                  <a:pt x="85" y="120"/>
                  <a:pt x="84" y="119"/>
                </a:cubicBezTo>
                <a:cubicBezTo>
                  <a:pt x="83" y="119"/>
                  <a:pt x="82" y="118"/>
                  <a:pt x="82" y="118"/>
                </a:cubicBezTo>
                <a:cubicBezTo>
                  <a:pt x="81" y="117"/>
                  <a:pt x="81" y="117"/>
                  <a:pt x="81" y="116"/>
                </a:cubicBezTo>
                <a:cubicBezTo>
                  <a:pt x="80" y="115"/>
                  <a:pt x="80" y="114"/>
                  <a:pt x="80" y="112"/>
                </a:cubicBezTo>
                <a:cubicBezTo>
                  <a:pt x="80" y="109"/>
                  <a:pt x="80" y="107"/>
                  <a:pt x="82" y="106"/>
                </a:cubicBezTo>
                <a:cubicBezTo>
                  <a:pt x="83" y="105"/>
                  <a:pt x="85" y="104"/>
                  <a:pt x="88" y="104"/>
                </a:cubicBezTo>
                <a:cubicBezTo>
                  <a:pt x="90" y="104"/>
                  <a:pt x="92" y="105"/>
                  <a:pt x="94" y="106"/>
                </a:cubicBezTo>
                <a:close/>
                <a:moveTo>
                  <a:pt x="91" y="112"/>
                </a:moveTo>
                <a:cubicBezTo>
                  <a:pt x="91" y="110"/>
                  <a:pt x="91" y="109"/>
                  <a:pt x="90" y="109"/>
                </a:cubicBezTo>
                <a:cubicBezTo>
                  <a:pt x="89" y="108"/>
                  <a:pt x="89" y="108"/>
                  <a:pt x="88" y="108"/>
                </a:cubicBezTo>
                <a:cubicBezTo>
                  <a:pt x="87" y="108"/>
                  <a:pt x="86" y="108"/>
                  <a:pt x="85" y="109"/>
                </a:cubicBezTo>
                <a:cubicBezTo>
                  <a:pt x="85" y="109"/>
                  <a:pt x="84" y="110"/>
                  <a:pt x="84" y="112"/>
                </a:cubicBezTo>
                <a:cubicBezTo>
                  <a:pt x="84" y="114"/>
                  <a:pt x="85" y="115"/>
                  <a:pt x="85" y="115"/>
                </a:cubicBezTo>
                <a:cubicBezTo>
                  <a:pt x="86" y="116"/>
                  <a:pt x="87" y="116"/>
                  <a:pt x="88" y="116"/>
                </a:cubicBezTo>
                <a:cubicBezTo>
                  <a:pt x="89" y="116"/>
                  <a:pt x="89" y="116"/>
                  <a:pt x="90" y="115"/>
                </a:cubicBezTo>
                <a:cubicBezTo>
                  <a:pt x="91" y="115"/>
                  <a:pt x="91" y="113"/>
                  <a:pt x="91" y="112"/>
                </a:cubicBezTo>
                <a:close/>
                <a:moveTo>
                  <a:pt x="112" y="109"/>
                </a:moveTo>
                <a:cubicBezTo>
                  <a:pt x="112" y="110"/>
                  <a:pt x="112" y="111"/>
                  <a:pt x="112" y="112"/>
                </a:cubicBezTo>
                <a:cubicBezTo>
                  <a:pt x="112" y="114"/>
                  <a:pt x="112" y="115"/>
                  <a:pt x="112" y="116"/>
                </a:cubicBezTo>
                <a:cubicBezTo>
                  <a:pt x="112" y="117"/>
                  <a:pt x="111" y="117"/>
                  <a:pt x="110" y="118"/>
                </a:cubicBezTo>
                <a:cubicBezTo>
                  <a:pt x="110" y="118"/>
                  <a:pt x="110" y="118"/>
                  <a:pt x="110" y="118"/>
                </a:cubicBezTo>
                <a:cubicBezTo>
                  <a:pt x="110" y="119"/>
                  <a:pt x="109" y="119"/>
                  <a:pt x="108" y="119"/>
                </a:cubicBezTo>
                <a:cubicBezTo>
                  <a:pt x="107" y="119"/>
                  <a:pt x="106" y="120"/>
                  <a:pt x="105" y="120"/>
                </a:cubicBezTo>
                <a:cubicBezTo>
                  <a:pt x="98" y="120"/>
                  <a:pt x="98" y="120"/>
                  <a:pt x="98" y="120"/>
                </a:cubicBezTo>
                <a:cubicBezTo>
                  <a:pt x="98" y="118"/>
                  <a:pt x="98" y="118"/>
                  <a:pt x="98" y="118"/>
                </a:cubicBezTo>
                <a:cubicBezTo>
                  <a:pt x="98" y="104"/>
                  <a:pt x="98" y="104"/>
                  <a:pt x="98" y="104"/>
                </a:cubicBezTo>
                <a:cubicBezTo>
                  <a:pt x="105" y="104"/>
                  <a:pt x="105" y="104"/>
                  <a:pt x="105" y="104"/>
                </a:cubicBezTo>
                <a:cubicBezTo>
                  <a:pt x="107" y="104"/>
                  <a:pt x="108" y="104"/>
                  <a:pt x="109" y="105"/>
                </a:cubicBezTo>
                <a:cubicBezTo>
                  <a:pt x="110" y="105"/>
                  <a:pt x="110" y="106"/>
                  <a:pt x="111" y="106"/>
                </a:cubicBezTo>
                <a:cubicBezTo>
                  <a:pt x="111" y="107"/>
                  <a:pt x="112" y="108"/>
                  <a:pt x="112" y="109"/>
                </a:cubicBezTo>
                <a:close/>
                <a:moveTo>
                  <a:pt x="108" y="112"/>
                </a:moveTo>
                <a:cubicBezTo>
                  <a:pt x="108" y="110"/>
                  <a:pt x="107" y="109"/>
                  <a:pt x="107" y="109"/>
                </a:cubicBezTo>
                <a:cubicBezTo>
                  <a:pt x="106" y="108"/>
                  <a:pt x="105" y="108"/>
                  <a:pt x="104" y="108"/>
                </a:cubicBezTo>
                <a:cubicBezTo>
                  <a:pt x="103" y="108"/>
                  <a:pt x="103" y="108"/>
                  <a:pt x="103" y="108"/>
                </a:cubicBezTo>
                <a:cubicBezTo>
                  <a:pt x="103" y="116"/>
                  <a:pt x="103" y="116"/>
                  <a:pt x="103" y="116"/>
                </a:cubicBezTo>
                <a:cubicBezTo>
                  <a:pt x="104" y="116"/>
                  <a:pt x="104" y="116"/>
                  <a:pt x="104" y="116"/>
                </a:cubicBezTo>
                <a:cubicBezTo>
                  <a:pt x="105" y="116"/>
                  <a:pt x="106" y="116"/>
                  <a:pt x="106" y="116"/>
                </a:cubicBezTo>
                <a:cubicBezTo>
                  <a:pt x="107" y="116"/>
                  <a:pt x="107" y="115"/>
                  <a:pt x="107" y="115"/>
                </a:cubicBezTo>
                <a:cubicBezTo>
                  <a:pt x="108" y="114"/>
                  <a:pt x="108" y="113"/>
                  <a:pt x="108" y="112"/>
                </a:cubicBezTo>
                <a:close/>
                <a:moveTo>
                  <a:pt x="120" y="113"/>
                </a:moveTo>
                <a:cubicBezTo>
                  <a:pt x="127" y="113"/>
                  <a:pt x="127" y="113"/>
                  <a:pt x="127" y="113"/>
                </a:cubicBezTo>
                <a:cubicBezTo>
                  <a:pt x="127" y="110"/>
                  <a:pt x="127" y="110"/>
                  <a:pt x="127" y="110"/>
                </a:cubicBezTo>
                <a:cubicBezTo>
                  <a:pt x="120" y="110"/>
                  <a:pt x="120" y="110"/>
                  <a:pt x="120" y="110"/>
                </a:cubicBezTo>
                <a:cubicBezTo>
                  <a:pt x="120" y="108"/>
                  <a:pt x="120" y="108"/>
                  <a:pt x="120" y="108"/>
                </a:cubicBezTo>
                <a:cubicBezTo>
                  <a:pt x="128" y="108"/>
                  <a:pt x="128" y="108"/>
                  <a:pt x="128" y="108"/>
                </a:cubicBezTo>
                <a:cubicBezTo>
                  <a:pt x="128" y="104"/>
                  <a:pt x="128" y="104"/>
                  <a:pt x="128" y="104"/>
                </a:cubicBezTo>
                <a:cubicBezTo>
                  <a:pt x="115" y="104"/>
                  <a:pt x="115" y="104"/>
                  <a:pt x="115" y="104"/>
                </a:cubicBezTo>
                <a:cubicBezTo>
                  <a:pt x="115" y="118"/>
                  <a:pt x="115" y="118"/>
                  <a:pt x="115" y="118"/>
                </a:cubicBezTo>
                <a:cubicBezTo>
                  <a:pt x="115" y="120"/>
                  <a:pt x="115" y="120"/>
                  <a:pt x="115" y="120"/>
                </a:cubicBezTo>
                <a:cubicBezTo>
                  <a:pt x="128" y="120"/>
                  <a:pt x="128" y="120"/>
                  <a:pt x="128" y="120"/>
                </a:cubicBezTo>
                <a:cubicBezTo>
                  <a:pt x="128" y="118"/>
                  <a:pt x="128" y="118"/>
                  <a:pt x="128" y="118"/>
                </a:cubicBezTo>
                <a:cubicBezTo>
                  <a:pt x="128" y="116"/>
                  <a:pt x="128" y="116"/>
                  <a:pt x="128" y="116"/>
                </a:cubicBezTo>
                <a:cubicBezTo>
                  <a:pt x="120" y="116"/>
                  <a:pt x="120" y="116"/>
                  <a:pt x="120" y="116"/>
                </a:cubicBezTo>
                <a:lnTo>
                  <a:pt x="120" y="1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2" name="Freeform 9"/>
          <p:cNvSpPr>
            <a:spLocks noEditPoints="1"/>
          </p:cNvSpPr>
          <p:nvPr/>
        </p:nvSpPr>
        <p:spPr bwMode="auto">
          <a:xfrm>
            <a:off x="6491272" y="2941404"/>
            <a:ext cx="431314" cy="450363"/>
          </a:xfrm>
          <a:custGeom>
            <a:avLst/>
            <a:gdLst>
              <a:gd name="T0" fmla="*/ 86 w 134"/>
              <a:gd name="T1" fmla="*/ 115 h 140"/>
              <a:gd name="T2" fmla="*/ 82 w 134"/>
              <a:gd name="T3" fmla="*/ 118 h 140"/>
              <a:gd name="T4" fmla="*/ 10 w 134"/>
              <a:gd name="T5" fmla="*/ 115 h 140"/>
              <a:gd name="T6" fmla="*/ 14 w 134"/>
              <a:gd name="T7" fmla="*/ 11 h 140"/>
              <a:gd name="T8" fmla="*/ 86 w 134"/>
              <a:gd name="T9" fmla="*/ 15 h 140"/>
              <a:gd name="T10" fmla="*/ 96 w 134"/>
              <a:gd name="T11" fmla="*/ 16 h 140"/>
              <a:gd name="T12" fmla="*/ 82 w 134"/>
              <a:gd name="T13" fmla="*/ 0 h 140"/>
              <a:gd name="T14" fmla="*/ 0 w 134"/>
              <a:gd name="T15" fmla="*/ 14 h 140"/>
              <a:gd name="T16" fmla="*/ 14 w 134"/>
              <a:gd name="T17" fmla="*/ 140 h 140"/>
              <a:gd name="T18" fmla="*/ 96 w 134"/>
              <a:gd name="T19" fmla="*/ 126 h 140"/>
              <a:gd name="T20" fmla="*/ 96 w 134"/>
              <a:gd name="T21" fmla="*/ 125 h 140"/>
              <a:gd name="T22" fmla="*/ 86 w 134"/>
              <a:gd name="T23" fmla="*/ 87 h 140"/>
              <a:gd name="T24" fmla="*/ 55 w 134"/>
              <a:gd name="T25" fmla="*/ 4 h 140"/>
              <a:gd name="T26" fmla="*/ 55 w 134"/>
              <a:gd name="T27" fmla="*/ 7 h 140"/>
              <a:gd name="T28" fmla="*/ 40 w 134"/>
              <a:gd name="T29" fmla="*/ 5 h 140"/>
              <a:gd name="T30" fmla="*/ 48 w 134"/>
              <a:gd name="T31" fmla="*/ 135 h 140"/>
              <a:gd name="T32" fmla="*/ 48 w 134"/>
              <a:gd name="T33" fmla="*/ 123 h 140"/>
              <a:gd name="T34" fmla="*/ 48 w 134"/>
              <a:gd name="T35" fmla="*/ 135 h 140"/>
              <a:gd name="T36" fmla="*/ 96 w 134"/>
              <a:gd name="T37" fmla="*/ 22 h 140"/>
              <a:gd name="T38" fmla="*/ 62 w 134"/>
              <a:gd name="T39" fmla="*/ 22 h 140"/>
              <a:gd name="T40" fmla="*/ 51 w 134"/>
              <a:gd name="T41" fmla="*/ 70 h 140"/>
              <a:gd name="T42" fmla="*/ 66 w 134"/>
              <a:gd name="T43" fmla="*/ 81 h 140"/>
              <a:gd name="T44" fmla="*/ 83 w 134"/>
              <a:gd name="T45" fmla="*/ 81 h 140"/>
              <a:gd name="T46" fmla="*/ 96 w 134"/>
              <a:gd name="T47" fmla="*/ 81 h 140"/>
              <a:gd name="T48" fmla="*/ 134 w 134"/>
              <a:gd name="T49" fmla="*/ 70 h 140"/>
              <a:gd name="T50" fmla="*/ 124 w 134"/>
              <a:gd name="T51" fmla="*/ 22 h 140"/>
              <a:gd name="T52" fmla="*/ 124 w 134"/>
              <a:gd name="T53" fmla="*/ 74 h 140"/>
              <a:gd name="T54" fmla="*/ 86 w 134"/>
              <a:gd name="T55" fmla="*/ 74 h 140"/>
              <a:gd name="T56" fmla="*/ 58 w 134"/>
              <a:gd name="T57" fmla="*/ 70 h 140"/>
              <a:gd name="T58" fmla="*/ 62 w 134"/>
              <a:gd name="T59" fmla="*/ 29 h 140"/>
              <a:gd name="T60" fmla="*/ 96 w 134"/>
              <a:gd name="T61" fmla="*/ 29 h 140"/>
              <a:gd name="T62" fmla="*/ 127 w 134"/>
              <a:gd name="T63" fmla="*/ 33 h 140"/>
              <a:gd name="T64" fmla="*/ 82 w 134"/>
              <a:gd name="T65" fmla="*/ 37 h 140"/>
              <a:gd name="T66" fmla="*/ 109 w 134"/>
              <a:gd name="T67" fmla="*/ 56 h 140"/>
              <a:gd name="T68" fmla="*/ 88 w 134"/>
              <a:gd name="T69" fmla="*/ 62 h 140"/>
              <a:gd name="T70" fmla="*/ 101 w 134"/>
              <a:gd name="T71" fmla="*/ 64 h 140"/>
              <a:gd name="T72" fmla="*/ 109 w 134"/>
              <a:gd name="T73" fmla="*/ 65 h 140"/>
              <a:gd name="T74" fmla="*/ 102 w 134"/>
              <a:gd name="T75" fmla="*/ 66 h 140"/>
              <a:gd name="T76" fmla="*/ 86 w 134"/>
              <a:gd name="T77" fmla="*/ 69 h 140"/>
              <a:gd name="T78" fmla="*/ 86 w 134"/>
              <a:gd name="T79" fmla="*/ 61 h 140"/>
              <a:gd name="T80" fmla="*/ 87 w 134"/>
              <a:gd name="T81" fmla="*/ 57 h 140"/>
              <a:gd name="T82" fmla="*/ 81 w 134"/>
              <a:gd name="T83" fmla="*/ 39 h 140"/>
              <a:gd name="T84" fmla="*/ 78 w 134"/>
              <a:gd name="T85" fmla="*/ 37 h 140"/>
              <a:gd name="T86" fmla="*/ 78 w 134"/>
              <a:gd name="T87" fmla="*/ 33 h 140"/>
              <a:gd name="T88" fmla="*/ 80 w 134"/>
              <a:gd name="T89" fmla="*/ 3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40">
                <a:moveTo>
                  <a:pt x="86" y="87"/>
                </a:moveTo>
                <a:cubicBezTo>
                  <a:pt x="86" y="115"/>
                  <a:pt x="86" y="115"/>
                  <a:pt x="86" y="115"/>
                </a:cubicBezTo>
                <a:cubicBezTo>
                  <a:pt x="86" y="115"/>
                  <a:pt x="86" y="115"/>
                  <a:pt x="86" y="115"/>
                </a:cubicBezTo>
                <a:cubicBezTo>
                  <a:pt x="86" y="117"/>
                  <a:pt x="84" y="118"/>
                  <a:pt x="82" y="118"/>
                </a:cubicBezTo>
                <a:cubicBezTo>
                  <a:pt x="14" y="118"/>
                  <a:pt x="14" y="118"/>
                  <a:pt x="14" y="118"/>
                </a:cubicBezTo>
                <a:cubicBezTo>
                  <a:pt x="12" y="118"/>
                  <a:pt x="10" y="117"/>
                  <a:pt x="10" y="115"/>
                </a:cubicBezTo>
                <a:cubicBezTo>
                  <a:pt x="10" y="15"/>
                  <a:pt x="10" y="15"/>
                  <a:pt x="10" y="15"/>
                </a:cubicBezTo>
                <a:cubicBezTo>
                  <a:pt x="10" y="13"/>
                  <a:pt x="12" y="11"/>
                  <a:pt x="14" y="11"/>
                </a:cubicBezTo>
                <a:cubicBezTo>
                  <a:pt x="82" y="11"/>
                  <a:pt x="82" y="11"/>
                  <a:pt x="82" y="11"/>
                </a:cubicBezTo>
                <a:cubicBezTo>
                  <a:pt x="84" y="11"/>
                  <a:pt x="86" y="13"/>
                  <a:pt x="86" y="15"/>
                </a:cubicBezTo>
                <a:cubicBezTo>
                  <a:pt x="86" y="16"/>
                  <a:pt x="86" y="16"/>
                  <a:pt x="86" y="16"/>
                </a:cubicBezTo>
                <a:cubicBezTo>
                  <a:pt x="96" y="16"/>
                  <a:pt x="96" y="16"/>
                  <a:pt x="96" y="16"/>
                </a:cubicBezTo>
                <a:cubicBezTo>
                  <a:pt x="96" y="14"/>
                  <a:pt x="96" y="14"/>
                  <a:pt x="96" y="14"/>
                </a:cubicBezTo>
                <a:cubicBezTo>
                  <a:pt x="96" y="6"/>
                  <a:pt x="90" y="0"/>
                  <a:pt x="82" y="0"/>
                </a:cubicBezTo>
                <a:cubicBezTo>
                  <a:pt x="14" y="0"/>
                  <a:pt x="14" y="0"/>
                  <a:pt x="14" y="0"/>
                </a:cubicBezTo>
                <a:cubicBezTo>
                  <a:pt x="6" y="0"/>
                  <a:pt x="0" y="6"/>
                  <a:pt x="0" y="14"/>
                </a:cubicBezTo>
                <a:cubicBezTo>
                  <a:pt x="0" y="126"/>
                  <a:pt x="0" y="126"/>
                  <a:pt x="0" y="126"/>
                </a:cubicBezTo>
                <a:cubicBezTo>
                  <a:pt x="0" y="134"/>
                  <a:pt x="6" y="140"/>
                  <a:pt x="14" y="140"/>
                </a:cubicBezTo>
                <a:cubicBezTo>
                  <a:pt x="82" y="140"/>
                  <a:pt x="82" y="140"/>
                  <a:pt x="82" y="140"/>
                </a:cubicBezTo>
                <a:cubicBezTo>
                  <a:pt x="90" y="140"/>
                  <a:pt x="96" y="134"/>
                  <a:pt x="96" y="126"/>
                </a:cubicBezTo>
                <a:cubicBezTo>
                  <a:pt x="96" y="126"/>
                  <a:pt x="96" y="126"/>
                  <a:pt x="96" y="126"/>
                </a:cubicBezTo>
                <a:cubicBezTo>
                  <a:pt x="96" y="125"/>
                  <a:pt x="96" y="125"/>
                  <a:pt x="96" y="125"/>
                </a:cubicBezTo>
                <a:cubicBezTo>
                  <a:pt x="96" y="87"/>
                  <a:pt x="96" y="87"/>
                  <a:pt x="96" y="87"/>
                </a:cubicBezTo>
                <a:cubicBezTo>
                  <a:pt x="86" y="87"/>
                  <a:pt x="86" y="87"/>
                  <a:pt x="86" y="87"/>
                </a:cubicBezTo>
                <a:close/>
                <a:moveTo>
                  <a:pt x="42" y="4"/>
                </a:moveTo>
                <a:cubicBezTo>
                  <a:pt x="55" y="4"/>
                  <a:pt x="55" y="4"/>
                  <a:pt x="55" y="4"/>
                </a:cubicBezTo>
                <a:cubicBezTo>
                  <a:pt x="55" y="4"/>
                  <a:pt x="56" y="4"/>
                  <a:pt x="56" y="5"/>
                </a:cubicBezTo>
                <a:cubicBezTo>
                  <a:pt x="56" y="6"/>
                  <a:pt x="55" y="7"/>
                  <a:pt x="55" y="7"/>
                </a:cubicBezTo>
                <a:cubicBezTo>
                  <a:pt x="42" y="7"/>
                  <a:pt x="42" y="7"/>
                  <a:pt x="42" y="7"/>
                </a:cubicBezTo>
                <a:cubicBezTo>
                  <a:pt x="41" y="7"/>
                  <a:pt x="40" y="6"/>
                  <a:pt x="40" y="5"/>
                </a:cubicBezTo>
                <a:cubicBezTo>
                  <a:pt x="40" y="4"/>
                  <a:pt x="41" y="4"/>
                  <a:pt x="42" y="4"/>
                </a:cubicBezTo>
                <a:close/>
                <a:moveTo>
                  <a:pt x="48" y="135"/>
                </a:moveTo>
                <a:cubicBezTo>
                  <a:pt x="45" y="135"/>
                  <a:pt x="42" y="133"/>
                  <a:pt x="42" y="129"/>
                </a:cubicBezTo>
                <a:cubicBezTo>
                  <a:pt x="42" y="125"/>
                  <a:pt x="45" y="123"/>
                  <a:pt x="48" y="123"/>
                </a:cubicBezTo>
                <a:cubicBezTo>
                  <a:pt x="52" y="123"/>
                  <a:pt x="54" y="125"/>
                  <a:pt x="54" y="129"/>
                </a:cubicBezTo>
                <a:cubicBezTo>
                  <a:pt x="54" y="133"/>
                  <a:pt x="52" y="135"/>
                  <a:pt x="48" y="135"/>
                </a:cubicBezTo>
                <a:close/>
                <a:moveTo>
                  <a:pt x="124" y="22"/>
                </a:moveTo>
                <a:cubicBezTo>
                  <a:pt x="96" y="22"/>
                  <a:pt x="96" y="22"/>
                  <a:pt x="96" y="22"/>
                </a:cubicBezTo>
                <a:cubicBezTo>
                  <a:pt x="86" y="22"/>
                  <a:pt x="86" y="22"/>
                  <a:pt x="86" y="22"/>
                </a:cubicBezTo>
                <a:cubicBezTo>
                  <a:pt x="62" y="22"/>
                  <a:pt x="62" y="22"/>
                  <a:pt x="62" y="22"/>
                </a:cubicBezTo>
                <a:cubicBezTo>
                  <a:pt x="56" y="22"/>
                  <a:pt x="51" y="27"/>
                  <a:pt x="51" y="33"/>
                </a:cubicBezTo>
                <a:cubicBezTo>
                  <a:pt x="51" y="70"/>
                  <a:pt x="51" y="70"/>
                  <a:pt x="51" y="70"/>
                </a:cubicBezTo>
                <a:cubicBezTo>
                  <a:pt x="51" y="76"/>
                  <a:pt x="56" y="81"/>
                  <a:pt x="62" y="81"/>
                </a:cubicBezTo>
                <a:cubicBezTo>
                  <a:pt x="66" y="81"/>
                  <a:pt x="66" y="81"/>
                  <a:pt x="66" y="81"/>
                </a:cubicBezTo>
                <a:cubicBezTo>
                  <a:pt x="66" y="102"/>
                  <a:pt x="66" y="102"/>
                  <a:pt x="66" y="102"/>
                </a:cubicBezTo>
                <a:cubicBezTo>
                  <a:pt x="83" y="81"/>
                  <a:pt x="83" y="81"/>
                  <a:pt x="83" y="81"/>
                </a:cubicBezTo>
                <a:cubicBezTo>
                  <a:pt x="86" y="81"/>
                  <a:pt x="86" y="81"/>
                  <a:pt x="86" y="81"/>
                </a:cubicBezTo>
                <a:cubicBezTo>
                  <a:pt x="96" y="81"/>
                  <a:pt x="96" y="81"/>
                  <a:pt x="96" y="81"/>
                </a:cubicBezTo>
                <a:cubicBezTo>
                  <a:pt x="124" y="81"/>
                  <a:pt x="124" y="81"/>
                  <a:pt x="124" y="81"/>
                </a:cubicBezTo>
                <a:cubicBezTo>
                  <a:pt x="129" y="81"/>
                  <a:pt x="134" y="76"/>
                  <a:pt x="134" y="70"/>
                </a:cubicBezTo>
                <a:cubicBezTo>
                  <a:pt x="134" y="33"/>
                  <a:pt x="134" y="33"/>
                  <a:pt x="134" y="33"/>
                </a:cubicBezTo>
                <a:cubicBezTo>
                  <a:pt x="134" y="27"/>
                  <a:pt x="129" y="22"/>
                  <a:pt x="124" y="22"/>
                </a:cubicBezTo>
                <a:close/>
                <a:moveTo>
                  <a:pt x="127" y="70"/>
                </a:moveTo>
                <a:cubicBezTo>
                  <a:pt x="127" y="72"/>
                  <a:pt x="126" y="74"/>
                  <a:pt x="124" y="74"/>
                </a:cubicBezTo>
                <a:cubicBezTo>
                  <a:pt x="96" y="74"/>
                  <a:pt x="96" y="74"/>
                  <a:pt x="96" y="74"/>
                </a:cubicBezTo>
                <a:cubicBezTo>
                  <a:pt x="86" y="74"/>
                  <a:pt x="86" y="74"/>
                  <a:pt x="86" y="74"/>
                </a:cubicBezTo>
                <a:cubicBezTo>
                  <a:pt x="62" y="74"/>
                  <a:pt x="62" y="74"/>
                  <a:pt x="62" y="74"/>
                </a:cubicBezTo>
                <a:cubicBezTo>
                  <a:pt x="60" y="74"/>
                  <a:pt x="58" y="72"/>
                  <a:pt x="58" y="70"/>
                </a:cubicBezTo>
                <a:cubicBezTo>
                  <a:pt x="58" y="33"/>
                  <a:pt x="58" y="33"/>
                  <a:pt x="58" y="33"/>
                </a:cubicBezTo>
                <a:cubicBezTo>
                  <a:pt x="58" y="30"/>
                  <a:pt x="60" y="29"/>
                  <a:pt x="62" y="29"/>
                </a:cubicBezTo>
                <a:cubicBezTo>
                  <a:pt x="86" y="29"/>
                  <a:pt x="86" y="29"/>
                  <a:pt x="86" y="29"/>
                </a:cubicBezTo>
                <a:cubicBezTo>
                  <a:pt x="96" y="29"/>
                  <a:pt x="96" y="29"/>
                  <a:pt x="96" y="29"/>
                </a:cubicBezTo>
                <a:cubicBezTo>
                  <a:pt x="124" y="29"/>
                  <a:pt x="124" y="29"/>
                  <a:pt x="124" y="29"/>
                </a:cubicBezTo>
                <a:cubicBezTo>
                  <a:pt x="126" y="29"/>
                  <a:pt x="127" y="30"/>
                  <a:pt x="127" y="33"/>
                </a:cubicBezTo>
                <a:lnTo>
                  <a:pt x="127" y="70"/>
                </a:lnTo>
                <a:close/>
                <a:moveTo>
                  <a:pt x="82" y="37"/>
                </a:moveTo>
                <a:cubicBezTo>
                  <a:pt x="112" y="41"/>
                  <a:pt x="112" y="41"/>
                  <a:pt x="112" y="41"/>
                </a:cubicBezTo>
                <a:cubicBezTo>
                  <a:pt x="109" y="56"/>
                  <a:pt x="109" y="56"/>
                  <a:pt x="109" y="56"/>
                </a:cubicBezTo>
                <a:cubicBezTo>
                  <a:pt x="90" y="57"/>
                  <a:pt x="90" y="57"/>
                  <a:pt x="90" y="57"/>
                </a:cubicBezTo>
                <a:cubicBezTo>
                  <a:pt x="88" y="62"/>
                  <a:pt x="88" y="62"/>
                  <a:pt x="88" y="62"/>
                </a:cubicBezTo>
                <a:cubicBezTo>
                  <a:pt x="89" y="62"/>
                  <a:pt x="89" y="63"/>
                  <a:pt x="90" y="64"/>
                </a:cubicBezTo>
                <a:cubicBezTo>
                  <a:pt x="101" y="64"/>
                  <a:pt x="101" y="64"/>
                  <a:pt x="101" y="64"/>
                </a:cubicBezTo>
                <a:cubicBezTo>
                  <a:pt x="102" y="62"/>
                  <a:pt x="103" y="61"/>
                  <a:pt x="105" y="61"/>
                </a:cubicBezTo>
                <a:cubicBezTo>
                  <a:pt x="107" y="61"/>
                  <a:pt x="109" y="63"/>
                  <a:pt x="109" y="65"/>
                </a:cubicBezTo>
                <a:cubicBezTo>
                  <a:pt x="109" y="67"/>
                  <a:pt x="107" y="69"/>
                  <a:pt x="105" y="69"/>
                </a:cubicBezTo>
                <a:cubicBezTo>
                  <a:pt x="103" y="69"/>
                  <a:pt x="102" y="68"/>
                  <a:pt x="102" y="66"/>
                </a:cubicBezTo>
                <a:cubicBezTo>
                  <a:pt x="89" y="66"/>
                  <a:pt x="89" y="66"/>
                  <a:pt x="89" y="66"/>
                </a:cubicBezTo>
                <a:cubicBezTo>
                  <a:pt x="89" y="68"/>
                  <a:pt x="87" y="69"/>
                  <a:pt x="86" y="69"/>
                </a:cubicBezTo>
                <a:cubicBezTo>
                  <a:pt x="84" y="69"/>
                  <a:pt x="82" y="67"/>
                  <a:pt x="82" y="65"/>
                </a:cubicBezTo>
                <a:cubicBezTo>
                  <a:pt x="82" y="63"/>
                  <a:pt x="84" y="61"/>
                  <a:pt x="86" y="61"/>
                </a:cubicBezTo>
                <a:cubicBezTo>
                  <a:pt x="86" y="61"/>
                  <a:pt x="86" y="61"/>
                  <a:pt x="86" y="61"/>
                </a:cubicBezTo>
                <a:cubicBezTo>
                  <a:pt x="87" y="57"/>
                  <a:pt x="87" y="57"/>
                  <a:pt x="87" y="57"/>
                </a:cubicBezTo>
                <a:cubicBezTo>
                  <a:pt x="86" y="57"/>
                  <a:pt x="86" y="57"/>
                  <a:pt x="86" y="57"/>
                </a:cubicBezTo>
                <a:cubicBezTo>
                  <a:pt x="81" y="39"/>
                  <a:pt x="81" y="39"/>
                  <a:pt x="81" y="39"/>
                </a:cubicBezTo>
                <a:cubicBezTo>
                  <a:pt x="78" y="37"/>
                  <a:pt x="78" y="37"/>
                  <a:pt x="78" y="37"/>
                </a:cubicBezTo>
                <a:cubicBezTo>
                  <a:pt x="78" y="37"/>
                  <a:pt x="78" y="37"/>
                  <a:pt x="78" y="37"/>
                </a:cubicBezTo>
                <a:cubicBezTo>
                  <a:pt x="77" y="37"/>
                  <a:pt x="76" y="36"/>
                  <a:pt x="76" y="35"/>
                </a:cubicBezTo>
                <a:cubicBezTo>
                  <a:pt x="76" y="34"/>
                  <a:pt x="77" y="33"/>
                  <a:pt x="78" y="33"/>
                </a:cubicBezTo>
                <a:cubicBezTo>
                  <a:pt x="79" y="33"/>
                  <a:pt x="80" y="34"/>
                  <a:pt x="80" y="35"/>
                </a:cubicBezTo>
                <a:cubicBezTo>
                  <a:pt x="80" y="35"/>
                  <a:pt x="80" y="35"/>
                  <a:pt x="80" y="35"/>
                </a:cubicBezTo>
                <a:lnTo>
                  <a:pt x="82" y="3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3" name="Freeform 11"/>
          <p:cNvSpPr>
            <a:spLocks noEditPoints="1"/>
          </p:cNvSpPr>
          <p:nvPr/>
        </p:nvSpPr>
        <p:spPr bwMode="auto">
          <a:xfrm>
            <a:off x="6526308" y="1844664"/>
            <a:ext cx="366005" cy="478935"/>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4" name="Freeform 19"/>
          <p:cNvSpPr>
            <a:spLocks noEditPoints="1"/>
          </p:cNvSpPr>
          <p:nvPr/>
        </p:nvSpPr>
        <p:spPr bwMode="auto">
          <a:xfrm>
            <a:off x="6481748" y="5111943"/>
            <a:ext cx="450363" cy="389135"/>
          </a:xfrm>
          <a:custGeom>
            <a:avLst/>
            <a:gdLst>
              <a:gd name="T0" fmla="*/ 33 w 140"/>
              <a:gd name="T1" fmla="*/ 121 h 121"/>
              <a:gd name="T2" fmla="*/ 33 w 140"/>
              <a:gd name="T3" fmla="*/ 97 h 121"/>
              <a:gd name="T4" fmla="*/ 115 w 140"/>
              <a:gd name="T5" fmla="*/ 97 h 121"/>
              <a:gd name="T6" fmla="*/ 115 w 140"/>
              <a:gd name="T7" fmla="*/ 121 h 121"/>
              <a:gd name="T8" fmla="*/ 115 w 140"/>
              <a:gd name="T9" fmla="*/ 97 h 121"/>
              <a:gd name="T10" fmla="*/ 133 w 140"/>
              <a:gd name="T11" fmla="*/ 103 h 121"/>
              <a:gd name="T12" fmla="*/ 115 w 140"/>
              <a:gd name="T13" fmla="*/ 95 h 121"/>
              <a:gd name="T14" fmla="*/ 45 w 140"/>
              <a:gd name="T15" fmla="*/ 103 h 121"/>
              <a:gd name="T16" fmla="*/ 20 w 140"/>
              <a:gd name="T17" fmla="*/ 103 h 121"/>
              <a:gd name="T18" fmla="*/ 6 w 140"/>
              <a:gd name="T19" fmla="*/ 103 h 121"/>
              <a:gd name="T20" fmla="*/ 0 w 140"/>
              <a:gd name="T21" fmla="*/ 72 h 121"/>
              <a:gd name="T22" fmla="*/ 17 w 140"/>
              <a:gd name="T23" fmla="*/ 44 h 121"/>
              <a:gd name="T24" fmla="*/ 44 w 140"/>
              <a:gd name="T25" fmla="*/ 40 h 121"/>
              <a:gd name="T26" fmla="*/ 49 w 140"/>
              <a:gd name="T27" fmla="*/ 88 h 121"/>
              <a:gd name="T28" fmla="*/ 140 w 140"/>
              <a:gd name="T29" fmla="*/ 96 h 121"/>
              <a:gd name="T30" fmla="*/ 39 w 140"/>
              <a:gd name="T31" fmla="*/ 47 h 121"/>
              <a:gd name="T32" fmla="*/ 23 w 140"/>
              <a:gd name="T33" fmla="*/ 48 h 121"/>
              <a:gd name="T34" fmla="*/ 9 w 140"/>
              <a:gd name="T35" fmla="*/ 69 h 121"/>
              <a:gd name="T36" fmla="*/ 12 w 140"/>
              <a:gd name="T37" fmla="*/ 73 h 121"/>
              <a:gd name="T38" fmla="*/ 41 w 140"/>
              <a:gd name="T39" fmla="*/ 71 h 121"/>
              <a:gd name="T40" fmla="*/ 139 w 140"/>
              <a:gd name="T41" fmla="*/ 73 h 121"/>
              <a:gd name="T42" fmla="*/ 99 w 140"/>
              <a:gd name="T43" fmla="*/ 56 h 121"/>
              <a:gd name="T44" fmla="*/ 129 w 140"/>
              <a:gd name="T45" fmla="*/ 84 h 121"/>
              <a:gd name="T46" fmla="*/ 139 w 140"/>
              <a:gd name="T47" fmla="*/ 34 h 121"/>
              <a:gd name="T48" fmla="*/ 99 w 140"/>
              <a:gd name="T49" fmla="*/ 23 h 121"/>
              <a:gd name="T50" fmla="*/ 139 w 140"/>
              <a:gd name="T51" fmla="*/ 51 h 121"/>
              <a:gd name="T52" fmla="*/ 64 w 140"/>
              <a:gd name="T53" fmla="*/ 84 h 121"/>
              <a:gd name="T54" fmla="*/ 94 w 140"/>
              <a:gd name="T55" fmla="*/ 56 h 121"/>
              <a:gd name="T56" fmla="*/ 53 w 140"/>
              <a:gd name="T57" fmla="*/ 73 h 121"/>
              <a:gd name="T58" fmla="*/ 94 w 140"/>
              <a:gd name="T59" fmla="*/ 23 h 121"/>
              <a:gd name="T60" fmla="*/ 53 w 140"/>
              <a:gd name="T61" fmla="*/ 34 h 121"/>
              <a:gd name="T62" fmla="*/ 94 w 140"/>
              <a:gd name="T63" fmla="*/ 51 h 121"/>
              <a:gd name="T64" fmla="*/ 69 w 140"/>
              <a:gd name="T65" fmla="*/ 11 h 121"/>
              <a:gd name="T66" fmla="*/ 69 w 140"/>
              <a:gd name="T67" fmla="*/ 11 h 121"/>
              <a:gd name="T68" fmla="*/ 78 w 140"/>
              <a:gd name="T69" fmla="*/ 10 h 121"/>
              <a:gd name="T70" fmla="*/ 99 w 140"/>
              <a:gd name="T71" fmla="*/ 21 h 121"/>
              <a:gd name="T72" fmla="*/ 99 w 140"/>
              <a:gd name="T73" fmla="*/ 21 h 121"/>
              <a:gd name="T74" fmla="*/ 114 w 140"/>
              <a:gd name="T7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1">
                <a:moveTo>
                  <a:pt x="45" y="109"/>
                </a:moveTo>
                <a:cubicBezTo>
                  <a:pt x="45" y="116"/>
                  <a:pt x="39" y="121"/>
                  <a:pt x="33" y="121"/>
                </a:cubicBezTo>
                <a:cubicBezTo>
                  <a:pt x="26" y="121"/>
                  <a:pt x="21" y="116"/>
                  <a:pt x="21" y="109"/>
                </a:cubicBezTo>
                <a:cubicBezTo>
                  <a:pt x="21" y="103"/>
                  <a:pt x="26" y="97"/>
                  <a:pt x="33" y="97"/>
                </a:cubicBezTo>
                <a:cubicBezTo>
                  <a:pt x="39" y="97"/>
                  <a:pt x="45" y="103"/>
                  <a:pt x="45" y="109"/>
                </a:cubicBezTo>
                <a:close/>
                <a:moveTo>
                  <a:pt x="115" y="97"/>
                </a:moveTo>
                <a:cubicBezTo>
                  <a:pt x="108" y="97"/>
                  <a:pt x="103" y="103"/>
                  <a:pt x="103" y="109"/>
                </a:cubicBezTo>
                <a:cubicBezTo>
                  <a:pt x="103" y="116"/>
                  <a:pt x="108" y="121"/>
                  <a:pt x="115" y="121"/>
                </a:cubicBezTo>
                <a:cubicBezTo>
                  <a:pt x="121" y="121"/>
                  <a:pt x="126" y="116"/>
                  <a:pt x="126" y="109"/>
                </a:cubicBezTo>
                <a:cubicBezTo>
                  <a:pt x="126" y="103"/>
                  <a:pt x="121" y="97"/>
                  <a:pt x="115" y="97"/>
                </a:cubicBezTo>
                <a:close/>
                <a:moveTo>
                  <a:pt x="140" y="96"/>
                </a:moveTo>
                <a:cubicBezTo>
                  <a:pt x="140" y="100"/>
                  <a:pt x="137" y="103"/>
                  <a:pt x="133" y="103"/>
                </a:cubicBezTo>
                <a:cubicBezTo>
                  <a:pt x="127" y="103"/>
                  <a:pt x="127" y="103"/>
                  <a:pt x="127" y="103"/>
                </a:cubicBezTo>
                <a:cubicBezTo>
                  <a:pt x="125" y="98"/>
                  <a:pt x="120" y="95"/>
                  <a:pt x="115" y="95"/>
                </a:cubicBezTo>
                <a:cubicBezTo>
                  <a:pt x="109" y="95"/>
                  <a:pt x="104" y="98"/>
                  <a:pt x="102" y="103"/>
                </a:cubicBezTo>
                <a:cubicBezTo>
                  <a:pt x="45" y="103"/>
                  <a:pt x="45" y="103"/>
                  <a:pt x="45" y="103"/>
                </a:cubicBezTo>
                <a:cubicBezTo>
                  <a:pt x="43" y="98"/>
                  <a:pt x="38" y="95"/>
                  <a:pt x="33" y="95"/>
                </a:cubicBezTo>
                <a:cubicBezTo>
                  <a:pt x="27" y="95"/>
                  <a:pt x="22" y="98"/>
                  <a:pt x="20" y="103"/>
                </a:cubicBezTo>
                <a:cubicBezTo>
                  <a:pt x="13" y="103"/>
                  <a:pt x="13" y="103"/>
                  <a:pt x="13" y="103"/>
                </a:cubicBezTo>
                <a:cubicBezTo>
                  <a:pt x="6" y="103"/>
                  <a:pt x="6" y="103"/>
                  <a:pt x="6" y="103"/>
                </a:cubicBezTo>
                <a:cubicBezTo>
                  <a:pt x="3" y="103"/>
                  <a:pt x="0" y="101"/>
                  <a:pt x="0" y="98"/>
                </a:cubicBezTo>
                <a:cubicBezTo>
                  <a:pt x="0" y="72"/>
                  <a:pt x="0" y="72"/>
                  <a:pt x="0" y="72"/>
                </a:cubicBezTo>
                <a:cubicBezTo>
                  <a:pt x="0" y="69"/>
                  <a:pt x="2" y="65"/>
                  <a:pt x="3" y="63"/>
                </a:cubicBezTo>
                <a:cubicBezTo>
                  <a:pt x="17" y="44"/>
                  <a:pt x="17" y="44"/>
                  <a:pt x="17" y="44"/>
                </a:cubicBezTo>
                <a:cubicBezTo>
                  <a:pt x="19" y="42"/>
                  <a:pt x="23" y="40"/>
                  <a:pt x="25" y="40"/>
                </a:cubicBezTo>
                <a:cubicBezTo>
                  <a:pt x="44" y="40"/>
                  <a:pt x="44" y="40"/>
                  <a:pt x="44" y="40"/>
                </a:cubicBezTo>
                <a:cubicBezTo>
                  <a:pt x="47" y="40"/>
                  <a:pt x="49" y="42"/>
                  <a:pt x="49" y="45"/>
                </a:cubicBezTo>
                <a:cubicBezTo>
                  <a:pt x="49" y="88"/>
                  <a:pt x="49" y="88"/>
                  <a:pt x="49" y="88"/>
                </a:cubicBezTo>
                <a:cubicBezTo>
                  <a:pt x="133" y="88"/>
                  <a:pt x="133" y="88"/>
                  <a:pt x="133" y="88"/>
                </a:cubicBezTo>
                <a:cubicBezTo>
                  <a:pt x="137" y="88"/>
                  <a:pt x="140" y="91"/>
                  <a:pt x="140" y="96"/>
                </a:cubicBezTo>
                <a:close/>
                <a:moveTo>
                  <a:pt x="41" y="49"/>
                </a:moveTo>
                <a:cubicBezTo>
                  <a:pt x="41" y="48"/>
                  <a:pt x="40" y="47"/>
                  <a:pt x="39" y="47"/>
                </a:cubicBezTo>
                <a:cubicBezTo>
                  <a:pt x="26" y="47"/>
                  <a:pt x="26" y="47"/>
                  <a:pt x="26" y="47"/>
                </a:cubicBezTo>
                <a:cubicBezTo>
                  <a:pt x="25" y="47"/>
                  <a:pt x="24" y="47"/>
                  <a:pt x="23" y="48"/>
                </a:cubicBezTo>
                <a:cubicBezTo>
                  <a:pt x="11" y="65"/>
                  <a:pt x="11" y="65"/>
                  <a:pt x="11" y="65"/>
                </a:cubicBezTo>
                <a:cubicBezTo>
                  <a:pt x="10" y="66"/>
                  <a:pt x="9" y="68"/>
                  <a:pt x="9" y="69"/>
                </a:cubicBezTo>
                <a:cubicBezTo>
                  <a:pt x="9" y="71"/>
                  <a:pt x="9" y="71"/>
                  <a:pt x="9" y="71"/>
                </a:cubicBezTo>
                <a:cubicBezTo>
                  <a:pt x="9" y="72"/>
                  <a:pt x="10" y="73"/>
                  <a:pt x="12" y="73"/>
                </a:cubicBezTo>
                <a:cubicBezTo>
                  <a:pt x="39" y="73"/>
                  <a:pt x="39" y="73"/>
                  <a:pt x="39" y="73"/>
                </a:cubicBezTo>
                <a:cubicBezTo>
                  <a:pt x="40" y="73"/>
                  <a:pt x="41" y="72"/>
                  <a:pt x="41" y="71"/>
                </a:cubicBezTo>
                <a:lnTo>
                  <a:pt x="41" y="49"/>
                </a:lnTo>
                <a:close/>
                <a:moveTo>
                  <a:pt x="139" y="73"/>
                </a:moveTo>
                <a:cubicBezTo>
                  <a:pt x="139" y="56"/>
                  <a:pt x="139" y="56"/>
                  <a:pt x="139" y="56"/>
                </a:cubicBezTo>
                <a:cubicBezTo>
                  <a:pt x="99" y="56"/>
                  <a:pt x="99" y="56"/>
                  <a:pt x="99" y="56"/>
                </a:cubicBezTo>
                <a:cubicBezTo>
                  <a:pt x="99" y="84"/>
                  <a:pt x="99" y="84"/>
                  <a:pt x="99" y="84"/>
                </a:cubicBezTo>
                <a:cubicBezTo>
                  <a:pt x="129" y="84"/>
                  <a:pt x="129" y="84"/>
                  <a:pt x="129" y="84"/>
                </a:cubicBezTo>
                <a:cubicBezTo>
                  <a:pt x="135" y="84"/>
                  <a:pt x="139" y="79"/>
                  <a:pt x="139" y="73"/>
                </a:cubicBezTo>
                <a:close/>
                <a:moveTo>
                  <a:pt x="139" y="34"/>
                </a:moveTo>
                <a:cubicBezTo>
                  <a:pt x="139" y="28"/>
                  <a:pt x="135" y="23"/>
                  <a:pt x="129" y="23"/>
                </a:cubicBezTo>
                <a:cubicBezTo>
                  <a:pt x="99" y="23"/>
                  <a:pt x="99" y="23"/>
                  <a:pt x="99" y="23"/>
                </a:cubicBezTo>
                <a:cubicBezTo>
                  <a:pt x="99" y="51"/>
                  <a:pt x="99" y="51"/>
                  <a:pt x="99" y="51"/>
                </a:cubicBezTo>
                <a:cubicBezTo>
                  <a:pt x="139" y="51"/>
                  <a:pt x="139" y="51"/>
                  <a:pt x="139" y="51"/>
                </a:cubicBezTo>
                <a:lnTo>
                  <a:pt x="139" y="34"/>
                </a:lnTo>
                <a:close/>
                <a:moveTo>
                  <a:pt x="64" y="84"/>
                </a:moveTo>
                <a:cubicBezTo>
                  <a:pt x="94" y="84"/>
                  <a:pt x="94" y="84"/>
                  <a:pt x="94" y="84"/>
                </a:cubicBezTo>
                <a:cubicBezTo>
                  <a:pt x="94" y="56"/>
                  <a:pt x="94" y="56"/>
                  <a:pt x="94" y="56"/>
                </a:cubicBezTo>
                <a:cubicBezTo>
                  <a:pt x="53" y="56"/>
                  <a:pt x="53" y="56"/>
                  <a:pt x="53" y="56"/>
                </a:cubicBezTo>
                <a:cubicBezTo>
                  <a:pt x="53" y="73"/>
                  <a:pt x="53" y="73"/>
                  <a:pt x="53" y="73"/>
                </a:cubicBezTo>
                <a:cubicBezTo>
                  <a:pt x="53" y="79"/>
                  <a:pt x="58" y="84"/>
                  <a:pt x="64" y="84"/>
                </a:cubicBezTo>
                <a:close/>
                <a:moveTo>
                  <a:pt x="94" y="23"/>
                </a:moveTo>
                <a:cubicBezTo>
                  <a:pt x="64" y="23"/>
                  <a:pt x="64" y="23"/>
                  <a:pt x="64" y="23"/>
                </a:cubicBezTo>
                <a:cubicBezTo>
                  <a:pt x="58" y="23"/>
                  <a:pt x="53" y="28"/>
                  <a:pt x="53" y="34"/>
                </a:cubicBezTo>
                <a:cubicBezTo>
                  <a:pt x="53" y="51"/>
                  <a:pt x="53" y="51"/>
                  <a:pt x="53" y="51"/>
                </a:cubicBezTo>
                <a:cubicBezTo>
                  <a:pt x="94" y="51"/>
                  <a:pt x="94" y="51"/>
                  <a:pt x="94" y="51"/>
                </a:cubicBezTo>
                <a:lnTo>
                  <a:pt x="94" y="23"/>
                </a:lnTo>
                <a:close/>
                <a:moveTo>
                  <a:pt x="69" y="11"/>
                </a:moveTo>
                <a:cubicBezTo>
                  <a:pt x="72" y="0"/>
                  <a:pt x="90" y="5"/>
                  <a:pt x="94" y="21"/>
                </a:cubicBezTo>
                <a:cubicBezTo>
                  <a:pt x="94" y="21"/>
                  <a:pt x="65" y="24"/>
                  <a:pt x="69" y="11"/>
                </a:cubicBezTo>
                <a:close/>
                <a:moveTo>
                  <a:pt x="91" y="19"/>
                </a:moveTo>
                <a:cubicBezTo>
                  <a:pt x="91" y="19"/>
                  <a:pt x="84" y="10"/>
                  <a:pt x="78" y="10"/>
                </a:cubicBezTo>
                <a:cubicBezTo>
                  <a:pt x="72" y="10"/>
                  <a:pt x="75" y="18"/>
                  <a:pt x="91" y="19"/>
                </a:cubicBezTo>
                <a:close/>
                <a:moveTo>
                  <a:pt x="99" y="21"/>
                </a:moveTo>
                <a:cubicBezTo>
                  <a:pt x="102" y="5"/>
                  <a:pt x="121" y="0"/>
                  <a:pt x="124" y="11"/>
                </a:cubicBezTo>
                <a:cubicBezTo>
                  <a:pt x="127" y="24"/>
                  <a:pt x="99" y="21"/>
                  <a:pt x="99" y="21"/>
                </a:cubicBezTo>
                <a:close/>
                <a:moveTo>
                  <a:pt x="102" y="19"/>
                </a:moveTo>
                <a:cubicBezTo>
                  <a:pt x="117" y="18"/>
                  <a:pt x="120" y="10"/>
                  <a:pt x="114" y="10"/>
                </a:cubicBezTo>
                <a:cubicBezTo>
                  <a:pt x="108" y="10"/>
                  <a:pt x="102" y="19"/>
                  <a:pt x="102" y="1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5" name="文本框 164"/>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66" name="文本框 165"/>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67" name="文本框 166"/>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68" name="直接连接符 167"/>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9" name="Rectangle 4"/>
          <p:cNvSpPr/>
          <p:nvPr/>
        </p:nvSpPr>
        <p:spPr>
          <a:xfrm>
            <a:off x="-159" y="0"/>
            <a:ext cx="1849645"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2" name="Rectangle 4"/>
          <p:cNvSpPr/>
          <p:nvPr/>
        </p:nvSpPr>
        <p:spPr>
          <a:xfrm>
            <a:off x="6127064" y="0"/>
            <a:ext cx="171350"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58" name="文本框 157"/>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14:bounceEnd="25000">
                                          <p:cBhvr additive="base">
                                            <p:cTn id="22" dur="600" fill="hold"/>
                                            <p:tgtEl>
                                              <p:spTgt spid="16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6"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1000"/>
                                            <p:tgtEl>
                                              <p:spTgt spid="24"/>
                                            </p:tgtEl>
                                          </p:cBhvr>
                                        </p:animEffect>
                                      </p:childTnLst>
                                    </p:cTn>
                                  </p:par>
                                </p:childTnLst>
                              </p:cTn>
                            </p:par>
                            <p:par>
                              <p:cTn id="53" fill="hold">
                                <p:stCondLst>
                                  <p:cond delay="3200"/>
                                </p:stCondLst>
                                <p:childTnLst>
                                  <p:par>
                                    <p:cTn id="54" presetID="19" presetClass="entr" presetSubtype="10" fill="hold" grpId="0" nodeType="afterEffect">
                                      <p:stCondLst>
                                        <p:cond delay="0"/>
                                      </p:stCondLst>
                                      <p:childTnLst>
                                        <p:set>
                                          <p:cBhvr>
                                            <p:cTn id="55" dur="1" fill="hold">
                                              <p:stCondLst>
                                                <p:cond delay="0"/>
                                              </p:stCondLst>
                                            </p:cTn>
                                            <p:tgtEl>
                                              <p:spTgt spid="147"/>
                                            </p:tgtEl>
                                            <p:attrNameLst>
                                              <p:attrName>style.visibility</p:attrName>
                                            </p:attrNameLst>
                                          </p:cBhvr>
                                          <p:to>
                                            <p:strVal val="visible"/>
                                          </p:to>
                                        </p:set>
                                        <p:anim calcmode="lin" valueType="num">
                                          <p:cBhvr>
                                            <p:cTn id="56" dur="500" fill="hold"/>
                                            <p:tgtEl>
                                              <p:spTgt spid="147"/>
                                            </p:tgtEl>
                                            <p:attrNameLst>
                                              <p:attrName>ppt_w</p:attrName>
                                            </p:attrNameLst>
                                          </p:cBhvr>
                                          <p:tavLst>
                                            <p:tav tm="0" fmla="#ppt_w*sin(2.5*pi*$)">
                                              <p:val>
                                                <p:fltVal val="0"/>
                                              </p:val>
                                            </p:tav>
                                            <p:tav tm="100000">
                                              <p:val>
                                                <p:fltVal val="1"/>
                                              </p:val>
                                            </p:tav>
                                          </p:tavLst>
                                        </p:anim>
                                        <p:anim calcmode="lin" valueType="num">
                                          <p:cBhvr>
                                            <p:cTn id="57" dur="500" fill="hold"/>
                                            <p:tgtEl>
                                              <p:spTgt spid="147"/>
                                            </p:tgtEl>
                                            <p:attrNameLst>
                                              <p:attrName>ppt_h</p:attrName>
                                            </p:attrNameLst>
                                          </p:cBhvr>
                                          <p:tavLst>
                                            <p:tav tm="0">
                                              <p:val>
                                                <p:strVal val="#ppt_h"/>
                                              </p:val>
                                            </p:tav>
                                            <p:tav tm="100000">
                                              <p:val>
                                                <p:strVal val="#ppt_h"/>
                                              </p:val>
                                            </p:tav>
                                          </p:tavLst>
                                        </p:anim>
                                      </p:childTnLst>
                                    </p:cTn>
                                  </p:par>
                                  <p:par>
                                    <p:cTn id="58" presetID="19" presetClass="entr" presetSubtype="10" fill="hold" grpId="0" nodeType="withEffect">
                                      <p:stCondLst>
                                        <p:cond delay="0"/>
                                      </p:stCondLst>
                                      <p:childTnLst>
                                        <p:set>
                                          <p:cBhvr>
                                            <p:cTn id="59" dur="1" fill="hold">
                                              <p:stCondLst>
                                                <p:cond delay="0"/>
                                              </p:stCondLst>
                                            </p:cTn>
                                            <p:tgtEl>
                                              <p:spTgt spid="148"/>
                                            </p:tgtEl>
                                            <p:attrNameLst>
                                              <p:attrName>style.visibility</p:attrName>
                                            </p:attrNameLst>
                                          </p:cBhvr>
                                          <p:to>
                                            <p:strVal val="visible"/>
                                          </p:to>
                                        </p:set>
                                        <p:anim calcmode="lin" valueType="num">
                                          <p:cBhvr>
                                            <p:cTn id="60" dur="500" fill="hold"/>
                                            <p:tgtEl>
                                              <p:spTgt spid="148"/>
                                            </p:tgtEl>
                                            <p:attrNameLst>
                                              <p:attrName>ppt_w</p:attrName>
                                            </p:attrNameLst>
                                          </p:cBhvr>
                                          <p:tavLst>
                                            <p:tav tm="0" fmla="#ppt_w*sin(2.5*pi*$)">
                                              <p:val>
                                                <p:fltVal val="0"/>
                                              </p:val>
                                            </p:tav>
                                            <p:tav tm="100000">
                                              <p:val>
                                                <p:fltVal val="1"/>
                                              </p:val>
                                            </p:tav>
                                          </p:tavLst>
                                        </p:anim>
                                        <p:anim calcmode="lin" valueType="num">
                                          <p:cBhvr>
                                            <p:cTn id="61" dur="500" fill="hold"/>
                                            <p:tgtEl>
                                              <p:spTgt spid="148"/>
                                            </p:tgtEl>
                                            <p:attrNameLst>
                                              <p:attrName>ppt_h</p:attrName>
                                            </p:attrNameLst>
                                          </p:cBhvr>
                                          <p:tavLst>
                                            <p:tav tm="0">
                                              <p:val>
                                                <p:strVal val="#ppt_h"/>
                                              </p:val>
                                            </p:tav>
                                            <p:tav tm="100000">
                                              <p:val>
                                                <p:strVal val="#ppt_h"/>
                                              </p:val>
                                            </p:tav>
                                          </p:tavLst>
                                        </p:anim>
                                      </p:childTnLst>
                                    </p:cTn>
                                  </p:par>
                                  <p:par>
                                    <p:cTn id="62" presetID="19" presetClass="entr" presetSubtype="10" fill="hold" grpId="0" nodeType="withEffect">
                                      <p:stCondLst>
                                        <p:cond delay="0"/>
                                      </p:stCondLst>
                                      <p:childTnLst>
                                        <p:set>
                                          <p:cBhvr>
                                            <p:cTn id="63" dur="1" fill="hold">
                                              <p:stCondLst>
                                                <p:cond delay="0"/>
                                              </p:stCondLst>
                                            </p:cTn>
                                            <p:tgtEl>
                                              <p:spTgt spid="149"/>
                                            </p:tgtEl>
                                            <p:attrNameLst>
                                              <p:attrName>style.visibility</p:attrName>
                                            </p:attrNameLst>
                                          </p:cBhvr>
                                          <p:to>
                                            <p:strVal val="visible"/>
                                          </p:to>
                                        </p:set>
                                        <p:anim calcmode="lin" valueType="num">
                                          <p:cBhvr>
                                            <p:cTn id="64" dur="500" fill="hold"/>
                                            <p:tgtEl>
                                              <p:spTgt spid="149"/>
                                            </p:tgtEl>
                                            <p:attrNameLst>
                                              <p:attrName>ppt_w</p:attrName>
                                            </p:attrNameLst>
                                          </p:cBhvr>
                                          <p:tavLst>
                                            <p:tav tm="0" fmla="#ppt_w*sin(2.5*pi*$)">
                                              <p:val>
                                                <p:fltVal val="0"/>
                                              </p:val>
                                            </p:tav>
                                            <p:tav tm="100000">
                                              <p:val>
                                                <p:fltVal val="1"/>
                                              </p:val>
                                            </p:tav>
                                          </p:tavLst>
                                        </p:anim>
                                        <p:anim calcmode="lin" valueType="num">
                                          <p:cBhvr>
                                            <p:cTn id="65" dur="500" fill="hold"/>
                                            <p:tgtEl>
                                              <p:spTgt spid="149"/>
                                            </p:tgtEl>
                                            <p:attrNameLst>
                                              <p:attrName>ppt_h</p:attrName>
                                            </p:attrNameLst>
                                          </p:cBhvr>
                                          <p:tavLst>
                                            <p:tav tm="0">
                                              <p:val>
                                                <p:strVal val="#ppt_h"/>
                                              </p:val>
                                            </p:tav>
                                            <p:tav tm="100000">
                                              <p:val>
                                                <p:strVal val="#ppt_h"/>
                                              </p:val>
                                            </p:tav>
                                          </p:tavLst>
                                        </p:anim>
                                      </p:childTnLst>
                                    </p:cTn>
                                  </p:par>
                                  <p:par>
                                    <p:cTn id="66" presetID="19" presetClass="entr" presetSubtype="10" fill="hold" grpId="0" nodeType="withEffect">
                                      <p:stCondLst>
                                        <p:cond delay="0"/>
                                      </p:stCondLst>
                                      <p:childTnLst>
                                        <p:set>
                                          <p:cBhvr>
                                            <p:cTn id="67" dur="1" fill="hold">
                                              <p:stCondLst>
                                                <p:cond delay="0"/>
                                              </p:stCondLst>
                                            </p:cTn>
                                            <p:tgtEl>
                                              <p:spTgt spid="150"/>
                                            </p:tgtEl>
                                            <p:attrNameLst>
                                              <p:attrName>style.visibility</p:attrName>
                                            </p:attrNameLst>
                                          </p:cBhvr>
                                          <p:to>
                                            <p:strVal val="visible"/>
                                          </p:to>
                                        </p:set>
                                        <p:anim calcmode="lin" valueType="num">
                                          <p:cBhvr>
                                            <p:cTn id="68" dur="500" fill="hold"/>
                                            <p:tgtEl>
                                              <p:spTgt spid="150"/>
                                            </p:tgtEl>
                                            <p:attrNameLst>
                                              <p:attrName>ppt_w</p:attrName>
                                            </p:attrNameLst>
                                          </p:cBhvr>
                                          <p:tavLst>
                                            <p:tav tm="0" fmla="#ppt_w*sin(2.5*pi*$)">
                                              <p:val>
                                                <p:fltVal val="0"/>
                                              </p:val>
                                            </p:tav>
                                            <p:tav tm="100000">
                                              <p:val>
                                                <p:fltVal val="1"/>
                                              </p:val>
                                            </p:tav>
                                          </p:tavLst>
                                        </p:anim>
                                        <p:anim calcmode="lin" valueType="num">
                                          <p:cBhvr>
                                            <p:cTn id="69" dur="500" fill="hold"/>
                                            <p:tgtEl>
                                              <p:spTgt spid="150"/>
                                            </p:tgtEl>
                                            <p:attrNameLst>
                                              <p:attrName>ppt_h</p:attrName>
                                            </p:attrNameLst>
                                          </p:cBhvr>
                                          <p:tavLst>
                                            <p:tav tm="0">
                                              <p:val>
                                                <p:strVal val="#ppt_h"/>
                                              </p:val>
                                            </p:tav>
                                            <p:tav tm="100000">
                                              <p:val>
                                                <p:strVal val="#ppt_h"/>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163"/>
                                            </p:tgtEl>
                                            <p:attrNameLst>
                                              <p:attrName>style.visibility</p:attrName>
                                            </p:attrNameLst>
                                          </p:cBhvr>
                                          <p:to>
                                            <p:strVal val="visible"/>
                                          </p:to>
                                        </p:set>
                                        <p:animEffect transition="in" filter="fade">
                                          <p:cBhvr>
                                            <p:cTn id="72" dur="500"/>
                                            <p:tgtEl>
                                              <p:spTgt spid="16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2"/>
                                            </p:tgtEl>
                                            <p:attrNameLst>
                                              <p:attrName>style.visibility</p:attrName>
                                            </p:attrNameLst>
                                          </p:cBhvr>
                                          <p:to>
                                            <p:strVal val="visible"/>
                                          </p:to>
                                        </p:set>
                                        <p:animEffect transition="in" filter="fade">
                                          <p:cBhvr>
                                            <p:cTn id="75" dur="500"/>
                                            <p:tgtEl>
                                              <p:spTgt spid="1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1"/>
                                            </p:tgtEl>
                                            <p:attrNameLst>
                                              <p:attrName>style.visibility</p:attrName>
                                            </p:attrNameLst>
                                          </p:cBhvr>
                                          <p:to>
                                            <p:strVal val="visible"/>
                                          </p:to>
                                        </p:set>
                                        <p:animEffect transition="in" filter="fade">
                                          <p:cBhvr>
                                            <p:cTn id="78" dur="500"/>
                                            <p:tgtEl>
                                              <p:spTgt spid="16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4"/>
                                            </p:tgtEl>
                                            <p:attrNameLst>
                                              <p:attrName>style.visibility</p:attrName>
                                            </p:attrNameLst>
                                          </p:cBhvr>
                                          <p:to>
                                            <p:strVal val="visible"/>
                                          </p:to>
                                        </p:set>
                                        <p:animEffect transition="in" filter="fade">
                                          <p:cBhvr>
                                            <p:cTn id="81" dur="500"/>
                                            <p:tgtEl>
                                              <p:spTgt spid="164"/>
                                            </p:tgtEl>
                                          </p:cBhvr>
                                        </p:animEffect>
                                      </p:childTnLst>
                                    </p:cTn>
                                  </p:par>
                                </p:childTnLst>
                              </p:cTn>
                            </p:par>
                            <p:par>
                              <p:cTn id="82" fill="hold">
                                <p:stCondLst>
                                  <p:cond delay="3700"/>
                                </p:stCondLst>
                                <p:childTnLst>
                                  <p:par>
                                    <p:cTn id="83" presetID="22" presetClass="entr" presetSubtype="8" fill="hold" grpId="0" nodeType="afterEffect">
                                      <p:stCondLst>
                                        <p:cond delay="0"/>
                                      </p:stCondLst>
                                      <p:childTnLst>
                                        <p:set>
                                          <p:cBhvr>
                                            <p:cTn id="84" dur="1" fill="hold">
                                              <p:stCondLst>
                                                <p:cond delay="0"/>
                                              </p:stCondLst>
                                            </p:cTn>
                                            <p:tgtEl>
                                              <p:spTgt spid="151"/>
                                            </p:tgtEl>
                                            <p:attrNameLst>
                                              <p:attrName>style.visibility</p:attrName>
                                            </p:attrNameLst>
                                          </p:cBhvr>
                                          <p:to>
                                            <p:strVal val="visible"/>
                                          </p:to>
                                        </p:set>
                                        <p:animEffect transition="in" filter="wipe(left)">
                                          <p:cBhvr>
                                            <p:cTn id="85" dur="500"/>
                                            <p:tgtEl>
                                              <p:spTgt spid="15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52"/>
                                            </p:tgtEl>
                                            <p:attrNameLst>
                                              <p:attrName>style.visibility</p:attrName>
                                            </p:attrNameLst>
                                          </p:cBhvr>
                                          <p:to>
                                            <p:strVal val="visible"/>
                                          </p:to>
                                        </p:set>
                                        <p:animEffect transition="in" filter="wipe(left)">
                                          <p:cBhvr>
                                            <p:cTn id="88" dur="500"/>
                                            <p:tgtEl>
                                              <p:spTgt spid="15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53"/>
                                            </p:tgtEl>
                                            <p:attrNameLst>
                                              <p:attrName>style.visibility</p:attrName>
                                            </p:attrNameLst>
                                          </p:cBhvr>
                                          <p:to>
                                            <p:strVal val="visible"/>
                                          </p:to>
                                        </p:set>
                                        <p:animEffect transition="in" filter="wipe(left)">
                                          <p:cBhvr>
                                            <p:cTn id="91" dur="500"/>
                                            <p:tgtEl>
                                              <p:spTgt spid="15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54"/>
                                            </p:tgtEl>
                                            <p:attrNameLst>
                                              <p:attrName>style.visibility</p:attrName>
                                            </p:attrNameLst>
                                          </p:cBhvr>
                                          <p:to>
                                            <p:strVal val="visible"/>
                                          </p:to>
                                        </p:set>
                                        <p:animEffect transition="in" filter="wipe(left)">
                                          <p:cBhvr>
                                            <p:cTn id="94" dur="500"/>
                                            <p:tgtEl>
                                              <p:spTgt spid="15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55"/>
                                            </p:tgtEl>
                                            <p:attrNameLst>
                                              <p:attrName>style.visibility</p:attrName>
                                            </p:attrNameLst>
                                          </p:cBhvr>
                                          <p:to>
                                            <p:strVal val="visible"/>
                                          </p:to>
                                        </p:set>
                                        <p:animEffect transition="in" filter="wipe(left)">
                                          <p:cBhvr>
                                            <p:cTn id="97" dur="500"/>
                                            <p:tgtEl>
                                              <p:spTgt spid="15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56"/>
                                            </p:tgtEl>
                                            <p:attrNameLst>
                                              <p:attrName>style.visibility</p:attrName>
                                            </p:attrNameLst>
                                          </p:cBhvr>
                                          <p:to>
                                            <p:strVal val="visible"/>
                                          </p:to>
                                        </p:set>
                                        <p:animEffect transition="in" filter="wipe(left)">
                                          <p:cBhvr>
                                            <p:cTn id="100" dur="500"/>
                                            <p:tgtEl>
                                              <p:spTgt spid="15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157"/>
                                            </p:tgtEl>
                                            <p:attrNameLst>
                                              <p:attrName>style.visibility</p:attrName>
                                            </p:attrNameLst>
                                          </p:cBhvr>
                                          <p:to>
                                            <p:strVal val="visible"/>
                                          </p:to>
                                        </p:set>
                                        <p:animEffect transition="in" filter="wipe(left)">
                                          <p:cBhvr>
                                            <p:cTn id="103" dur="500"/>
                                            <p:tgtEl>
                                              <p:spTgt spid="15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60"/>
                                            </p:tgtEl>
                                            <p:attrNameLst>
                                              <p:attrName>style.visibility</p:attrName>
                                            </p:attrNameLst>
                                          </p:cBhvr>
                                          <p:to>
                                            <p:strVal val="visible"/>
                                          </p:to>
                                        </p:set>
                                        <p:animEffect transition="in" filter="wipe(left)">
                                          <p:cBhvr>
                                            <p:cTn id="106" dur="500"/>
                                            <p:tgtEl>
                                              <p:spTgt spid="160"/>
                                            </p:tgtEl>
                                          </p:cBhvr>
                                        </p:animEffect>
                                      </p:childTnLst>
                                    </p:cTn>
                                  </p:par>
                                </p:childTnLst>
                              </p:cTn>
                            </p:par>
                            <p:par>
                              <p:cTn id="107" fill="hold">
                                <p:stCondLst>
                                  <p:cond delay="4200"/>
                                </p:stCondLst>
                                <p:childTnLst>
                                  <p:par>
                                    <p:cTn id="108" presetID="1" presetClass="entr" presetSubtype="0" fill="hold" grpId="0" nodeType="afterEffect">
                                      <p:stCondLst>
                                        <p:cond delay="0"/>
                                      </p:stCondLst>
                                      <p:childTnLst>
                                        <p:set>
                                          <p:cBhvr>
                                            <p:cTn id="109" dur="1" fill="hold">
                                              <p:stCondLst>
                                                <p:cond delay="499"/>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animBg="1"/>
          <p:bldP spid="150" grpId="0" animBg="1"/>
          <p:bldP spid="151" grpId="0"/>
          <p:bldP spid="152" grpId="0"/>
          <p:bldP spid="153" grpId="0"/>
          <p:bldP spid="154" grpId="0"/>
          <p:bldP spid="155" grpId="0"/>
          <p:bldP spid="156" grpId="0"/>
          <p:bldP spid="157" grpId="0"/>
          <p:bldP spid="160" grpId="0"/>
          <p:bldP spid="161" grpId="0" animBg="1"/>
          <p:bldP spid="162" grpId="0" animBg="1"/>
          <p:bldP spid="163" grpId="0" animBg="1"/>
          <p:bldP spid="164" grpId="0" animBg="1"/>
          <p:bldP spid="165" grpId="0" animBg="1"/>
          <p:bldP spid="166" grpId="0"/>
          <p:bldP spid="167" grpId="0"/>
          <p:bldP spid="169" grpId="0" animBg="1"/>
          <p:bldP spid="170" grpId="0" animBg="1"/>
          <p:bldP spid="171" grpId="0" animBg="1"/>
          <p:bldP spid="172" grpId="0" animBg="1"/>
          <p:bldP spid="1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600" fill="hold"/>
                                            <p:tgtEl>
                                              <p:spTgt spid="169"/>
                                            </p:tgtEl>
                                            <p:attrNameLst>
                                              <p:attrName>ppt_x</p:attrName>
                                            </p:attrNameLst>
                                          </p:cBhvr>
                                          <p:tavLst>
                                            <p:tav tm="0">
                                              <p:val>
                                                <p:strVal val="1+#ppt_w/2"/>
                                              </p:val>
                                            </p:tav>
                                            <p:tav tm="100000">
                                              <p:val>
                                                <p:strVal val="#ppt_x"/>
                                              </p:val>
                                            </p:tav>
                                          </p:tavLst>
                                        </p:anim>
                                        <p:anim calcmode="lin" valueType="num">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6"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1000"/>
                                            <p:tgtEl>
                                              <p:spTgt spid="24"/>
                                            </p:tgtEl>
                                          </p:cBhvr>
                                        </p:animEffect>
                                      </p:childTnLst>
                                    </p:cTn>
                                  </p:par>
                                </p:childTnLst>
                              </p:cTn>
                            </p:par>
                            <p:par>
                              <p:cTn id="53" fill="hold">
                                <p:stCondLst>
                                  <p:cond delay="3200"/>
                                </p:stCondLst>
                                <p:childTnLst>
                                  <p:par>
                                    <p:cTn id="54" presetID="19" presetClass="entr" presetSubtype="10" fill="hold" grpId="0" nodeType="afterEffect">
                                      <p:stCondLst>
                                        <p:cond delay="0"/>
                                      </p:stCondLst>
                                      <p:childTnLst>
                                        <p:set>
                                          <p:cBhvr>
                                            <p:cTn id="55" dur="1" fill="hold">
                                              <p:stCondLst>
                                                <p:cond delay="0"/>
                                              </p:stCondLst>
                                            </p:cTn>
                                            <p:tgtEl>
                                              <p:spTgt spid="147"/>
                                            </p:tgtEl>
                                            <p:attrNameLst>
                                              <p:attrName>style.visibility</p:attrName>
                                            </p:attrNameLst>
                                          </p:cBhvr>
                                          <p:to>
                                            <p:strVal val="visible"/>
                                          </p:to>
                                        </p:set>
                                        <p:anim calcmode="lin" valueType="num">
                                          <p:cBhvr>
                                            <p:cTn id="56" dur="500" fill="hold"/>
                                            <p:tgtEl>
                                              <p:spTgt spid="147"/>
                                            </p:tgtEl>
                                            <p:attrNameLst>
                                              <p:attrName>ppt_w</p:attrName>
                                            </p:attrNameLst>
                                          </p:cBhvr>
                                          <p:tavLst>
                                            <p:tav tm="0" fmla="#ppt_w*sin(2.5*pi*$)">
                                              <p:val>
                                                <p:fltVal val="0"/>
                                              </p:val>
                                            </p:tav>
                                            <p:tav tm="100000">
                                              <p:val>
                                                <p:fltVal val="1"/>
                                              </p:val>
                                            </p:tav>
                                          </p:tavLst>
                                        </p:anim>
                                        <p:anim calcmode="lin" valueType="num">
                                          <p:cBhvr>
                                            <p:cTn id="57" dur="500" fill="hold"/>
                                            <p:tgtEl>
                                              <p:spTgt spid="147"/>
                                            </p:tgtEl>
                                            <p:attrNameLst>
                                              <p:attrName>ppt_h</p:attrName>
                                            </p:attrNameLst>
                                          </p:cBhvr>
                                          <p:tavLst>
                                            <p:tav tm="0">
                                              <p:val>
                                                <p:strVal val="#ppt_h"/>
                                              </p:val>
                                            </p:tav>
                                            <p:tav tm="100000">
                                              <p:val>
                                                <p:strVal val="#ppt_h"/>
                                              </p:val>
                                            </p:tav>
                                          </p:tavLst>
                                        </p:anim>
                                      </p:childTnLst>
                                    </p:cTn>
                                  </p:par>
                                  <p:par>
                                    <p:cTn id="58" presetID="19" presetClass="entr" presetSubtype="10" fill="hold" grpId="0" nodeType="withEffect">
                                      <p:stCondLst>
                                        <p:cond delay="0"/>
                                      </p:stCondLst>
                                      <p:childTnLst>
                                        <p:set>
                                          <p:cBhvr>
                                            <p:cTn id="59" dur="1" fill="hold">
                                              <p:stCondLst>
                                                <p:cond delay="0"/>
                                              </p:stCondLst>
                                            </p:cTn>
                                            <p:tgtEl>
                                              <p:spTgt spid="148"/>
                                            </p:tgtEl>
                                            <p:attrNameLst>
                                              <p:attrName>style.visibility</p:attrName>
                                            </p:attrNameLst>
                                          </p:cBhvr>
                                          <p:to>
                                            <p:strVal val="visible"/>
                                          </p:to>
                                        </p:set>
                                        <p:anim calcmode="lin" valueType="num">
                                          <p:cBhvr>
                                            <p:cTn id="60" dur="500" fill="hold"/>
                                            <p:tgtEl>
                                              <p:spTgt spid="148"/>
                                            </p:tgtEl>
                                            <p:attrNameLst>
                                              <p:attrName>ppt_w</p:attrName>
                                            </p:attrNameLst>
                                          </p:cBhvr>
                                          <p:tavLst>
                                            <p:tav tm="0" fmla="#ppt_w*sin(2.5*pi*$)">
                                              <p:val>
                                                <p:fltVal val="0"/>
                                              </p:val>
                                            </p:tav>
                                            <p:tav tm="100000">
                                              <p:val>
                                                <p:fltVal val="1"/>
                                              </p:val>
                                            </p:tav>
                                          </p:tavLst>
                                        </p:anim>
                                        <p:anim calcmode="lin" valueType="num">
                                          <p:cBhvr>
                                            <p:cTn id="61" dur="500" fill="hold"/>
                                            <p:tgtEl>
                                              <p:spTgt spid="148"/>
                                            </p:tgtEl>
                                            <p:attrNameLst>
                                              <p:attrName>ppt_h</p:attrName>
                                            </p:attrNameLst>
                                          </p:cBhvr>
                                          <p:tavLst>
                                            <p:tav tm="0">
                                              <p:val>
                                                <p:strVal val="#ppt_h"/>
                                              </p:val>
                                            </p:tav>
                                            <p:tav tm="100000">
                                              <p:val>
                                                <p:strVal val="#ppt_h"/>
                                              </p:val>
                                            </p:tav>
                                          </p:tavLst>
                                        </p:anim>
                                      </p:childTnLst>
                                    </p:cTn>
                                  </p:par>
                                  <p:par>
                                    <p:cTn id="62" presetID="19" presetClass="entr" presetSubtype="10" fill="hold" grpId="0" nodeType="withEffect">
                                      <p:stCondLst>
                                        <p:cond delay="0"/>
                                      </p:stCondLst>
                                      <p:childTnLst>
                                        <p:set>
                                          <p:cBhvr>
                                            <p:cTn id="63" dur="1" fill="hold">
                                              <p:stCondLst>
                                                <p:cond delay="0"/>
                                              </p:stCondLst>
                                            </p:cTn>
                                            <p:tgtEl>
                                              <p:spTgt spid="149"/>
                                            </p:tgtEl>
                                            <p:attrNameLst>
                                              <p:attrName>style.visibility</p:attrName>
                                            </p:attrNameLst>
                                          </p:cBhvr>
                                          <p:to>
                                            <p:strVal val="visible"/>
                                          </p:to>
                                        </p:set>
                                        <p:anim calcmode="lin" valueType="num">
                                          <p:cBhvr>
                                            <p:cTn id="64" dur="500" fill="hold"/>
                                            <p:tgtEl>
                                              <p:spTgt spid="149"/>
                                            </p:tgtEl>
                                            <p:attrNameLst>
                                              <p:attrName>ppt_w</p:attrName>
                                            </p:attrNameLst>
                                          </p:cBhvr>
                                          <p:tavLst>
                                            <p:tav tm="0" fmla="#ppt_w*sin(2.5*pi*$)">
                                              <p:val>
                                                <p:fltVal val="0"/>
                                              </p:val>
                                            </p:tav>
                                            <p:tav tm="100000">
                                              <p:val>
                                                <p:fltVal val="1"/>
                                              </p:val>
                                            </p:tav>
                                          </p:tavLst>
                                        </p:anim>
                                        <p:anim calcmode="lin" valueType="num">
                                          <p:cBhvr>
                                            <p:cTn id="65" dur="500" fill="hold"/>
                                            <p:tgtEl>
                                              <p:spTgt spid="149"/>
                                            </p:tgtEl>
                                            <p:attrNameLst>
                                              <p:attrName>ppt_h</p:attrName>
                                            </p:attrNameLst>
                                          </p:cBhvr>
                                          <p:tavLst>
                                            <p:tav tm="0">
                                              <p:val>
                                                <p:strVal val="#ppt_h"/>
                                              </p:val>
                                            </p:tav>
                                            <p:tav tm="100000">
                                              <p:val>
                                                <p:strVal val="#ppt_h"/>
                                              </p:val>
                                            </p:tav>
                                          </p:tavLst>
                                        </p:anim>
                                      </p:childTnLst>
                                    </p:cTn>
                                  </p:par>
                                  <p:par>
                                    <p:cTn id="66" presetID="19" presetClass="entr" presetSubtype="10" fill="hold" grpId="0" nodeType="withEffect">
                                      <p:stCondLst>
                                        <p:cond delay="0"/>
                                      </p:stCondLst>
                                      <p:childTnLst>
                                        <p:set>
                                          <p:cBhvr>
                                            <p:cTn id="67" dur="1" fill="hold">
                                              <p:stCondLst>
                                                <p:cond delay="0"/>
                                              </p:stCondLst>
                                            </p:cTn>
                                            <p:tgtEl>
                                              <p:spTgt spid="150"/>
                                            </p:tgtEl>
                                            <p:attrNameLst>
                                              <p:attrName>style.visibility</p:attrName>
                                            </p:attrNameLst>
                                          </p:cBhvr>
                                          <p:to>
                                            <p:strVal val="visible"/>
                                          </p:to>
                                        </p:set>
                                        <p:anim calcmode="lin" valueType="num">
                                          <p:cBhvr>
                                            <p:cTn id="68" dur="500" fill="hold"/>
                                            <p:tgtEl>
                                              <p:spTgt spid="150"/>
                                            </p:tgtEl>
                                            <p:attrNameLst>
                                              <p:attrName>ppt_w</p:attrName>
                                            </p:attrNameLst>
                                          </p:cBhvr>
                                          <p:tavLst>
                                            <p:tav tm="0" fmla="#ppt_w*sin(2.5*pi*$)">
                                              <p:val>
                                                <p:fltVal val="0"/>
                                              </p:val>
                                            </p:tav>
                                            <p:tav tm="100000">
                                              <p:val>
                                                <p:fltVal val="1"/>
                                              </p:val>
                                            </p:tav>
                                          </p:tavLst>
                                        </p:anim>
                                        <p:anim calcmode="lin" valueType="num">
                                          <p:cBhvr>
                                            <p:cTn id="69" dur="500" fill="hold"/>
                                            <p:tgtEl>
                                              <p:spTgt spid="150"/>
                                            </p:tgtEl>
                                            <p:attrNameLst>
                                              <p:attrName>ppt_h</p:attrName>
                                            </p:attrNameLst>
                                          </p:cBhvr>
                                          <p:tavLst>
                                            <p:tav tm="0">
                                              <p:val>
                                                <p:strVal val="#ppt_h"/>
                                              </p:val>
                                            </p:tav>
                                            <p:tav tm="100000">
                                              <p:val>
                                                <p:strVal val="#ppt_h"/>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163"/>
                                            </p:tgtEl>
                                            <p:attrNameLst>
                                              <p:attrName>style.visibility</p:attrName>
                                            </p:attrNameLst>
                                          </p:cBhvr>
                                          <p:to>
                                            <p:strVal val="visible"/>
                                          </p:to>
                                        </p:set>
                                        <p:animEffect transition="in" filter="fade">
                                          <p:cBhvr>
                                            <p:cTn id="72" dur="500"/>
                                            <p:tgtEl>
                                              <p:spTgt spid="16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2"/>
                                            </p:tgtEl>
                                            <p:attrNameLst>
                                              <p:attrName>style.visibility</p:attrName>
                                            </p:attrNameLst>
                                          </p:cBhvr>
                                          <p:to>
                                            <p:strVal val="visible"/>
                                          </p:to>
                                        </p:set>
                                        <p:animEffect transition="in" filter="fade">
                                          <p:cBhvr>
                                            <p:cTn id="75" dur="500"/>
                                            <p:tgtEl>
                                              <p:spTgt spid="1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1"/>
                                            </p:tgtEl>
                                            <p:attrNameLst>
                                              <p:attrName>style.visibility</p:attrName>
                                            </p:attrNameLst>
                                          </p:cBhvr>
                                          <p:to>
                                            <p:strVal val="visible"/>
                                          </p:to>
                                        </p:set>
                                        <p:animEffect transition="in" filter="fade">
                                          <p:cBhvr>
                                            <p:cTn id="78" dur="500"/>
                                            <p:tgtEl>
                                              <p:spTgt spid="16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4"/>
                                            </p:tgtEl>
                                            <p:attrNameLst>
                                              <p:attrName>style.visibility</p:attrName>
                                            </p:attrNameLst>
                                          </p:cBhvr>
                                          <p:to>
                                            <p:strVal val="visible"/>
                                          </p:to>
                                        </p:set>
                                        <p:animEffect transition="in" filter="fade">
                                          <p:cBhvr>
                                            <p:cTn id="81" dur="500"/>
                                            <p:tgtEl>
                                              <p:spTgt spid="164"/>
                                            </p:tgtEl>
                                          </p:cBhvr>
                                        </p:animEffect>
                                      </p:childTnLst>
                                    </p:cTn>
                                  </p:par>
                                </p:childTnLst>
                              </p:cTn>
                            </p:par>
                            <p:par>
                              <p:cTn id="82" fill="hold">
                                <p:stCondLst>
                                  <p:cond delay="3700"/>
                                </p:stCondLst>
                                <p:childTnLst>
                                  <p:par>
                                    <p:cTn id="83" presetID="22" presetClass="entr" presetSubtype="8" fill="hold" grpId="0" nodeType="afterEffect">
                                      <p:stCondLst>
                                        <p:cond delay="0"/>
                                      </p:stCondLst>
                                      <p:childTnLst>
                                        <p:set>
                                          <p:cBhvr>
                                            <p:cTn id="84" dur="1" fill="hold">
                                              <p:stCondLst>
                                                <p:cond delay="0"/>
                                              </p:stCondLst>
                                            </p:cTn>
                                            <p:tgtEl>
                                              <p:spTgt spid="151"/>
                                            </p:tgtEl>
                                            <p:attrNameLst>
                                              <p:attrName>style.visibility</p:attrName>
                                            </p:attrNameLst>
                                          </p:cBhvr>
                                          <p:to>
                                            <p:strVal val="visible"/>
                                          </p:to>
                                        </p:set>
                                        <p:animEffect transition="in" filter="wipe(left)">
                                          <p:cBhvr>
                                            <p:cTn id="85" dur="500"/>
                                            <p:tgtEl>
                                              <p:spTgt spid="15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52"/>
                                            </p:tgtEl>
                                            <p:attrNameLst>
                                              <p:attrName>style.visibility</p:attrName>
                                            </p:attrNameLst>
                                          </p:cBhvr>
                                          <p:to>
                                            <p:strVal val="visible"/>
                                          </p:to>
                                        </p:set>
                                        <p:animEffect transition="in" filter="wipe(left)">
                                          <p:cBhvr>
                                            <p:cTn id="88" dur="500"/>
                                            <p:tgtEl>
                                              <p:spTgt spid="152"/>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53"/>
                                            </p:tgtEl>
                                            <p:attrNameLst>
                                              <p:attrName>style.visibility</p:attrName>
                                            </p:attrNameLst>
                                          </p:cBhvr>
                                          <p:to>
                                            <p:strVal val="visible"/>
                                          </p:to>
                                        </p:set>
                                        <p:animEffect transition="in" filter="wipe(left)">
                                          <p:cBhvr>
                                            <p:cTn id="91" dur="500"/>
                                            <p:tgtEl>
                                              <p:spTgt spid="15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54"/>
                                            </p:tgtEl>
                                            <p:attrNameLst>
                                              <p:attrName>style.visibility</p:attrName>
                                            </p:attrNameLst>
                                          </p:cBhvr>
                                          <p:to>
                                            <p:strVal val="visible"/>
                                          </p:to>
                                        </p:set>
                                        <p:animEffect transition="in" filter="wipe(left)">
                                          <p:cBhvr>
                                            <p:cTn id="94" dur="500"/>
                                            <p:tgtEl>
                                              <p:spTgt spid="15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55"/>
                                            </p:tgtEl>
                                            <p:attrNameLst>
                                              <p:attrName>style.visibility</p:attrName>
                                            </p:attrNameLst>
                                          </p:cBhvr>
                                          <p:to>
                                            <p:strVal val="visible"/>
                                          </p:to>
                                        </p:set>
                                        <p:animEffect transition="in" filter="wipe(left)">
                                          <p:cBhvr>
                                            <p:cTn id="97" dur="500"/>
                                            <p:tgtEl>
                                              <p:spTgt spid="15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56"/>
                                            </p:tgtEl>
                                            <p:attrNameLst>
                                              <p:attrName>style.visibility</p:attrName>
                                            </p:attrNameLst>
                                          </p:cBhvr>
                                          <p:to>
                                            <p:strVal val="visible"/>
                                          </p:to>
                                        </p:set>
                                        <p:animEffect transition="in" filter="wipe(left)">
                                          <p:cBhvr>
                                            <p:cTn id="100" dur="500"/>
                                            <p:tgtEl>
                                              <p:spTgt spid="15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157"/>
                                            </p:tgtEl>
                                            <p:attrNameLst>
                                              <p:attrName>style.visibility</p:attrName>
                                            </p:attrNameLst>
                                          </p:cBhvr>
                                          <p:to>
                                            <p:strVal val="visible"/>
                                          </p:to>
                                        </p:set>
                                        <p:animEffect transition="in" filter="wipe(left)">
                                          <p:cBhvr>
                                            <p:cTn id="103" dur="500"/>
                                            <p:tgtEl>
                                              <p:spTgt spid="15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60"/>
                                            </p:tgtEl>
                                            <p:attrNameLst>
                                              <p:attrName>style.visibility</p:attrName>
                                            </p:attrNameLst>
                                          </p:cBhvr>
                                          <p:to>
                                            <p:strVal val="visible"/>
                                          </p:to>
                                        </p:set>
                                        <p:animEffect transition="in" filter="wipe(left)">
                                          <p:cBhvr>
                                            <p:cTn id="106" dur="500"/>
                                            <p:tgtEl>
                                              <p:spTgt spid="160"/>
                                            </p:tgtEl>
                                          </p:cBhvr>
                                        </p:animEffect>
                                      </p:childTnLst>
                                    </p:cTn>
                                  </p:par>
                                </p:childTnLst>
                              </p:cTn>
                            </p:par>
                            <p:par>
                              <p:cTn id="107" fill="hold">
                                <p:stCondLst>
                                  <p:cond delay="4200"/>
                                </p:stCondLst>
                                <p:childTnLst>
                                  <p:par>
                                    <p:cTn id="108" presetID="1" presetClass="entr" presetSubtype="0" fill="hold" grpId="0" nodeType="afterEffect">
                                      <p:stCondLst>
                                        <p:cond delay="0"/>
                                      </p:stCondLst>
                                      <p:childTnLst>
                                        <p:set>
                                          <p:cBhvr>
                                            <p:cTn id="109" dur="1" fill="hold">
                                              <p:stCondLst>
                                                <p:cond delay="499"/>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animBg="1"/>
          <p:bldP spid="149" grpId="0" animBg="1"/>
          <p:bldP spid="150" grpId="0" animBg="1"/>
          <p:bldP spid="151" grpId="0"/>
          <p:bldP spid="152" grpId="0"/>
          <p:bldP spid="153" grpId="0"/>
          <p:bldP spid="154" grpId="0"/>
          <p:bldP spid="155" grpId="0"/>
          <p:bldP spid="156" grpId="0"/>
          <p:bldP spid="157" grpId="0"/>
          <p:bldP spid="160" grpId="0"/>
          <p:bldP spid="161" grpId="0" animBg="1"/>
          <p:bldP spid="162" grpId="0" animBg="1"/>
          <p:bldP spid="163" grpId="0" animBg="1"/>
          <p:bldP spid="164" grpId="0" animBg="1"/>
          <p:bldP spid="165" grpId="0" animBg="1"/>
          <p:bldP spid="166" grpId="0"/>
          <p:bldP spid="167" grpId="0"/>
          <p:bldP spid="169" grpId="0" animBg="1"/>
          <p:bldP spid="170" grpId="0" animBg="1"/>
          <p:bldP spid="171" grpId="0" animBg="1"/>
          <p:bldP spid="172" grpId="0" animBg="1"/>
          <p:bldP spid="15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8662" y="1688321"/>
            <a:ext cx="9793088" cy="1092607"/>
          </a:xfrm>
          <a:prstGeom prst="rect">
            <a:avLst/>
          </a:prstGeom>
          <a:noFill/>
        </p:spPr>
        <p:txBody>
          <a:bodyPr wrap="square" rtlCol="0">
            <a:spAutoFit/>
          </a:bodyPr>
          <a:lstStyle/>
          <a:p>
            <a:pPr algn="just">
              <a:lnSpc>
                <a:spcPct val="13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latin typeface="微软雅黑" panose="020B0503020204020204" pitchFamily="34" charset="-122"/>
                <a:ea typeface="微软雅黑" panose="020B0503020204020204" pitchFamily="34" charset="-122"/>
              </a:rPr>
              <a:t>。您的内容打在这里</a:t>
            </a:r>
            <a:r>
              <a:rPr lang="zh-CN" altLang="en-US" sz="1000" dirty="0">
                <a:latin typeface="微软雅黑" panose="020B0503020204020204" pitchFamily="34" charset="-122"/>
                <a:ea typeface="微软雅黑" panose="020B0503020204020204" pitchFamily="34" charset="-122"/>
              </a:rPr>
              <a:t>，或者通过通过复制您的文本。您的内容打在这里，或者通过复制您的文本后，在此框中选择粘贴，并选择只保留文字。您的内容打在这里，或者通过通过复制您的文本</a:t>
            </a:r>
            <a:r>
              <a:rPr lang="zh-CN" altLang="en-US" sz="1000" dirty="0" smtClean="0">
                <a:latin typeface="微软雅黑" panose="020B0503020204020204" pitchFamily="34" charset="-122"/>
                <a:ea typeface="微软雅黑" panose="020B0503020204020204" pitchFamily="34" charset="-122"/>
              </a:rPr>
              <a:t>。您</a:t>
            </a:r>
            <a:r>
              <a:rPr lang="zh-CN" altLang="en-US" sz="1000" dirty="0">
                <a:latin typeface="微软雅黑" panose="020B0503020204020204" pitchFamily="34" charset="-122"/>
                <a:ea typeface="微软雅黑" panose="020B0503020204020204" pitchFamily="34" charset="-122"/>
              </a:rPr>
              <a:t>的内容打在这里，或者通过复制您的文本后，在此框中选择粘贴，并选择只保留文字。您的内容打在这里，或者通过通过复制您的文本</a:t>
            </a:r>
            <a:r>
              <a:rPr lang="zh-CN" altLang="en-US" sz="1000" dirty="0" smtClean="0">
                <a:latin typeface="微软雅黑" panose="020B0503020204020204" pitchFamily="34" charset="-122"/>
                <a:ea typeface="微软雅黑" panose="020B0503020204020204" pitchFamily="34" charset="-122"/>
              </a:rPr>
              <a:t>。</a:t>
            </a:r>
            <a:endParaRPr lang="en-US" altLang="zh-CN" sz="1000" dirty="0" smtClean="0">
              <a:latin typeface="微软雅黑" panose="020B0503020204020204" pitchFamily="34" charset="-122"/>
              <a:ea typeface="微软雅黑" panose="020B0503020204020204" pitchFamily="34" charset="-122"/>
            </a:endParaRPr>
          </a:p>
          <a:p>
            <a:pPr algn="just">
              <a:lnSpc>
                <a:spcPct val="130000"/>
              </a:lnSpc>
            </a:pPr>
            <a:endParaRPr lang="en-US" altLang="zh-CN" sz="1000" dirty="0" smtClean="0">
              <a:latin typeface="微软雅黑" panose="020B0503020204020204" pitchFamily="34" charset="-122"/>
              <a:ea typeface="微软雅黑" panose="020B0503020204020204" pitchFamily="34" charset="-122"/>
            </a:endParaRPr>
          </a:p>
          <a:p>
            <a:pPr algn="just">
              <a:lnSpc>
                <a:spcPct val="13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您的内容打在这里，或者通过复制您的文本后，在此框中选择粘贴，并选择只保留文字。您的内容打在这里，或者通过通过复制您的文本。</a:t>
            </a:r>
            <a:endParaRPr lang="zh-CN" altLang="en-US" sz="1000" dirty="0">
              <a:latin typeface="微软雅黑" panose="020B0503020204020204" pitchFamily="34" charset="-122"/>
              <a:ea typeface="微软雅黑" panose="020B0503020204020204" pitchFamily="34" charset="-122"/>
            </a:endParaRPr>
          </a:p>
        </p:txBody>
      </p:sp>
      <p:sp>
        <p:nvSpPr>
          <p:cNvPr id="5" name="椭圆 4"/>
          <p:cNvSpPr/>
          <p:nvPr/>
        </p:nvSpPr>
        <p:spPr>
          <a:xfrm>
            <a:off x="1846734" y="3438872"/>
            <a:ext cx="144016" cy="144016"/>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2062758" y="3356992"/>
            <a:ext cx="1261884"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3430910" y="3510880"/>
            <a:ext cx="194421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18450" y="3859540"/>
            <a:ext cx="1285929" cy="523220"/>
          </a:xfrm>
          <a:prstGeom prst="rect">
            <a:avLst/>
          </a:prstGeom>
          <a:noFill/>
        </p:spPr>
        <p:txBody>
          <a:bodyPr wrap="none" rtlCol="0">
            <a:spAutoFit/>
          </a:bodyPr>
          <a:lstStyle/>
          <a:p>
            <a:r>
              <a:rPr lang="en-US" altLang="zh-CN" sz="2800" dirty="0" smtClean="0">
                <a:solidFill>
                  <a:srgbClr val="F35258"/>
                </a:solidFill>
                <a:latin typeface="HelveticaNeueLT Pro 55 Roman" pitchFamily="34" charset="0"/>
                <a:ea typeface="微软雅黑" panose="020B0503020204020204" pitchFamily="34" charset="-122"/>
              </a:rPr>
              <a:t>63,856</a:t>
            </a:r>
            <a:endParaRPr lang="zh-CN" altLang="en-US" sz="2800" dirty="0" smtClean="0">
              <a:solidFill>
                <a:srgbClr val="F35258"/>
              </a:solidFill>
              <a:latin typeface="HelveticaNeueLT Pro 55 Roman" pitchFamily="34" charset="0"/>
              <a:ea typeface="微软雅黑" panose="020B0503020204020204" pitchFamily="34" charset="-122"/>
            </a:endParaRPr>
          </a:p>
        </p:txBody>
      </p:sp>
      <p:sp>
        <p:nvSpPr>
          <p:cNvPr id="9" name="圆角矩形 8"/>
          <p:cNvSpPr/>
          <p:nvPr/>
        </p:nvSpPr>
        <p:spPr>
          <a:xfrm>
            <a:off x="3615479"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4061611"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4507743"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4953875"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3615479" y="4893161"/>
            <a:ext cx="360040" cy="633611"/>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061611" y="4797301"/>
            <a:ext cx="360040" cy="729471"/>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507743" y="4615624"/>
            <a:ext cx="360040" cy="911148"/>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953875" y="4225132"/>
            <a:ext cx="360040" cy="1301640"/>
          </a:xfrm>
          <a:prstGeom prst="round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74926"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4021058"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4467190"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4913322"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2216422" y="4401966"/>
            <a:ext cx="889987" cy="400110"/>
          </a:xfrm>
          <a:prstGeom prst="rect">
            <a:avLst/>
          </a:prstGeom>
          <a:noFill/>
        </p:spPr>
        <p:txBody>
          <a:bodyPr wrap="none" rtlCol="0">
            <a:spAutoFit/>
          </a:bodyPr>
          <a:lstStyle/>
          <a:p>
            <a:pPr algn="ctr"/>
            <a:r>
              <a:rPr lang="zh-CN" altLang="en-US" sz="1100" dirty="0" smtClean="0">
                <a:solidFill>
                  <a:schemeClr val="tx1">
                    <a:lumMod val="95000"/>
                    <a:lumOff val="5000"/>
                  </a:schemeClr>
                </a:solidFill>
                <a:latin typeface="微软雅黑" panose="020B0503020204020204" pitchFamily="34" charset="-122"/>
                <a:ea typeface="微软雅黑" panose="020B0503020204020204" pitchFamily="34" charset="-122"/>
              </a:rPr>
              <a:t>上半年创收</a:t>
            </a:r>
            <a:endPar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ctr"/>
            <a:r>
              <a:rPr lang="zh-CN" altLang="en-US" sz="900" dirty="0" smtClean="0">
                <a:solidFill>
                  <a:schemeClr val="tx1">
                    <a:lumMod val="95000"/>
                    <a:lumOff val="5000"/>
                  </a:schemeClr>
                </a:solidFill>
                <a:latin typeface="微软雅黑" panose="020B0503020204020204" pitchFamily="34" charset="-122"/>
                <a:ea typeface="微软雅黑" panose="020B0503020204020204" pitchFamily="34" charset="-122"/>
              </a:rPr>
              <a:t>（人民币）</a:t>
            </a:r>
            <a:endPar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椭圆 21"/>
          <p:cNvSpPr/>
          <p:nvPr/>
        </p:nvSpPr>
        <p:spPr>
          <a:xfrm>
            <a:off x="6599262" y="3438872"/>
            <a:ext cx="144016" cy="144016"/>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815286" y="3356992"/>
            <a:ext cx="1261884" cy="307777"/>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8183438" y="3510880"/>
            <a:ext cx="194421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70978" y="3859540"/>
            <a:ext cx="1285929" cy="523220"/>
          </a:xfrm>
          <a:prstGeom prst="rect">
            <a:avLst/>
          </a:prstGeom>
          <a:noFill/>
        </p:spPr>
        <p:txBody>
          <a:bodyPr wrap="none" rtlCol="0">
            <a:spAutoFit/>
          </a:bodyPr>
          <a:lstStyle/>
          <a:p>
            <a:r>
              <a:rPr lang="en-US" altLang="zh-CN" sz="2800" dirty="0" smtClean="0">
                <a:solidFill>
                  <a:srgbClr val="F35258"/>
                </a:solidFill>
                <a:latin typeface="HelveticaNeueLT Pro 55 Roman" pitchFamily="34" charset="0"/>
                <a:ea typeface="微软雅黑" panose="020B0503020204020204" pitchFamily="34" charset="-122"/>
              </a:rPr>
              <a:t>86,169</a:t>
            </a:r>
            <a:endParaRPr lang="zh-CN" altLang="en-US" sz="2800" dirty="0" smtClean="0">
              <a:solidFill>
                <a:srgbClr val="F35258"/>
              </a:solidFill>
              <a:latin typeface="HelveticaNeueLT Pro 55 Roman" pitchFamily="34" charset="0"/>
              <a:ea typeface="微软雅黑" panose="020B0503020204020204" pitchFamily="34" charset="-122"/>
            </a:endParaRPr>
          </a:p>
        </p:txBody>
      </p:sp>
      <p:sp>
        <p:nvSpPr>
          <p:cNvPr id="26" name="圆角矩形 25"/>
          <p:cNvSpPr/>
          <p:nvPr/>
        </p:nvSpPr>
        <p:spPr>
          <a:xfrm>
            <a:off x="8368007"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8814139"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9260271"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9706403" y="3704476"/>
            <a:ext cx="360040" cy="182229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8368007" y="5071198"/>
            <a:ext cx="360040" cy="455574"/>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8814139" y="4005064"/>
            <a:ext cx="360040" cy="1521709"/>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9260271" y="4615624"/>
            <a:ext cx="360040" cy="911148"/>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9706403" y="4121150"/>
            <a:ext cx="360040" cy="1405622"/>
          </a:xfrm>
          <a:prstGeom prst="round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8327454"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773586"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9219718"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9665850" y="5603680"/>
            <a:ext cx="441146" cy="246221"/>
          </a:xfrm>
          <a:prstGeom prst="rect">
            <a:avLst/>
          </a:prstGeom>
          <a:noFill/>
        </p:spPr>
        <p:txBody>
          <a:bodyPr wrap="none" rtlCol="0">
            <a:spAutoFit/>
          </a:bodyPr>
          <a:lstStyle/>
          <a:p>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6968950" y="4401966"/>
            <a:ext cx="889987" cy="400110"/>
          </a:xfrm>
          <a:prstGeom prst="rect">
            <a:avLst/>
          </a:prstGeom>
          <a:noFill/>
        </p:spPr>
        <p:txBody>
          <a:bodyPr wrap="none" rtlCol="0">
            <a:spAutoFit/>
          </a:bodyPr>
          <a:lstStyle/>
          <a:p>
            <a:pPr algn="ctr"/>
            <a:r>
              <a:rPr lang="zh-CN" altLang="en-US" sz="1100" dirty="0" smtClean="0">
                <a:solidFill>
                  <a:schemeClr val="tx1">
                    <a:lumMod val="95000"/>
                    <a:lumOff val="5000"/>
                  </a:schemeClr>
                </a:solidFill>
                <a:latin typeface="微软雅黑" panose="020B0503020204020204" pitchFamily="34" charset="-122"/>
                <a:ea typeface="微软雅黑" panose="020B0503020204020204" pitchFamily="34" charset="-122"/>
              </a:rPr>
              <a:t>下半年创收</a:t>
            </a:r>
            <a:endParaRPr lang="en-US" altLang="zh-CN" sz="11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ctr"/>
            <a:r>
              <a:rPr lang="zh-CN" altLang="en-US" sz="900" dirty="0" smtClean="0">
                <a:solidFill>
                  <a:schemeClr val="tx1">
                    <a:lumMod val="95000"/>
                    <a:lumOff val="5000"/>
                  </a:schemeClr>
                </a:solidFill>
                <a:latin typeface="微软雅黑" panose="020B0503020204020204" pitchFamily="34" charset="-122"/>
                <a:ea typeface="微软雅黑" panose="020B0503020204020204" pitchFamily="34" charset="-122"/>
              </a:rPr>
              <a:t>（人民币）</a:t>
            </a:r>
            <a:endParaRPr lang="zh-CN" altLang="en-US" sz="9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40" name="文本框 39"/>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41" name="文本框 40"/>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42" name="直接连接符 41"/>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3" name="Rectangle 4"/>
          <p:cNvSpPr/>
          <p:nvPr/>
        </p:nvSpPr>
        <p:spPr>
          <a:xfrm>
            <a:off x="-159" y="0"/>
            <a:ext cx="1849645"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4"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5"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6" name="Rectangle 4"/>
          <p:cNvSpPr/>
          <p:nvPr/>
        </p:nvSpPr>
        <p:spPr>
          <a:xfrm>
            <a:off x="6127064" y="0"/>
            <a:ext cx="171350" cy="54454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7" name="文本框 4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00" fill="hold"/>
                                            <p:tgtEl>
                                              <p:spTgt spid="46"/>
                                            </p:tgtEl>
                                            <p:attrNameLst>
                                              <p:attrName>ppt_w</p:attrName>
                                            </p:attrNameLst>
                                          </p:cBhvr>
                                          <p:tavLst>
                                            <p:tav tm="0">
                                              <p:val>
                                                <p:strVal val="#ppt_w+.3"/>
                                              </p:val>
                                            </p:tav>
                                            <p:tav tm="100000">
                                              <p:val>
                                                <p:strVal val="#ppt_w"/>
                                              </p:val>
                                            </p:tav>
                                          </p:tavLst>
                                        </p:anim>
                                        <p:anim calcmode="lin" valueType="num">
                                          <p:cBhvr>
                                            <p:cTn id="8" dur="700" fill="hold"/>
                                            <p:tgtEl>
                                              <p:spTgt spid="46"/>
                                            </p:tgtEl>
                                            <p:attrNameLst>
                                              <p:attrName>ppt_h</p:attrName>
                                            </p:attrNameLst>
                                          </p:cBhvr>
                                          <p:tavLst>
                                            <p:tav tm="0">
                                              <p:val>
                                                <p:strVal val="#ppt_h"/>
                                              </p:val>
                                            </p:tav>
                                            <p:tav tm="100000">
                                              <p:val>
                                                <p:strVal val="#ppt_h"/>
                                              </p:val>
                                            </p:tav>
                                          </p:tavLst>
                                        </p:anim>
                                        <p:animEffect transition="in" filter="fade">
                                          <p:cBhvr>
                                            <p:cTn id="9" dur="7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700" fill="hold"/>
                                            <p:tgtEl>
                                              <p:spTgt spid="45"/>
                                            </p:tgtEl>
                                            <p:attrNameLst>
                                              <p:attrName>ppt_w</p:attrName>
                                            </p:attrNameLst>
                                          </p:cBhvr>
                                          <p:tavLst>
                                            <p:tav tm="0">
                                              <p:val>
                                                <p:strVal val="#ppt_w+.3"/>
                                              </p:val>
                                            </p:tav>
                                            <p:tav tm="100000">
                                              <p:val>
                                                <p:strVal val="#ppt_w"/>
                                              </p:val>
                                            </p:tav>
                                          </p:tavLst>
                                        </p:anim>
                                        <p:anim calcmode="lin" valueType="num">
                                          <p:cBhvr>
                                            <p:cTn id="13" dur="700" fill="hold"/>
                                            <p:tgtEl>
                                              <p:spTgt spid="45"/>
                                            </p:tgtEl>
                                            <p:attrNameLst>
                                              <p:attrName>ppt_h</p:attrName>
                                            </p:attrNameLst>
                                          </p:cBhvr>
                                          <p:tavLst>
                                            <p:tav tm="0">
                                              <p:val>
                                                <p:strVal val="#ppt_h"/>
                                              </p:val>
                                            </p:tav>
                                            <p:tav tm="100000">
                                              <p:val>
                                                <p:strVal val="#ppt_h"/>
                                              </p:val>
                                            </p:tav>
                                          </p:tavLst>
                                        </p:anim>
                                        <p:animEffect transition="in" filter="fade">
                                          <p:cBhvr>
                                            <p:cTn id="14" dur="700"/>
                                            <p:tgtEl>
                                              <p:spTgt spid="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700" fill="hold"/>
                                            <p:tgtEl>
                                              <p:spTgt spid="44"/>
                                            </p:tgtEl>
                                            <p:attrNameLst>
                                              <p:attrName>ppt_w</p:attrName>
                                            </p:attrNameLst>
                                          </p:cBhvr>
                                          <p:tavLst>
                                            <p:tav tm="0">
                                              <p:val>
                                                <p:strVal val="#ppt_w+.3"/>
                                              </p:val>
                                            </p:tav>
                                            <p:tav tm="100000">
                                              <p:val>
                                                <p:strVal val="#ppt_w"/>
                                              </p:val>
                                            </p:tav>
                                          </p:tavLst>
                                        </p:anim>
                                        <p:anim calcmode="lin" valueType="num">
                                          <p:cBhvr>
                                            <p:cTn id="18" dur="700" fill="hold"/>
                                            <p:tgtEl>
                                              <p:spTgt spid="44"/>
                                            </p:tgtEl>
                                            <p:attrNameLst>
                                              <p:attrName>ppt_h</p:attrName>
                                            </p:attrNameLst>
                                          </p:cBhvr>
                                          <p:tavLst>
                                            <p:tav tm="0">
                                              <p:val>
                                                <p:strVal val="#ppt_h"/>
                                              </p:val>
                                            </p:tav>
                                            <p:tav tm="100000">
                                              <p:val>
                                                <p:strVal val="#ppt_h"/>
                                              </p:val>
                                            </p:tav>
                                          </p:tavLst>
                                        </p:anim>
                                        <p:animEffect transition="in" filter="fade">
                                          <p:cBhvr>
                                            <p:cTn id="19" dur="700"/>
                                            <p:tgtEl>
                                              <p:spTgt spid="44"/>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14:bounceEnd="25000">
                                          <p:cBhvr additive="base">
                                            <p:cTn id="22" dur="600" fill="hold"/>
                                            <p:tgtEl>
                                              <p:spTgt spid="43"/>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ppt_x</p:attrName>
                                            </p:attrNameLst>
                                          </p:cBhvr>
                                          <p:tavLst>
                                            <p:tav tm="0">
                                              <p:val>
                                                <p:strVal val="#ppt_x-#ppt_w/2"/>
                                              </p:val>
                                            </p:tav>
                                            <p:tav tm="100000">
                                              <p:val>
                                                <p:strVal val="#ppt_x"/>
                                              </p:val>
                                            </p:tav>
                                          </p:tavLst>
                                        </p:anim>
                                        <p:anim calcmode="lin" valueType="num">
                                          <p:cBhvr>
                                            <p:cTn id="28" dur="500" fill="hold"/>
                                            <p:tgtEl>
                                              <p:spTgt spid="39"/>
                                            </p:tgtEl>
                                            <p:attrNameLst>
                                              <p:attrName>ppt_y</p:attrName>
                                            </p:attrNameLst>
                                          </p:cBhvr>
                                          <p:tavLst>
                                            <p:tav tm="0">
                                              <p:val>
                                                <p:strVal val="#ppt_y"/>
                                              </p:val>
                                            </p:tav>
                                            <p:tav tm="100000">
                                              <p:val>
                                                <p:strVal val="#ppt_y"/>
                                              </p:val>
                                            </p:tav>
                                          </p:tavLst>
                                        </p:anim>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ppt_h/2"/>
                                              </p:val>
                                            </p:tav>
                                            <p:tav tm="100000">
                                              <p:val>
                                                <p:strVal val="#ppt_y"/>
                                              </p:val>
                                            </p:tav>
                                          </p:tavLst>
                                        </p:anim>
                                        <p:anim calcmode="lin" valueType="num">
                                          <p:cBhvr>
                                            <p:cTn id="36" dur="500" fill="hold"/>
                                            <p:tgtEl>
                                              <p:spTgt spid="40"/>
                                            </p:tgtEl>
                                            <p:attrNameLst>
                                              <p:attrName>ppt_w</p:attrName>
                                            </p:attrNameLst>
                                          </p:cBhvr>
                                          <p:tavLst>
                                            <p:tav tm="0">
                                              <p:val>
                                                <p:strVal val="#ppt_w"/>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200"/>
                                            <p:tgtEl>
                                              <p:spTgt spid="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ppt_x</p:attrName>
                                            </p:attrNameLst>
                                          </p:cBhvr>
                                          <p:tavLst>
                                            <p:tav tm="0">
                                              <p:val>
                                                <p:strVal val="#ppt_x"/>
                                              </p:val>
                                            </p:tav>
                                            <p:tav tm="100000">
                                              <p:val>
                                                <p:strVal val="#ppt_x"/>
                                              </p:val>
                                            </p:tav>
                                          </p:tavLst>
                                        </p:anim>
                                        <p:anim calcmode="lin" valueType="num">
                                          <p:cBhvr>
                                            <p:cTn id="46" dur="500" fill="hold"/>
                                            <p:tgtEl>
                                              <p:spTgt spid="41"/>
                                            </p:tgtEl>
                                            <p:attrNameLst>
                                              <p:attrName>ppt_y</p:attrName>
                                            </p:attrNameLst>
                                          </p:cBhvr>
                                          <p:tavLst>
                                            <p:tav tm="0">
                                              <p:val>
                                                <p:strVal val="#ppt_y+#ppt_h/2"/>
                                              </p:val>
                                            </p:tav>
                                            <p:tav tm="100000">
                                              <p:val>
                                                <p:strVal val="#ppt_y"/>
                                              </p:val>
                                            </p:tav>
                                          </p:tavLst>
                                        </p:anim>
                                        <p:anim calcmode="lin" valueType="num">
                                          <p:cBhvr>
                                            <p:cTn id="47" dur="500" fill="hold"/>
                                            <p:tgtEl>
                                              <p:spTgt spid="41"/>
                                            </p:tgtEl>
                                            <p:attrNameLst>
                                              <p:attrName>ppt_w</p:attrName>
                                            </p:attrNameLst>
                                          </p:cBhvr>
                                          <p:tavLst>
                                            <p:tav tm="0">
                                              <p:val>
                                                <p:strVal val="#ppt_w"/>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2" presetClass="entr" presetSubtype="4"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p:tgtEl>
                                              <p:spTgt spid="4"/>
                                            </p:tgtEl>
                                            <p:attrNameLst>
                                              <p:attrName>ppt_y</p:attrName>
                                            </p:attrNameLst>
                                          </p:cBhvr>
                                          <p:tavLst>
                                            <p:tav tm="0">
                                              <p:val>
                                                <p:strVal val="#ppt_y+#ppt_h*1.125000"/>
                                              </p:val>
                                            </p:tav>
                                            <p:tav tm="100000">
                                              <p:val>
                                                <p:strVal val="#ppt_y"/>
                                              </p:val>
                                            </p:tav>
                                          </p:tavLst>
                                        </p:anim>
                                        <p:animEffect transition="in" filter="wipe(up)">
                                          <p:cBhvr>
                                            <p:cTn id="53" dur="500"/>
                                            <p:tgtEl>
                                              <p:spTgt spid="4"/>
                                            </p:tgtEl>
                                          </p:cBhvr>
                                        </p:animEffect>
                                      </p:childTnLst>
                                    </p:cTn>
                                  </p:par>
                                </p:childTnLst>
                              </p:cTn>
                            </p:par>
                            <p:par>
                              <p:cTn id="54" fill="hold">
                                <p:stCondLst>
                                  <p:cond delay="2700"/>
                                </p:stCondLst>
                                <p:childTnLst>
                                  <p:par>
                                    <p:cTn id="55" presetID="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0-#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childTnLst>
                              </p:cTn>
                            </p:par>
                            <p:par>
                              <p:cTn id="59" fill="hold">
                                <p:stCondLst>
                                  <p:cond delay="3200"/>
                                </p:stCondLst>
                                <p:childTnLst>
                                  <p:par>
                                    <p:cTn id="60" presetID="16" presetClass="entr" presetSubtype="21"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par>
                              <p:cTn id="63" fill="hold">
                                <p:stCondLst>
                                  <p:cond delay="3700"/>
                                </p:stCondLst>
                                <p:childTnLst>
                                  <p:par>
                                    <p:cTn id="64" presetID="22" presetClass="entr" presetSubtype="8"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4200"/>
                                </p:stCondLst>
                                <p:childTnLst>
                                  <p:par>
                                    <p:cTn id="68" presetID="2" presetClass="entr" presetSubtype="4"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par>
                              <p:cTn id="84" fill="hold">
                                <p:stCondLst>
                                  <p:cond delay="4700"/>
                                </p:stCondLst>
                                <p:childTnLst>
                                  <p:par>
                                    <p:cTn id="85" presetID="22" presetClass="entr" presetSubtype="4"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00"/>
                                            <p:tgtEl>
                                              <p:spTgt spid="9"/>
                                            </p:tgtEl>
                                          </p:cBhvr>
                                        </p:animEffect>
                                      </p:childTnLst>
                                    </p:cTn>
                                  </p:par>
                                  <p:par>
                                    <p:cTn id="88" presetID="22" presetClass="entr" presetSubtype="4" fill="hold" grpId="0" nodeType="withEffect">
                                      <p:stCondLst>
                                        <p:cond delay="20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500"/>
                                            <p:tgtEl>
                                              <p:spTgt spid="10"/>
                                            </p:tgtEl>
                                          </p:cBhvr>
                                        </p:animEffect>
                                      </p:childTnLst>
                                    </p:cTn>
                                  </p:par>
                                  <p:par>
                                    <p:cTn id="91" presetID="22" presetClass="entr" presetSubtype="4" fill="hold" grpId="0" nodeType="withEffect">
                                      <p:stCondLst>
                                        <p:cond delay="400"/>
                                      </p:stCondLst>
                                      <p:childTnLst>
                                        <p:set>
                                          <p:cBhvr>
                                            <p:cTn id="92" dur="1" fill="hold">
                                              <p:stCondLst>
                                                <p:cond delay="0"/>
                                              </p:stCondLst>
                                            </p:cTn>
                                            <p:tgtEl>
                                              <p:spTgt spid="11"/>
                                            </p:tgtEl>
                                            <p:attrNameLst>
                                              <p:attrName>style.visibility</p:attrName>
                                            </p:attrNameLst>
                                          </p:cBhvr>
                                          <p:to>
                                            <p:strVal val="visible"/>
                                          </p:to>
                                        </p:set>
                                        <p:animEffect transition="in" filter="wipe(down)">
                                          <p:cBhvr>
                                            <p:cTn id="93" dur="500"/>
                                            <p:tgtEl>
                                              <p:spTgt spid="11"/>
                                            </p:tgtEl>
                                          </p:cBhvr>
                                        </p:animEffect>
                                      </p:childTnLst>
                                    </p:cTn>
                                  </p:par>
                                  <p:par>
                                    <p:cTn id="94" presetID="22" presetClass="entr" presetSubtype="4" fill="hold" grpId="0" nodeType="withEffect">
                                      <p:stCondLst>
                                        <p:cond delay="60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00"/>
                                            <p:tgtEl>
                                              <p:spTgt spid="12"/>
                                            </p:tgtEl>
                                          </p:cBhvr>
                                        </p:animEffect>
                                      </p:childTnLst>
                                    </p:cTn>
                                  </p:par>
                                </p:childTnLst>
                              </p:cTn>
                            </p:par>
                            <p:par>
                              <p:cTn id="97" fill="hold">
                                <p:stCondLst>
                                  <p:cond delay="5200"/>
                                </p:stCondLst>
                                <p:childTnLst>
                                  <p:par>
                                    <p:cTn id="98" presetID="22" presetClass="entr" presetSubtype="4"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down)">
                                          <p:cBhvr>
                                            <p:cTn id="100" dur="500"/>
                                            <p:tgtEl>
                                              <p:spTgt spid="13"/>
                                            </p:tgtEl>
                                          </p:cBhvr>
                                        </p:animEffect>
                                      </p:childTnLst>
                                    </p:cTn>
                                  </p:par>
                                  <p:par>
                                    <p:cTn id="101" presetID="22" presetClass="entr" presetSubtype="4" fill="hold" grpId="0" nodeType="withEffect">
                                      <p:stCondLst>
                                        <p:cond delay="20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00"/>
                                            <p:tgtEl>
                                              <p:spTgt spid="14"/>
                                            </p:tgtEl>
                                          </p:cBhvr>
                                        </p:animEffect>
                                      </p:childTnLst>
                                    </p:cTn>
                                  </p:par>
                                  <p:par>
                                    <p:cTn id="104" presetID="22" presetClass="entr" presetSubtype="4" fill="hold" grpId="0" nodeType="withEffect">
                                      <p:stCondLst>
                                        <p:cond delay="400"/>
                                      </p:stCondLst>
                                      <p:childTnLst>
                                        <p:set>
                                          <p:cBhvr>
                                            <p:cTn id="105" dur="1" fill="hold">
                                              <p:stCondLst>
                                                <p:cond delay="0"/>
                                              </p:stCondLst>
                                            </p:cTn>
                                            <p:tgtEl>
                                              <p:spTgt spid="15"/>
                                            </p:tgtEl>
                                            <p:attrNameLst>
                                              <p:attrName>style.visibility</p:attrName>
                                            </p:attrNameLst>
                                          </p:cBhvr>
                                          <p:to>
                                            <p:strVal val="visible"/>
                                          </p:to>
                                        </p:set>
                                        <p:animEffect transition="in" filter="wipe(down)">
                                          <p:cBhvr>
                                            <p:cTn id="106" dur="500"/>
                                            <p:tgtEl>
                                              <p:spTgt spid="15"/>
                                            </p:tgtEl>
                                          </p:cBhvr>
                                        </p:animEffect>
                                      </p:childTnLst>
                                    </p:cTn>
                                  </p:par>
                                  <p:par>
                                    <p:cTn id="107" presetID="22" presetClass="entr" presetSubtype="4" fill="hold" grpId="0" nodeType="withEffect">
                                      <p:stCondLst>
                                        <p:cond delay="600"/>
                                      </p:stCondLst>
                                      <p:childTnLst>
                                        <p:set>
                                          <p:cBhvr>
                                            <p:cTn id="108" dur="1" fill="hold">
                                              <p:stCondLst>
                                                <p:cond delay="0"/>
                                              </p:stCondLst>
                                            </p:cTn>
                                            <p:tgtEl>
                                              <p:spTgt spid="16"/>
                                            </p:tgtEl>
                                            <p:attrNameLst>
                                              <p:attrName>style.visibility</p:attrName>
                                            </p:attrNameLst>
                                          </p:cBhvr>
                                          <p:to>
                                            <p:strVal val="visible"/>
                                          </p:to>
                                        </p:set>
                                        <p:animEffect transition="in" filter="wipe(down)">
                                          <p:cBhvr>
                                            <p:cTn id="109" dur="500"/>
                                            <p:tgtEl>
                                              <p:spTgt spid="16"/>
                                            </p:tgtEl>
                                          </p:cBhvr>
                                        </p:animEffect>
                                      </p:childTnLst>
                                    </p:cTn>
                                  </p:par>
                                </p:childTnLst>
                              </p:cTn>
                            </p:par>
                            <p:par>
                              <p:cTn id="110" fill="hold">
                                <p:stCondLst>
                                  <p:cond delay="5700"/>
                                </p:stCondLst>
                                <p:childTnLst>
                                  <p:par>
                                    <p:cTn id="111" presetID="12" presetClass="entr" presetSubtype="4" fill="hold" grpId="0" nodeType="afterEffect">
                                      <p:stCondLst>
                                        <p:cond delay="0"/>
                                      </p:stCondLst>
                                      <p:iterate type="lt">
                                        <p:tmPct val="50000"/>
                                      </p:iterate>
                                      <p:childTnLst>
                                        <p:set>
                                          <p:cBhvr>
                                            <p:cTn id="112" dur="1" fill="hold">
                                              <p:stCondLst>
                                                <p:cond delay="0"/>
                                              </p:stCondLst>
                                            </p:cTn>
                                            <p:tgtEl>
                                              <p:spTgt spid="8"/>
                                            </p:tgtEl>
                                            <p:attrNameLst>
                                              <p:attrName>style.visibility</p:attrName>
                                            </p:attrNameLst>
                                          </p:cBhvr>
                                          <p:to>
                                            <p:strVal val="visible"/>
                                          </p:to>
                                        </p:set>
                                        <p:anim calcmode="lin" valueType="num">
                                          <p:cBhvr additive="base">
                                            <p:cTn id="113" dur="200"/>
                                            <p:tgtEl>
                                              <p:spTgt spid="8"/>
                                            </p:tgtEl>
                                            <p:attrNameLst>
                                              <p:attrName>ppt_y</p:attrName>
                                            </p:attrNameLst>
                                          </p:cBhvr>
                                          <p:tavLst>
                                            <p:tav tm="0">
                                              <p:val>
                                                <p:strVal val="#ppt_y+#ppt_h*1.125000"/>
                                              </p:val>
                                            </p:tav>
                                            <p:tav tm="100000">
                                              <p:val>
                                                <p:strVal val="#ppt_y"/>
                                              </p:val>
                                            </p:tav>
                                          </p:tavLst>
                                        </p:anim>
                                        <p:animEffect transition="in" filter="wipe(up)">
                                          <p:cBhvr>
                                            <p:cTn id="114" dur="200"/>
                                            <p:tgtEl>
                                              <p:spTgt spid="8"/>
                                            </p:tgtEl>
                                          </p:cBhvr>
                                        </p:animEffect>
                                      </p:childTnLst>
                                    </p:cTn>
                                  </p:par>
                                  <p:par>
                                    <p:cTn id="115" presetID="12" presetClass="entr" presetSubtype="1"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p:tgtEl>
                                              <p:spTgt spid="21"/>
                                            </p:tgtEl>
                                            <p:attrNameLst>
                                              <p:attrName>ppt_y</p:attrName>
                                            </p:attrNameLst>
                                          </p:cBhvr>
                                          <p:tavLst>
                                            <p:tav tm="0">
                                              <p:val>
                                                <p:strVal val="#ppt_y-#ppt_h*1.125000"/>
                                              </p:val>
                                            </p:tav>
                                            <p:tav tm="100000">
                                              <p:val>
                                                <p:strVal val="#ppt_y"/>
                                              </p:val>
                                            </p:tav>
                                          </p:tavLst>
                                        </p:anim>
                                        <p:animEffect transition="in" filter="wipe(down)">
                                          <p:cBhvr>
                                            <p:cTn id="118" dur="500"/>
                                            <p:tgtEl>
                                              <p:spTgt spid="21"/>
                                            </p:tgtEl>
                                          </p:cBhvr>
                                        </p:animEffect>
                                      </p:childTnLst>
                                    </p:cTn>
                                  </p:par>
                                </p:childTnLst>
                              </p:cTn>
                            </p:par>
                            <p:par>
                              <p:cTn id="119" fill="hold">
                                <p:stCondLst>
                                  <p:cond delay="7599"/>
                                </p:stCondLst>
                                <p:childTnLst>
                                  <p:par>
                                    <p:cTn id="120" presetID="2" presetClass="entr" presetSubtype="8"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500" fill="hold"/>
                                            <p:tgtEl>
                                              <p:spTgt spid="22"/>
                                            </p:tgtEl>
                                            <p:attrNameLst>
                                              <p:attrName>ppt_x</p:attrName>
                                            </p:attrNameLst>
                                          </p:cBhvr>
                                          <p:tavLst>
                                            <p:tav tm="0">
                                              <p:val>
                                                <p:strVal val="0-#ppt_w/2"/>
                                              </p:val>
                                            </p:tav>
                                            <p:tav tm="100000">
                                              <p:val>
                                                <p:strVal val="#ppt_x"/>
                                              </p:val>
                                            </p:tav>
                                          </p:tavLst>
                                        </p:anim>
                                        <p:anim calcmode="lin" valueType="num">
                                          <p:cBhvr additive="base">
                                            <p:cTn id="123" dur="500" fill="hold"/>
                                            <p:tgtEl>
                                              <p:spTgt spid="22"/>
                                            </p:tgtEl>
                                            <p:attrNameLst>
                                              <p:attrName>ppt_y</p:attrName>
                                            </p:attrNameLst>
                                          </p:cBhvr>
                                          <p:tavLst>
                                            <p:tav tm="0">
                                              <p:val>
                                                <p:strVal val="#ppt_y"/>
                                              </p:val>
                                            </p:tav>
                                            <p:tav tm="100000">
                                              <p:val>
                                                <p:strVal val="#ppt_y"/>
                                              </p:val>
                                            </p:tav>
                                          </p:tavLst>
                                        </p:anim>
                                      </p:childTnLst>
                                    </p:cTn>
                                  </p:par>
                                </p:childTnLst>
                              </p:cTn>
                            </p:par>
                            <p:par>
                              <p:cTn id="124" fill="hold">
                                <p:stCondLst>
                                  <p:cond delay="8099"/>
                                </p:stCondLst>
                                <p:childTnLst>
                                  <p:par>
                                    <p:cTn id="125" presetID="16" presetClass="entr" presetSubtype="21"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barn(inVertical)">
                                          <p:cBhvr>
                                            <p:cTn id="127" dur="500"/>
                                            <p:tgtEl>
                                              <p:spTgt spid="23"/>
                                            </p:tgtEl>
                                          </p:cBhvr>
                                        </p:animEffect>
                                      </p:childTnLst>
                                    </p:cTn>
                                  </p:par>
                                </p:childTnLst>
                              </p:cTn>
                            </p:par>
                            <p:par>
                              <p:cTn id="128" fill="hold">
                                <p:stCondLst>
                                  <p:cond delay="8599"/>
                                </p:stCondLst>
                                <p:childTnLst>
                                  <p:par>
                                    <p:cTn id="129" presetID="22" presetClass="entr" presetSubtype="8" fill="hold"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left)">
                                          <p:cBhvr>
                                            <p:cTn id="131" dur="500"/>
                                            <p:tgtEl>
                                              <p:spTgt spid="24"/>
                                            </p:tgtEl>
                                          </p:cBhvr>
                                        </p:animEffect>
                                      </p:childTnLst>
                                    </p:cTn>
                                  </p:par>
                                </p:childTnLst>
                              </p:cTn>
                            </p:par>
                            <p:par>
                              <p:cTn id="132" fill="hold">
                                <p:stCondLst>
                                  <p:cond delay="9099"/>
                                </p:stCondLst>
                                <p:childTnLst>
                                  <p:par>
                                    <p:cTn id="133" presetID="2" presetClass="entr" presetSubtype="4" fill="hold" grpId="0" nodeType="afterEffect">
                                      <p:stCondLst>
                                        <p:cond delay="0"/>
                                      </p:stCondLst>
                                      <p:childTnLst>
                                        <p:set>
                                          <p:cBhvr>
                                            <p:cTn id="134" dur="1" fill="hold">
                                              <p:stCondLst>
                                                <p:cond delay="0"/>
                                              </p:stCondLst>
                                            </p:cTn>
                                            <p:tgtEl>
                                              <p:spTgt spid="34"/>
                                            </p:tgtEl>
                                            <p:attrNameLst>
                                              <p:attrName>style.visibility</p:attrName>
                                            </p:attrNameLst>
                                          </p:cBhvr>
                                          <p:to>
                                            <p:strVal val="visible"/>
                                          </p:to>
                                        </p:set>
                                        <p:anim calcmode="lin" valueType="num">
                                          <p:cBhvr additive="base">
                                            <p:cTn id="135" dur="500" fill="hold"/>
                                            <p:tgtEl>
                                              <p:spTgt spid="34"/>
                                            </p:tgtEl>
                                            <p:attrNameLst>
                                              <p:attrName>ppt_x</p:attrName>
                                            </p:attrNameLst>
                                          </p:cBhvr>
                                          <p:tavLst>
                                            <p:tav tm="0">
                                              <p:val>
                                                <p:strVal val="#ppt_x"/>
                                              </p:val>
                                            </p:tav>
                                            <p:tav tm="100000">
                                              <p:val>
                                                <p:strVal val="#ppt_x"/>
                                              </p:val>
                                            </p:tav>
                                          </p:tavLst>
                                        </p:anim>
                                        <p:anim calcmode="lin" valueType="num">
                                          <p:cBhvr additive="base">
                                            <p:cTn id="136" dur="500" fill="hold"/>
                                            <p:tgtEl>
                                              <p:spTgt spid="3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ppt_x"/>
                                              </p:val>
                                            </p:tav>
                                            <p:tav tm="100000">
                                              <p:val>
                                                <p:strVal val="#ppt_x"/>
                                              </p:val>
                                            </p:tav>
                                          </p:tavLst>
                                        </p:anim>
                                        <p:anim calcmode="lin" valueType="num">
                                          <p:cBhvr additive="base">
                                            <p:cTn id="148" dur="500" fill="hold"/>
                                            <p:tgtEl>
                                              <p:spTgt spid="37"/>
                                            </p:tgtEl>
                                            <p:attrNameLst>
                                              <p:attrName>ppt_y</p:attrName>
                                            </p:attrNameLst>
                                          </p:cBhvr>
                                          <p:tavLst>
                                            <p:tav tm="0">
                                              <p:val>
                                                <p:strVal val="1+#ppt_h/2"/>
                                              </p:val>
                                            </p:tav>
                                            <p:tav tm="100000">
                                              <p:val>
                                                <p:strVal val="#ppt_y"/>
                                              </p:val>
                                            </p:tav>
                                          </p:tavLst>
                                        </p:anim>
                                      </p:childTnLst>
                                    </p:cTn>
                                  </p:par>
                                </p:childTnLst>
                              </p:cTn>
                            </p:par>
                            <p:par>
                              <p:cTn id="149" fill="hold">
                                <p:stCondLst>
                                  <p:cond delay="9599"/>
                                </p:stCondLst>
                                <p:childTnLst>
                                  <p:par>
                                    <p:cTn id="150" presetID="22" presetClass="entr" presetSubtype="4" fill="hold" grpId="0" nodeType="afterEffect">
                                      <p:stCondLst>
                                        <p:cond delay="0"/>
                                      </p:stCondLst>
                                      <p:childTnLst>
                                        <p:set>
                                          <p:cBhvr>
                                            <p:cTn id="151" dur="1" fill="hold">
                                              <p:stCondLst>
                                                <p:cond delay="0"/>
                                              </p:stCondLst>
                                            </p:cTn>
                                            <p:tgtEl>
                                              <p:spTgt spid="26"/>
                                            </p:tgtEl>
                                            <p:attrNameLst>
                                              <p:attrName>style.visibility</p:attrName>
                                            </p:attrNameLst>
                                          </p:cBhvr>
                                          <p:to>
                                            <p:strVal val="visible"/>
                                          </p:to>
                                        </p:set>
                                        <p:animEffect transition="in" filter="wipe(down)">
                                          <p:cBhvr>
                                            <p:cTn id="152" dur="500"/>
                                            <p:tgtEl>
                                              <p:spTgt spid="26"/>
                                            </p:tgtEl>
                                          </p:cBhvr>
                                        </p:animEffect>
                                      </p:childTnLst>
                                    </p:cTn>
                                  </p:par>
                                  <p:par>
                                    <p:cTn id="153" presetID="22" presetClass="entr" presetSubtype="4" fill="hold" grpId="0" nodeType="withEffect">
                                      <p:stCondLst>
                                        <p:cond delay="200"/>
                                      </p:stCondLst>
                                      <p:childTnLst>
                                        <p:set>
                                          <p:cBhvr>
                                            <p:cTn id="154" dur="1" fill="hold">
                                              <p:stCondLst>
                                                <p:cond delay="0"/>
                                              </p:stCondLst>
                                            </p:cTn>
                                            <p:tgtEl>
                                              <p:spTgt spid="27"/>
                                            </p:tgtEl>
                                            <p:attrNameLst>
                                              <p:attrName>style.visibility</p:attrName>
                                            </p:attrNameLst>
                                          </p:cBhvr>
                                          <p:to>
                                            <p:strVal val="visible"/>
                                          </p:to>
                                        </p:set>
                                        <p:animEffect transition="in" filter="wipe(down)">
                                          <p:cBhvr>
                                            <p:cTn id="155" dur="500"/>
                                            <p:tgtEl>
                                              <p:spTgt spid="27"/>
                                            </p:tgtEl>
                                          </p:cBhvr>
                                        </p:animEffect>
                                      </p:childTnLst>
                                    </p:cTn>
                                  </p:par>
                                  <p:par>
                                    <p:cTn id="156" presetID="22" presetClass="entr" presetSubtype="4" fill="hold" grpId="0" nodeType="withEffect">
                                      <p:stCondLst>
                                        <p:cond delay="400"/>
                                      </p:stCondLst>
                                      <p:childTnLst>
                                        <p:set>
                                          <p:cBhvr>
                                            <p:cTn id="157" dur="1" fill="hold">
                                              <p:stCondLst>
                                                <p:cond delay="0"/>
                                              </p:stCondLst>
                                            </p:cTn>
                                            <p:tgtEl>
                                              <p:spTgt spid="28"/>
                                            </p:tgtEl>
                                            <p:attrNameLst>
                                              <p:attrName>style.visibility</p:attrName>
                                            </p:attrNameLst>
                                          </p:cBhvr>
                                          <p:to>
                                            <p:strVal val="visible"/>
                                          </p:to>
                                        </p:set>
                                        <p:animEffect transition="in" filter="wipe(down)">
                                          <p:cBhvr>
                                            <p:cTn id="158" dur="500"/>
                                            <p:tgtEl>
                                              <p:spTgt spid="28"/>
                                            </p:tgtEl>
                                          </p:cBhvr>
                                        </p:animEffect>
                                      </p:childTnLst>
                                    </p:cTn>
                                  </p:par>
                                  <p:par>
                                    <p:cTn id="159" presetID="22" presetClass="entr" presetSubtype="4" fill="hold" grpId="0" nodeType="withEffect">
                                      <p:stCondLst>
                                        <p:cond delay="600"/>
                                      </p:stCondLst>
                                      <p:childTnLst>
                                        <p:set>
                                          <p:cBhvr>
                                            <p:cTn id="160" dur="1" fill="hold">
                                              <p:stCondLst>
                                                <p:cond delay="0"/>
                                              </p:stCondLst>
                                            </p:cTn>
                                            <p:tgtEl>
                                              <p:spTgt spid="29"/>
                                            </p:tgtEl>
                                            <p:attrNameLst>
                                              <p:attrName>style.visibility</p:attrName>
                                            </p:attrNameLst>
                                          </p:cBhvr>
                                          <p:to>
                                            <p:strVal val="visible"/>
                                          </p:to>
                                        </p:set>
                                        <p:animEffect transition="in" filter="wipe(down)">
                                          <p:cBhvr>
                                            <p:cTn id="161" dur="500"/>
                                            <p:tgtEl>
                                              <p:spTgt spid="29"/>
                                            </p:tgtEl>
                                          </p:cBhvr>
                                        </p:animEffect>
                                      </p:childTnLst>
                                    </p:cTn>
                                  </p:par>
                                </p:childTnLst>
                              </p:cTn>
                            </p:par>
                            <p:par>
                              <p:cTn id="162" fill="hold">
                                <p:stCondLst>
                                  <p:cond delay="10099"/>
                                </p:stCondLst>
                                <p:childTnLst>
                                  <p:par>
                                    <p:cTn id="163" presetID="22" presetClass="entr" presetSubtype="4" fill="hold" grpId="0" nodeType="afterEffect">
                                      <p:stCondLst>
                                        <p:cond delay="0"/>
                                      </p:stCondLst>
                                      <p:childTnLst>
                                        <p:set>
                                          <p:cBhvr>
                                            <p:cTn id="164" dur="1" fill="hold">
                                              <p:stCondLst>
                                                <p:cond delay="0"/>
                                              </p:stCondLst>
                                            </p:cTn>
                                            <p:tgtEl>
                                              <p:spTgt spid="30"/>
                                            </p:tgtEl>
                                            <p:attrNameLst>
                                              <p:attrName>style.visibility</p:attrName>
                                            </p:attrNameLst>
                                          </p:cBhvr>
                                          <p:to>
                                            <p:strVal val="visible"/>
                                          </p:to>
                                        </p:set>
                                        <p:animEffect transition="in" filter="wipe(down)">
                                          <p:cBhvr>
                                            <p:cTn id="165" dur="500"/>
                                            <p:tgtEl>
                                              <p:spTgt spid="30"/>
                                            </p:tgtEl>
                                          </p:cBhvr>
                                        </p:animEffect>
                                      </p:childTnLst>
                                    </p:cTn>
                                  </p:par>
                                  <p:par>
                                    <p:cTn id="166" presetID="22" presetClass="entr" presetSubtype="4" fill="hold" grpId="0" nodeType="withEffect">
                                      <p:stCondLst>
                                        <p:cond delay="200"/>
                                      </p:stCondLst>
                                      <p:childTnLst>
                                        <p:set>
                                          <p:cBhvr>
                                            <p:cTn id="167" dur="1" fill="hold">
                                              <p:stCondLst>
                                                <p:cond delay="0"/>
                                              </p:stCondLst>
                                            </p:cTn>
                                            <p:tgtEl>
                                              <p:spTgt spid="31"/>
                                            </p:tgtEl>
                                            <p:attrNameLst>
                                              <p:attrName>style.visibility</p:attrName>
                                            </p:attrNameLst>
                                          </p:cBhvr>
                                          <p:to>
                                            <p:strVal val="visible"/>
                                          </p:to>
                                        </p:set>
                                        <p:animEffect transition="in" filter="wipe(down)">
                                          <p:cBhvr>
                                            <p:cTn id="168" dur="500"/>
                                            <p:tgtEl>
                                              <p:spTgt spid="31"/>
                                            </p:tgtEl>
                                          </p:cBhvr>
                                        </p:animEffect>
                                      </p:childTnLst>
                                    </p:cTn>
                                  </p:par>
                                  <p:par>
                                    <p:cTn id="169" presetID="22" presetClass="entr" presetSubtype="4" fill="hold" grpId="0" nodeType="withEffect">
                                      <p:stCondLst>
                                        <p:cond delay="400"/>
                                      </p:stCondLst>
                                      <p:childTnLst>
                                        <p:set>
                                          <p:cBhvr>
                                            <p:cTn id="170" dur="1" fill="hold">
                                              <p:stCondLst>
                                                <p:cond delay="0"/>
                                              </p:stCondLst>
                                            </p:cTn>
                                            <p:tgtEl>
                                              <p:spTgt spid="32"/>
                                            </p:tgtEl>
                                            <p:attrNameLst>
                                              <p:attrName>style.visibility</p:attrName>
                                            </p:attrNameLst>
                                          </p:cBhvr>
                                          <p:to>
                                            <p:strVal val="visible"/>
                                          </p:to>
                                        </p:set>
                                        <p:animEffect transition="in" filter="wipe(down)">
                                          <p:cBhvr>
                                            <p:cTn id="171" dur="500"/>
                                            <p:tgtEl>
                                              <p:spTgt spid="32"/>
                                            </p:tgtEl>
                                          </p:cBhvr>
                                        </p:animEffect>
                                      </p:childTnLst>
                                    </p:cTn>
                                  </p:par>
                                  <p:par>
                                    <p:cTn id="172" presetID="22" presetClass="entr" presetSubtype="4" fill="hold" grpId="0" nodeType="withEffect">
                                      <p:stCondLst>
                                        <p:cond delay="600"/>
                                      </p:stCondLst>
                                      <p:childTnLst>
                                        <p:set>
                                          <p:cBhvr>
                                            <p:cTn id="173" dur="1" fill="hold">
                                              <p:stCondLst>
                                                <p:cond delay="0"/>
                                              </p:stCondLst>
                                            </p:cTn>
                                            <p:tgtEl>
                                              <p:spTgt spid="33"/>
                                            </p:tgtEl>
                                            <p:attrNameLst>
                                              <p:attrName>style.visibility</p:attrName>
                                            </p:attrNameLst>
                                          </p:cBhvr>
                                          <p:to>
                                            <p:strVal val="visible"/>
                                          </p:to>
                                        </p:set>
                                        <p:animEffect transition="in" filter="wipe(down)">
                                          <p:cBhvr>
                                            <p:cTn id="174" dur="500"/>
                                            <p:tgtEl>
                                              <p:spTgt spid="33"/>
                                            </p:tgtEl>
                                          </p:cBhvr>
                                        </p:animEffect>
                                      </p:childTnLst>
                                    </p:cTn>
                                  </p:par>
                                </p:childTnLst>
                              </p:cTn>
                            </p:par>
                            <p:par>
                              <p:cTn id="175" fill="hold">
                                <p:stCondLst>
                                  <p:cond delay="10599"/>
                                </p:stCondLst>
                                <p:childTnLst>
                                  <p:par>
                                    <p:cTn id="176" presetID="12" presetClass="entr" presetSubtype="4" fill="hold" grpId="0" nodeType="afterEffect">
                                      <p:stCondLst>
                                        <p:cond delay="0"/>
                                      </p:stCondLst>
                                      <p:iterate type="lt">
                                        <p:tmPct val="50000"/>
                                      </p:iterate>
                                      <p:childTnLst>
                                        <p:set>
                                          <p:cBhvr>
                                            <p:cTn id="177" dur="1" fill="hold">
                                              <p:stCondLst>
                                                <p:cond delay="0"/>
                                              </p:stCondLst>
                                            </p:cTn>
                                            <p:tgtEl>
                                              <p:spTgt spid="25"/>
                                            </p:tgtEl>
                                            <p:attrNameLst>
                                              <p:attrName>style.visibility</p:attrName>
                                            </p:attrNameLst>
                                          </p:cBhvr>
                                          <p:to>
                                            <p:strVal val="visible"/>
                                          </p:to>
                                        </p:set>
                                        <p:anim calcmode="lin" valueType="num">
                                          <p:cBhvr additive="base">
                                            <p:cTn id="178" dur="200"/>
                                            <p:tgtEl>
                                              <p:spTgt spid="25"/>
                                            </p:tgtEl>
                                            <p:attrNameLst>
                                              <p:attrName>ppt_y</p:attrName>
                                            </p:attrNameLst>
                                          </p:cBhvr>
                                          <p:tavLst>
                                            <p:tav tm="0">
                                              <p:val>
                                                <p:strVal val="#ppt_y+#ppt_h*1.125000"/>
                                              </p:val>
                                            </p:tav>
                                            <p:tav tm="100000">
                                              <p:val>
                                                <p:strVal val="#ppt_y"/>
                                              </p:val>
                                            </p:tav>
                                          </p:tavLst>
                                        </p:anim>
                                        <p:animEffect transition="in" filter="wipe(up)">
                                          <p:cBhvr>
                                            <p:cTn id="179" dur="200"/>
                                            <p:tgtEl>
                                              <p:spTgt spid="25"/>
                                            </p:tgtEl>
                                          </p:cBhvr>
                                        </p:animEffect>
                                      </p:childTnLst>
                                    </p:cTn>
                                  </p:par>
                                  <p:par>
                                    <p:cTn id="180" presetID="12" presetClass="entr" presetSubtype="1" fill="hold" grpId="0" nodeType="withEffect">
                                      <p:stCondLst>
                                        <p:cond delay="0"/>
                                      </p:stCondLst>
                                      <p:childTnLst>
                                        <p:set>
                                          <p:cBhvr>
                                            <p:cTn id="181" dur="1" fill="hold">
                                              <p:stCondLst>
                                                <p:cond delay="0"/>
                                              </p:stCondLst>
                                            </p:cTn>
                                            <p:tgtEl>
                                              <p:spTgt spid="38"/>
                                            </p:tgtEl>
                                            <p:attrNameLst>
                                              <p:attrName>style.visibility</p:attrName>
                                            </p:attrNameLst>
                                          </p:cBhvr>
                                          <p:to>
                                            <p:strVal val="visible"/>
                                          </p:to>
                                        </p:set>
                                        <p:anim calcmode="lin" valueType="num">
                                          <p:cBhvr additive="base">
                                            <p:cTn id="182" dur="500"/>
                                            <p:tgtEl>
                                              <p:spTgt spid="38"/>
                                            </p:tgtEl>
                                            <p:attrNameLst>
                                              <p:attrName>ppt_y</p:attrName>
                                            </p:attrNameLst>
                                          </p:cBhvr>
                                          <p:tavLst>
                                            <p:tav tm="0">
                                              <p:val>
                                                <p:strVal val="#ppt_y-#ppt_h*1.125000"/>
                                              </p:val>
                                            </p:tav>
                                            <p:tav tm="100000">
                                              <p:val>
                                                <p:strVal val="#ppt_y"/>
                                              </p:val>
                                            </p:tav>
                                          </p:tavLst>
                                        </p:anim>
                                        <p:animEffect transition="in" filter="wipe(down)">
                                          <p:cBhvr>
                                            <p:cTn id="183" dur="500"/>
                                            <p:tgtEl>
                                              <p:spTgt spid="38"/>
                                            </p:tgtEl>
                                          </p:cBhvr>
                                        </p:animEffect>
                                      </p:childTnLst>
                                    </p:cTn>
                                  </p:par>
                                </p:childTnLst>
                              </p:cTn>
                            </p:par>
                            <p:par>
                              <p:cTn id="184" fill="hold">
                                <p:stCondLst>
                                  <p:cond delay="12499"/>
                                </p:stCondLst>
                                <p:childTnLst>
                                  <p:par>
                                    <p:cTn id="185" presetID="1" presetClass="entr" presetSubtype="0" fill="hold" grpId="0" nodeType="afterEffect">
                                      <p:stCondLst>
                                        <p:cond delay="0"/>
                                      </p:stCondLst>
                                      <p:childTnLst>
                                        <p:set>
                                          <p:cBhvr>
                                            <p:cTn id="186" dur="1" fill="hold">
                                              <p:stCondLst>
                                                <p:cond delay="4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animBg="1"/>
          <p:bldP spid="23"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animBg="1"/>
          <p:bldP spid="40" grpId="0"/>
          <p:bldP spid="41" grpId="0"/>
          <p:bldP spid="43" grpId="0" animBg="1"/>
          <p:bldP spid="44" grpId="0" animBg="1"/>
          <p:bldP spid="45" grpId="0" animBg="1"/>
          <p:bldP spid="46" grpId="0" animBg="1"/>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00" fill="hold"/>
                                            <p:tgtEl>
                                              <p:spTgt spid="46"/>
                                            </p:tgtEl>
                                            <p:attrNameLst>
                                              <p:attrName>ppt_w</p:attrName>
                                            </p:attrNameLst>
                                          </p:cBhvr>
                                          <p:tavLst>
                                            <p:tav tm="0">
                                              <p:val>
                                                <p:strVal val="#ppt_w+.3"/>
                                              </p:val>
                                            </p:tav>
                                            <p:tav tm="100000">
                                              <p:val>
                                                <p:strVal val="#ppt_w"/>
                                              </p:val>
                                            </p:tav>
                                          </p:tavLst>
                                        </p:anim>
                                        <p:anim calcmode="lin" valueType="num">
                                          <p:cBhvr>
                                            <p:cTn id="8" dur="700" fill="hold"/>
                                            <p:tgtEl>
                                              <p:spTgt spid="46"/>
                                            </p:tgtEl>
                                            <p:attrNameLst>
                                              <p:attrName>ppt_h</p:attrName>
                                            </p:attrNameLst>
                                          </p:cBhvr>
                                          <p:tavLst>
                                            <p:tav tm="0">
                                              <p:val>
                                                <p:strVal val="#ppt_h"/>
                                              </p:val>
                                            </p:tav>
                                            <p:tav tm="100000">
                                              <p:val>
                                                <p:strVal val="#ppt_h"/>
                                              </p:val>
                                            </p:tav>
                                          </p:tavLst>
                                        </p:anim>
                                        <p:animEffect transition="in" filter="fade">
                                          <p:cBhvr>
                                            <p:cTn id="9" dur="7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700" fill="hold"/>
                                            <p:tgtEl>
                                              <p:spTgt spid="45"/>
                                            </p:tgtEl>
                                            <p:attrNameLst>
                                              <p:attrName>ppt_w</p:attrName>
                                            </p:attrNameLst>
                                          </p:cBhvr>
                                          <p:tavLst>
                                            <p:tav tm="0">
                                              <p:val>
                                                <p:strVal val="#ppt_w+.3"/>
                                              </p:val>
                                            </p:tav>
                                            <p:tav tm="100000">
                                              <p:val>
                                                <p:strVal val="#ppt_w"/>
                                              </p:val>
                                            </p:tav>
                                          </p:tavLst>
                                        </p:anim>
                                        <p:anim calcmode="lin" valueType="num">
                                          <p:cBhvr>
                                            <p:cTn id="13" dur="700" fill="hold"/>
                                            <p:tgtEl>
                                              <p:spTgt spid="45"/>
                                            </p:tgtEl>
                                            <p:attrNameLst>
                                              <p:attrName>ppt_h</p:attrName>
                                            </p:attrNameLst>
                                          </p:cBhvr>
                                          <p:tavLst>
                                            <p:tav tm="0">
                                              <p:val>
                                                <p:strVal val="#ppt_h"/>
                                              </p:val>
                                            </p:tav>
                                            <p:tav tm="100000">
                                              <p:val>
                                                <p:strVal val="#ppt_h"/>
                                              </p:val>
                                            </p:tav>
                                          </p:tavLst>
                                        </p:anim>
                                        <p:animEffect transition="in" filter="fade">
                                          <p:cBhvr>
                                            <p:cTn id="14" dur="700"/>
                                            <p:tgtEl>
                                              <p:spTgt spid="4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700" fill="hold"/>
                                            <p:tgtEl>
                                              <p:spTgt spid="44"/>
                                            </p:tgtEl>
                                            <p:attrNameLst>
                                              <p:attrName>ppt_w</p:attrName>
                                            </p:attrNameLst>
                                          </p:cBhvr>
                                          <p:tavLst>
                                            <p:tav tm="0">
                                              <p:val>
                                                <p:strVal val="#ppt_w+.3"/>
                                              </p:val>
                                            </p:tav>
                                            <p:tav tm="100000">
                                              <p:val>
                                                <p:strVal val="#ppt_w"/>
                                              </p:val>
                                            </p:tav>
                                          </p:tavLst>
                                        </p:anim>
                                        <p:anim calcmode="lin" valueType="num">
                                          <p:cBhvr>
                                            <p:cTn id="18" dur="700" fill="hold"/>
                                            <p:tgtEl>
                                              <p:spTgt spid="44"/>
                                            </p:tgtEl>
                                            <p:attrNameLst>
                                              <p:attrName>ppt_h</p:attrName>
                                            </p:attrNameLst>
                                          </p:cBhvr>
                                          <p:tavLst>
                                            <p:tav tm="0">
                                              <p:val>
                                                <p:strVal val="#ppt_h"/>
                                              </p:val>
                                            </p:tav>
                                            <p:tav tm="100000">
                                              <p:val>
                                                <p:strVal val="#ppt_h"/>
                                              </p:val>
                                            </p:tav>
                                          </p:tavLst>
                                        </p:anim>
                                        <p:animEffect transition="in" filter="fade">
                                          <p:cBhvr>
                                            <p:cTn id="19" dur="700"/>
                                            <p:tgtEl>
                                              <p:spTgt spid="44"/>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600" fill="hold"/>
                                            <p:tgtEl>
                                              <p:spTgt spid="43"/>
                                            </p:tgtEl>
                                            <p:attrNameLst>
                                              <p:attrName>ppt_x</p:attrName>
                                            </p:attrNameLst>
                                          </p:cBhvr>
                                          <p:tavLst>
                                            <p:tav tm="0">
                                              <p:val>
                                                <p:strVal val="1+#ppt_w/2"/>
                                              </p:val>
                                            </p:tav>
                                            <p:tav tm="100000">
                                              <p:val>
                                                <p:strVal val="#ppt_x"/>
                                              </p:val>
                                            </p:tav>
                                          </p:tavLst>
                                        </p:anim>
                                        <p:anim calcmode="lin" valueType="num">
                                          <p:cBhvr additive="base">
                                            <p:cTn id="23" dur="6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ppt_x</p:attrName>
                                            </p:attrNameLst>
                                          </p:cBhvr>
                                          <p:tavLst>
                                            <p:tav tm="0">
                                              <p:val>
                                                <p:strVal val="#ppt_x-#ppt_w/2"/>
                                              </p:val>
                                            </p:tav>
                                            <p:tav tm="100000">
                                              <p:val>
                                                <p:strVal val="#ppt_x"/>
                                              </p:val>
                                            </p:tav>
                                          </p:tavLst>
                                        </p:anim>
                                        <p:anim calcmode="lin" valueType="num">
                                          <p:cBhvr>
                                            <p:cTn id="28" dur="500" fill="hold"/>
                                            <p:tgtEl>
                                              <p:spTgt spid="39"/>
                                            </p:tgtEl>
                                            <p:attrNameLst>
                                              <p:attrName>ppt_y</p:attrName>
                                            </p:attrNameLst>
                                          </p:cBhvr>
                                          <p:tavLst>
                                            <p:tav tm="0">
                                              <p:val>
                                                <p:strVal val="#ppt_y"/>
                                              </p:val>
                                            </p:tav>
                                            <p:tav tm="100000">
                                              <p:val>
                                                <p:strVal val="#ppt_y"/>
                                              </p:val>
                                            </p:tav>
                                          </p:tavLst>
                                        </p:anim>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ppt_h/2"/>
                                              </p:val>
                                            </p:tav>
                                            <p:tav tm="100000">
                                              <p:val>
                                                <p:strVal val="#ppt_y"/>
                                              </p:val>
                                            </p:tav>
                                          </p:tavLst>
                                        </p:anim>
                                        <p:anim calcmode="lin" valueType="num">
                                          <p:cBhvr>
                                            <p:cTn id="36" dur="500" fill="hold"/>
                                            <p:tgtEl>
                                              <p:spTgt spid="40"/>
                                            </p:tgtEl>
                                            <p:attrNameLst>
                                              <p:attrName>ppt_w</p:attrName>
                                            </p:attrNameLst>
                                          </p:cBhvr>
                                          <p:tavLst>
                                            <p:tav tm="0">
                                              <p:val>
                                                <p:strVal val="#ppt_w"/>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up)">
                                          <p:cBhvr>
                                            <p:cTn id="41" dur="200"/>
                                            <p:tgtEl>
                                              <p:spTgt spid="42"/>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ppt_x</p:attrName>
                                            </p:attrNameLst>
                                          </p:cBhvr>
                                          <p:tavLst>
                                            <p:tav tm="0">
                                              <p:val>
                                                <p:strVal val="#ppt_x"/>
                                              </p:val>
                                            </p:tav>
                                            <p:tav tm="100000">
                                              <p:val>
                                                <p:strVal val="#ppt_x"/>
                                              </p:val>
                                            </p:tav>
                                          </p:tavLst>
                                        </p:anim>
                                        <p:anim calcmode="lin" valueType="num">
                                          <p:cBhvr>
                                            <p:cTn id="46" dur="500" fill="hold"/>
                                            <p:tgtEl>
                                              <p:spTgt spid="41"/>
                                            </p:tgtEl>
                                            <p:attrNameLst>
                                              <p:attrName>ppt_y</p:attrName>
                                            </p:attrNameLst>
                                          </p:cBhvr>
                                          <p:tavLst>
                                            <p:tav tm="0">
                                              <p:val>
                                                <p:strVal val="#ppt_y+#ppt_h/2"/>
                                              </p:val>
                                            </p:tav>
                                            <p:tav tm="100000">
                                              <p:val>
                                                <p:strVal val="#ppt_y"/>
                                              </p:val>
                                            </p:tav>
                                          </p:tavLst>
                                        </p:anim>
                                        <p:anim calcmode="lin" valueType="num">
                                          <p:cBhvr>
                                            <p:cTn id="47" dur="500" fill="hold"/>
                                            <p:tgtEl>
                                              <p:spTgt spid="41"/>
                                            </p:tgtEl>
                                            <p:attrNameLst>
                                              <p:attrName>ppt_w</p:attrName>
                                            </p:attrNameLst>
                                          </p:cBhvr>
                                          <p:tavLst>
                                            <p:tav tm="0">
                                              <p:val>
                                                <p:strVal val="#ppt_w"/>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2" presetClass="entr" presetSubtype="4"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p:tgtEl>
                                              <p:spTgt spid="4"/>
                                            </p:tgtEl>
                                            <p:attrNameLst>
                                              <p:attrName>ppt_y</p:attrName>
                                            </p:attrNameLst>
                                          </p:cBhvr>
                                          <p:tavLst>
                                            <p:tav tm="0">
                                              <p:val>
                                                <p:strVal val="#ppt_y+#ppt_h*1.125000"/>
                                              </p:val>
                                            </p:tav>
                                            <p:tav tm="100000">
                                              <p:val>
                                                <p:strVal val="#ppt_y"/>
                                              </p:val>
                                            </p:tav>
                                          </p:tavLst>
                                        </p:anim>
                                        <p:animEffect transition="in" filter="wipe(up)">
                                          <p:cBhvr>
                                            <p:cTn id="53" dur="500"/>
                                            <p:tgtEl>
                                              <p:spTgt spid="4"/>
                                            </p:tgtEl>
                                          </p:cBhvr>
                                        </p:animEffect>
                                      </p:childTnLst>
                                    </p:cTn>
                                  </p:par>
                                </p:childTnLst>
                              </p:cTn>
                            </p:par>
                            <p:par>
                              <p:cTn id="54" fill="hold">
                                <p:stCondLst>
                                  <p:cond delay="2700"/>
                                </p:stCondLst>
                                <p:childTnLst>
                                  <p:par>
                                    <p:cTn id="55" presetID="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0-#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childTnLst>
                              </p:cTn>
                            </p:par>
                            <p:par>
                              <p:cTn id="59" fill="hold">
                                <p:stCondLst>
                                  <p:cond delay="3200"/>
                                </p:stCondLst>
                                <p:childTnLst>
                                  <p:par>
                                    <p:cTn id="60" presetID="16" presetClass="entr" presetSubtype="21"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par>
                              <p:cTn id="63" fill="hold">
                                <p:stCondLst>
                                  <p:cond delay="3700"/>
                                </p:stCondLst>
                                <p:childTnLst>
                                  <p:par>
                                    <p:cTn id="64" presetID="22" presetClass="entr" presetSubtype="8"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4200"/>
                                </p:stCondLst>
                                <p:childTnLst>
                                  <p:par>
                                    <p:cTn id="68" presetID="2" presetClass="entr" presetSubtype="4"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par>
                              <p:cTn id="84" fill="hold">
                                <p:stCondLst>
                                  <p:cond delay="4700"/>
                                </p:stCondLst>
                                <p:childTnLst>
                                  <p:par>
                                    <p:cTn id="85" presetID="22" presetClass="entr" presetSubtype="4"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00"/>
                                            <p:tgtEl>
                                              <p:spTgt spid="9"/>
                                            </p:tgtEl>
                                          </p:cBhvr>
                                        </p:animEffect>
                                      </p:childTnLst>
                                    </p:cTn>
                                  </p:par>
                                  <p:par>
                                    <p:cTn id="88" presetID="22" presetClass="entr" presetSubtype="4" fill="hold" grpId="0" nodeType="withEffect">
                                      <p:stCondLst>
                                        <p:cond delay="200"/>
                                      </p:stCondLst>
                                      <p:childTnLst>
                                        <p:set>
                                          <p:cBhvr>
                                            <p:cTn id="89" dur="1" fill="hold">
                                              <p:stCondLst>
                                                <p:cond delay="0"/>
                                              </p:stCondLst>
                                            </p:cTn>
                                            <p:tgtEl>
                                              <p:spTgt spid="10"/>
                                            </p:tgtEl>
                                            <p:attrNameLst>
                                              <p:attrName>style.visibility</p:attrName>
                                            </p:attrNameLst>
                                          </p:cBhvr>
                                          <p:to>
                                            <p:strVal val="visible"/>
                                          </p:to>
                                        </p:set>
                                        <p:animEffect transition="in" filter="wipe(down)">
                                          <p:cBhvr>
                                            <p:cTn id="90" dur="500"/>
                                            <p:tgtEl>
                                              <p:spTgt spid="10"/>
                                            </p:tgtEl>
                                          </p:cBhvr>
                                        </p:animEffect>
                                      </p:childTnLst>
                                    </p:cTn>
                                  </p:par>
                                  <p:par>
                                    <p:cTn id="91" presetID="22" presetClass="entr" presetSubtype="4" fill="hold" grpId="0" nodeType="withEffect">
                                      <p:stCondLst>
                                        <p:cond delay="400"/>
                                      </p:stCondLst>
                                      <p:childTnLst>
                                        <p:set>
                                          <p:cBhvr>
                                            <p:cTn id="92" dur="1" fill="hold">
                                              <p:stCondLst>
                                                <p:cond delay="0"/>
                                              </p:stCondLst>
                                            </p:cTn>
                                            <p:tgtEl>
                                              <p:spTgt spid="11"/>
                                            </p:tgtEl>
                                            <p:attrNameLst>
                                              <p:attrName>style.visibility</p:attrName>
                                            </p:attrNameLst>
                                          </p:cBhvr>
                                          <p:to>
                                            <p:strVal val="visible"/>
                                          </p:to>
                                        </p:set>
                                        <p:animEffect transition="in" filter="wipe(down)">
                                          <p:cBhvr>
                                            <p:cTn id="93" dur="500"/>
                                            <p:tgtEl>
                                              <p:spTgt spid="11"/>
                                            </p:tgtEl>
                                          </p:cBhvr>
                                        </p:animEffect>
                                      </p:childTnLst>
                                    </p:cTn>
                                  </p:par>
                                  <p:par>
                                    <p:cTn id="94" presetID="22" presetClass="entr" presetSubtype="4" fill="hold" grpId="0" nodeType="withEffect">
                                      <p:stCondLst>
                                        <p:cond delay="60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00"/>
                                            <p:tgtEl>
                                              <p:spTgt spid="12"/>
                                            </p:tgtEl>
                                          </p:cBhvr>
                                        </p:animEffect>
                                      </p:childTnLst>
                                    </p:cTn>
                                  </p:par>
                                </p:childTnLst>
                              </p:cTn>
                            </p:par>
                            <p:par>
                              <p:cTn id="97" fill="hold">
                                <p:stCondLst>
                                  <p:cond delay="5200"/>
                                </p:stCondLst>
                                <p:childTnLst>
                                  <p:par>
                                    <p:cTn id="98" presetID="22" presetClass="entr" presetSubtype="4"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down)">
                                          <p:cBhvr>
                                            <p:cTn id="100" dur="500"/>
                                            <p:tgtEl>
                                              <p:spTgt spid="13"/>
                                            </p:tgtEl>
                                          </p:cBhvr>
                                        </p:animEffect>
                                      </p:childTnLst>
                                    </p:cTn>
                                  </p:par>
                                  <p:par>
                                    <p:cTn id="101" presetID="22" presetClass="entr" presetSubtype="4" fill="hold" grpId="0" nodeType="withEffect">
                                      <p:stCondLst>
                                        <p:cond delay="20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00"/>
                                            <p:tgtEl>
                                              <p:spTgt spid="14"/>
                                            </p:tgtEl>
                                          </p:cBhvr>
                                        </p:animEffect>
                                      </p:childTnLst>
                                    </p:cTn>
                                  </p:par>
                                  <p:par>
                                    <p:cTn id="104" presetID="22" presetClass="entr" presetSubtype="4" fill="hold" grpId="0" nodeType="withEffect">
                                      <p:stCondLst>
                                        <p:cond delay="400"/>
                                      </p:stCondLst>
                                      <p:childTnLst>
                                        <p:set>
                                          <p:cBhvr>
                                            <p:cTn id="105" dur="1" fill="hold">
                                              <p:stCondLst>
                                                <p:cond delay="0"/>
                                              </p:stCondLst>
                                            </p:cTn>
                                            <p:tgtEl>
                                              <p:spTgt spid="15"/>
                                            </p:tgtEl>
                                            <p:attrNameLst>
                                              <p:attrName>style.visibility</p:attrName>
                                            </p:attrNameLst>
                                          </p:cBhvr>
                                          <p:to>
                                            <p:strVal val="visible"/>
                                          </p:to>
                                        </p:set>
                                        <p:animEffect transition="in" filter="wipe(down)">
                                          <p:cBhvr>
                                            <p:cTn id="106" dur="500"/>
                                            <p:tgtEl>
                                              <p:spTgt spid="15"/>
                                            </p:tgtEl>
                                          </p:cBhvr>
                                        </p:animEffect>
                                      </p:childTnLst>
                                    </p:cTn>
                                  </p:par>
                                  <p:par>
                                    <p:cTn id="107" presetID="22" presetClass="entr" presetSubtype="4" fill="hold" grpId="0" nodeType="withEffect">
                                      <p:stCondLst>
                                        <p:cond delay="600"/>
                                      </p:stCondLst>
                                      <p:childTnLst>
                                        <p:set>
                                          <p:cBhvr>
                                            <p:cTn id="108" dur="1" fill="hold">
                                              <p:stCondLst>
                                                <p:cond delay="0"/>
                                              </p:stCondLst>
                                            </p:cTn>
                                            <p:tgtEl>
                                              <p:spTgt spid="16"/>
                                            </p:tgtEl>
                                            <p:attrNameLst>
                                              <p:attrName>style.visibility</p:attrName>
                                            </p:attrNameLst>
                                          </p:cBhvr>
                                          <p:to>
                                            <p:strVal val="visible"/>
                                          </p:to>
                                        </p:set>
                                        <p:animEffect transition="in" filter="wipe(down)">
                                          <p:cBhvr>
                                            <p:cTn id="109" dur="500"/>
                                            <p:tgtEl>
                                              <p:spTgt spid="16"/>
                                            </p:tgtEl>
                                          </p:cBhvr>
                                        </p:animEffect>
                                      </p:childTnLst>
                                    </p:cTn>
                                  </p:par>
                                </p:childTnLst>
                              </p:cTn>
                            </p:par>
                            <p:par>
                              <p:cTn id="110" fill="hold">
                                <p:stCondLst>
                                  <p:cond delay="5700"/>
                                </p:stCondLst>
                                <p:childTnLst>
                                  <p:par>
                                    <p:cTn id="111" presetID="12" presetClass="entr" presetSubtype="4" fill="hold" grpId="0" nodeType="afterEffect">
                                      <p:stCondLst>
                                        <p:cond delay="0"/>
                                      </p:stCondLst>
                                      <p:iterate type="lt">
                                        <p:tmPct val="50000"/>
                                      </p:iterate>
                                      <p:childTnLst>
                                        <p:set>
                                          <p:cBhvr>
                                            <p:cTn id="112" dur="1" fill="hold">
                                              <p:stCondLst>
                                                <p:cond delay="0"/>
                                              </p:stCondLst>
                                            </p:cTn>
                                            <p:tgtEl>
                                              <p:spTgt spid="8"/>
                                            </p:tgtEl>
                                            <p:attrNameLst>
                                              <p:attrName>style.visibility</p:attrName>
                                            </p:attrNameLst>
                                          </p:cBhvr>
                                          <p:to>
                                            <p:strVal val="visible"/>
                                          </p:to>
                                        </p:set>
                                        <p:anim calcmode="lin" valueType="num">
                                          <p:cBhvr additive="base">
                                            <p:cTn id="113" dur="200"/>
                                            <p:tgtEl>
                                              <p:spTgt spid="8"/>
                                            </p:tgtEl>
                                            <p:attrNameLst>
                                              <p:attrName>ppt_y</p:attrName>
                                            </p:attrNameLst>
                                          </p:cBhvr>
                                          <p:tavLst>
                                            <p:tav tm="0">
                                              <p:val>
                                                <p:strVal val="#ppt_y+#ppt_h*1.125000"/>
                                              </p:val>
                                            </p:tav>
                                            <p:tav tm="100000">
                                              <p:val>
                                                <p:strVal val="#ppt_y"/>
                                              </p:val>
                                            </p:tav>
                                          </p:tavLst>
                                        </p:anim>
                                        <p:animEffect transition="in" filter="wipe(up)">
                                          <p:cBhvr>
                                            <p:cTn id="114" dur="200"/>
                                            <p:tgtEl>
                                              <p:spTgt spid="8"/>
                                            </p:tgtEl>
                                          </p:cBhvr>
                                        </p:animEffect>
                                      </p:childTnLst>
                                    </p:cTn>
                                  </p:par>
                                  <p:par>
                                    <p:cTn id="115" presetID="12" presetClass="entr" presetSubtype="1"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p:tgtEl>
                                              <p:spTgt spid="21"/>
                                            </p:tgtEl>
                                            <p:attrNameLst>
                                              <p:attrName>ppt_y</p:attrName>
                                            </p:attrNameLst>
                                          </p:cBhvr>
                                          <p:tavLst>
                                            <p:tav tm="0">
                                              <p:val>
                                                <p:strVal val="#ppt_y-#ppt_h*1.125000"/>
                                              </p:val>
                                            </p:tav>
                                            <p:tav tm="100000">
                                              <p:val>
                                                <p:strVal val="#ppt_y"/>
                                              </p:val>
                                            </p:tav>
                                          </p:tavLst>
                                        </p:anim>
                                        <p:animEffect transition="in" filter="wipe(down)">
                                          <p:cBhvr>
                                            <p:cTn id="118" dur="500"/>
                                            <p:tgtEl>
                                              <p:spTgt spid="21"/>
                                            </p:tgtEl>
                                          </p:cBhvr>
                                        </p:animEffect>
                                      </p:childTnLst>
                                    </p:cTn>
                                  </p:par>
                                </p:childTnLst>
                              </p:cTn>
                            </p:par>
                            <p:par>
                              <p:cTn id="119" fill="hold">
                                <p:stCondLst>
                                  <p:cond delay="7599"/>
                                </p:stCondLst>
                                <p:childTnLst>
                                  <p:par>
                                    <p:cTn id="120" presetID="2" presetClass="entr" presetSubtype="8"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500" fill="hold"/>
                                            <p:tgtEl>
                                              <p:spTgt spid="22"/>
                                            </p:tgtEl>
                                            <p:attrNameLst>
                                              <p:attrName>ppt_x</p:attrName>
                                            </p:attrNameLst>
                                          </p:cBhvr>
                                          <p:tavLst>
                                            <p:tav tm="0">
                                              <p:val>
                                                <p:strVal val="0-#ppt_w/2"/>
                                              </p:val>
                                            </p:tav>
                                            <p:tav tm="100000">
                                              <p:val>
                                                <p:strVal val="#ppt_x"/>
                                              </p:val>
                                            </p:tav>
                                          </p:tavLst>
                                        </p:anim>
                                        <p:anim calcmode="lin" valueType="num">
                                          <p:cBhvr additive="base">
                                            <p:cTn id="123" dur="500" fill="hold"/>
                                            <p:tgtEl>
                                              <p:spTgt spid="22"/>
                                            </p:tgtEl>
                                            <p:attrNameLst>
                                              <p:attrName>ppt_y</p:attrName>
                                            </p:attrNameLst>
                                          </p:cBhvr>
                                          <p:tavLst>
                                            <p:tav tm="0">
                                              <p:val>
                                                <p:strVal val="#ppt_y"/>
                                              </p:val>
                                            </p:tav>
                                            <p:tav tm="100000">
                                              <p:val>
                                                <p:strVal val="#ppt_y"/>
                                              </p:val>
                                            </p:tav>
                                          </p:tavLst>
                                        </p:anim>
                                      </p:childTnLst>
                                    </p:cTn>
                                  </p:par>
                                </p:childTnLst>
                              </p:cTn>
                            </p:par>
                            <p:par>
                              <p:cTn id="124" fill="hold">
                                <p:stCondLst>
                                  <p:cond delay="8099"/>
                                </p:stCondLst>
                                <p:childTnLst>
                                  <p:par>
                                    <p:cTn id="125" presetID="16" presetClass="entr" presetSubtype="21"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barn(inVertical)">
                                          <p:cBhvr>
                                            <p:cTn id="127" dur="500"/>
                                            <p:tgtEl>
                                              <p:spTgt spid="23"/>
                                            </p:tgtEl>
                                          </p:cBhvr>
                                        </p:animEffect>
                                      </p:childTnLst>
                                    </p:cTn>
                                  </p:par>
                                </p:childTnLst>
                              </p:cTn>
                            </p:par>
                            <p:par>
                              <p:cTn id="128" fill="hold">
                                <p:stCondLst>
                                  <p:cond delay="8599"/>
                                </p:stCondLst>
                                <p:childTnLst>
                                  <p:par>
                                    <p:cTn id="129" presetID="22" presetClass="entr" presetSubtype="8" fill="hold"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wipe(left)">
                                          <p:cBhvr>
                                            <p:cTn id="131" dur="500"/>
                                            <p:tgtEl>
                                              <p:spTgt spid="24"/>
                                            </p:tgtEl>
                                          </p:cBhvr>
                                        </p:animEffect>
                                      </p:childTnLst>
                                    </p:cTn>
                                  </p:par>
                                </p:childTnLst>
                              </p:cTn>
                            </p:par>
                            <p:par>
                              <p:cTn id="132" fill="hold">
                                <p:stCondLst>
                                  <p:cond delay="9099"/>
                                </p:stCondLst>
                                <p:childTnLst>
                                  <p:par>
                                    <p:cTn id="133" presetID="2" presetClass="entr" presetSubtype="4" fill="hold" grpId="0" nodeType="afterEffect">
                                      <p:stCondLst>
                                        <p:cond delay="0"/>
                                      </p:stCondLst>
                                      <p:childTnLst>
                                        <p:set>
                                          <p:cBhvr>
                                            <p:cTn id="134" dur="1" fill="hold">
                                              <p:stCondLst>
                                                <p:cond delay="0"/>
                                              </p:stCondLst>
                                            </p:cTn>
                                            <p:tgtEl>
                                              <p:spTgt spid="34"/>
                                            </p:tgtEl>
                                            <p:attrNameLst>
                                              <p:attrName>style.visibility</p:attrName>
                                            </p:attrNameLst>
                                          </p:cBhvr>
                                          <p:to>
                                            <p:strVal val="visible"/>
                                          </p:to>
                                        </p:set>
                                        <p:anim calcmode="lin" valueType="num">
                                          <p:cBhvr additive="base">
                                            <p:cTn id="135" dur="500" fill="hold"/>
                                            <p:tgtEl>
                                              <p:spTgt spid="34"/>
                                            </p:tgtEl>
                                            <p:attrNameLst>
                                              <p:attrName>ppt_x</p:attrName>
                                            </p:attrNameLst>
                                          </p:cBhvr>
                                          <p:tavLst>
                                            <p:tav tm="0">
                                              <p:val>
                                                <p:strVal val="#ppt_x"/>
                                              </p:val>
                                            </p:tav>
                                            <p:tav tm="100000">
                                              <p:val>
                                                <p:strVal val="#ppt_x"/>
                                              </p:val>
                                            </p:tav>
                                          </p:tavLst>
                                        </p:anim>
                                        <p:anim calcmode="lin" valueType="num">
                                          <p:cBhvr additive="base">
                                            <p:cTn id="136" dur="500" fill="hold"/>
                                            <p:tgtEl>
                                              <p:spTgt spid="3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anim calcmode="lin" valueType="num">
                                          <p:cBhvr additive="base">
                                            <p:cTn id="143" dur="500" fill="hold"/>
                                            <p:tgtEl>
                                              <p:spTgt spid="36"/>
                                            </p:tgtEl>
                                            <p:attrNameLst>
                                              <p:attrName>ppt_x</p:attrName>
                                            </p:attrNameLst>
                                          </p:cBhvr>
                                          <p:tavLst>
                                            <p:tav tm="0">
                                              <p:val>
                                                <p:strVal val="#ppt_x"/>
                                              </p:val>
                                            </p:tav>
                                            <p:tav tm="100000">
                                              <p:val>
                                                <p:strVal val="#ppt_x"/>
                                              </p:val>
                                            </p:tav>
                                          </p:tavLst>
                                        </p:anim>
                                        <p:anim calcmode="lin" valueType="num">
                                          <p:cBhvr additive="base">
                                            <p:cTn id="144" dur="500" fill="hold"/>
                                            <p:tgtEl>
                                              <p:spTgt spid="3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ppt_x"/>
                                              </p:val>
                                            </p:tav>
                                            <p:tav tm="100000">
                                              <p:val>
                                                <p:strVal val="#ppt_x"/>
                                              </p:val>
                                            </p:tav>
                                          </p:tavLst>
                                        </p:anim>
                                        <p:anim calcmode="lin" valueType="num">
                                          <p:cBhvr additive="base">
                                            <p:cTn id="148" dur="500" fill="hold"/>
                                            <p:tgtEl>
                                              <p:spTgt spid="37"/>
                                            </p:tgtEl>
                                            <p:attrNameLst>
                                              <p:attrName>ppt_y</p:attrName>
                                            </p:attrNameLst>
                                          </p:cBhvr>
                                          <p:tavLst>
                                            <p:tav tm="0">
                                              <p:val>
                                                <p:strVal val="1+#ppt_h/2"/>
                                              </p:val>
                                            </p:tav>
                                            <p:tav tm="100000">
                                              <p:val>
                                                <p:strVal val="#ppt_y"/>
                                              </p:val>
                                            </p:tav>
                                          </p:tavLst>
                                        </p:anim>
                                      </p:childTnLst>
                                    </p:cTn>
                                  </p:par>
                                </p:childTnLst>
                              </p:cTn>
                            </p:par>
                            <p:par>
                              <p:cTn id="149" fill="hold">
                                <p:stCondLst>
                                  <p:cond delay="9599"/>
                                </p:stCondLst>
                                <p:childTnLst>
                                  <p:par>
                                    <p:cTn id="150" presetID="22" presetClass="entr" presetSubtype="4" fill="hold" grpId="0" nodeType="afterEffect">
                                      <p:stCondLst>
                                        <p:cond delay="0"/>
                                      </p:stCondLst>
                                      <p:childTnLst>
                                        <p:set>
                                          <p:cBhvr>
                                            <p:cTn id="151" dur="1" fill="hold">
                                              <p:stCondLst>
                                                <p:cond delay="0"/>
                                              </p:stCondLst>
                                            </p:cTn>
                                            <p:tgtEl>
                                              <p:spTgt spid="26"/>
                                            </p:tgtEl>
                                            <p:attrNameLst>
                                              <p:attrName>style.visibility</p:attrName>
                                            </p:attrNameLst>
                                          </p:cBhvr>
                                          <p:to>
                                            <p:strVal val="visible"/>
                                          </p:to>
                                        </p:set>
                                        <p:animEffect transition="in" filter="wipe(down)">
                                          <p:cBhvr>
                                            <p:cTn id="152" dur="500"/>
                                            <p:tgtEl>
                                              <p:spTgt spid="26"/>
                                            </p:tgtEl>
                                          </p:cBhvr>
                                        </p:animEffect>
                                      </p:childTnLst>
                                    </p:cTn>
                                  </p:par>
                                  <p:par>
                                    <p:cTn id="153" presetID="22" presetClass="entr" presetSubtype="4" fill="hold" grpId="0" nodeType="withEffect">
                                      <p:stCondLst>
                                        <p:cond delay="200"/>
                                      </p:stCondLst>
                                      <p:childTnLst>
                                        <p:set>
                                          <p:cBhvr>
                                            <p:cTn id="154" dur="1" fill="hold">
                                              <p:stCondLst>
                                                <p:cond delay="0"/>
                                              </p:stCondLst>
                                            </p:cTn>
                                            <p:tgtEl>
                                              <p:spTgt spid="27"/>
                                            </p:tgtEl>
                                            <p:attrNameLst>
                                              <p:attrName>style.visibility</p:attrName>
                                            </p:attrNameLst>
                                          </p:cBhvr>
                                          <p:to>
                                            <p:strVal val="visible"/>
                                          </p:to>
                                        </p:set>
                                        <p:animEffect transition="in" filter="wipe(down)">
                                          <p:cBhvr>
                                            <p:cTn id="155" dur="500"/>
                                            <p:tgtEl>
                                              <p:spTgt spid="27"/>
                                            </p:tgtEl>
                                          </p:cBhvr>
                                        </p:animEffect>
                                      </p:childTnLst>
                                    </p:cTn>
                                  </p:par>
                                  <p:par>
                                    <p:cTn id="156" presetID="22" presetClass="entr" presetSubtype="4" fill="hold" grpId="0" nodeType="withEffect">
                                      <p:stCondLst>
                                        <p:cond delay="400"/>
                                      </p:stCondLst>
                                      <p:childTnLst>
                                        <p:set>
                                          <p:cBhvr>
                                            <p:cTn id="157" dur="1" fill="hold">
                                              <p:stCondLst>
                                                <p:cond delay="0"/>
                                              </p:stCondLst>
                                            </p:cTn>
                                            <p:tgtEl>
                                              <p:spTgt spid="28"/>
                                            </p:tgtEl>
                                            <p:attrNameLst>
                                              <p:attrName>style.visibility</p:attrName>
                                            </p:attrNameLst>
                                          </p:cBhvr>
                                          <p:to>
                                            <p:strVal val="visible"/>
                                          </p:to>
                                        </p:set>
                                        <p:animEffect transition="in" filter="wipe(down)">
                                          <p:cBhvr>
                                            <p:cTn id="158" dur="500"/>
                                            <p:tgtEl>
                                              <p:spTgt spid="28"/>
                                            </p:tgtEl>
                                          </p:cBhvr>
                                        </p:animEffect>
                                      </p:childTnLst>
                                    </p:cTn>
                                  </p:par>
                                  <p:par>
                                    <p:cTn id="159" presetID="22" presetClass="entr" presetSubtype="4" fill="hold" grpId="0" nodeType="withEffect">
                                      <p:stCondLst>
                                        <p:cond delay="600"/>
                                      </p:stCondLst>
                                      <p:childTnLst>
                                        <p:set>
                                          <p:cBhvr>
                                            <p:cTn id="160" dur="1" fill="hold">
                                              <p:stCondLst>
                                                <p:cond delay="0"/>
                                              </p:stCondLst>
                                            </p:cTn>
                                            <p:tgtEl>
                                              <p:spTgt spid="29"/>
                                            </p:tgtEl>
                                            <p:attrNameLst>
                                              <p:attrName>style.visibility</p:attrName>
                                            </p:attrNameLst>
                                          </p:cBhvr>
                                          <p:to>
                                            <p:strVal val="visible"/>
                                          </p:to>
                                        </p:set>
                                        <p:animEffect transition="in" filter="wipe(down)">
                                          <p:cBhvr>
                                            <p:cTn id="161" dur="500"/>
                                            <p:tgtEl>
                                              <p:spTgt spid="29"/>
                                            </p:tgtEl>
                                          </p:cBhvr>
                                        </p:animEffect>
                                      </p:childTnLst>
                                    </p:cTn>
                                  </p:par>
                                </p:childTnLst>
                              </p:cTn>
                            </p:par>
                            <p:par>
                              <p:cTn id="162" fill="hold">
                                <p:stCondLst>
                                  <p:cond delay="10099"/>
                                </p:stCondLst>
                                <p:childTnLst>
                                  <p:par>
                                    <p:cTn id="163" presetID="22" presetClass="entr" presetSubtype="4" fill="hold" grpId="0" nodeType="afterEffect">
                                      <p:stCondLst>
                                        <p:cond delay="0"/>
                                      </p:stCondLst>
                                      <p:childTnLst>
                                        <p:set>
                                          <p:cBhvr>
                                            <p:cTn id="164" dur="1" fill="hold">
                                              <p:stCondLst>
                                                <p:cond delay="0"/>
                                              </p:stCondLst>
                                            </p:cTn>
                                            <p:tgtEl>
                                              <p:spTgt spid="30"/>
                                            </p:tgtEl>
                                            <p:attrNameLst>
                                              <p:attrName>style.visibility</p:attrName>
                                            </p:attrNameLst>
                                          </p:cBhvr>
                                          <p:to>
                                            <p:strVal val="visible"/>
                                          </p:to>
                                        </p:set>
                                        <p:animEffect transition="in" filter="wipe(down)">
                                          <p:cBhvr>
                                            <p:cTn id="165" dur="500"/>
                                            <p:tgtEl>
                                              <p:spTgt spid="30"/>
                                            </p:tgtEl>
                                          </p:cBhvr>
                                        </p:animEffect>
                                      </p:childTnLst>
                                    </p:cTn>
                                  </p:par>
                                  <p:par>
                                    <p:cTn id="166" presetID="22" presetClass="entr" presetSubtype="4" fill="hold" grpId="0" nodeType="withEffect">
                                      <p:stCondLst>
                                        <p:cond delay="200"/>
                                      </p:stCondLst>
                                      <p:childTnLst>
                                        <p:set>
                                          <p:cBhvr>
                                            <p:cTn id="167" dur="1" fill="hold">
                                              <p:stCondLst>
                                                <p:cond delay="0"/>
                                              </p:stCondLst>
                                            </p:cTn>
                                            <p:tgtEl>
                                              <p:spTgt spid="31"/>
                                            </p:tgtEl>
                                            <p:attrNameLst>
                                              <p:attrName>style.visibility</p:attrName>
                                            </p:attrNameLst>
                                          </p:cBhvr>
                                          <p:to>
                                            <p:strVal val="visible"/>
                                          </p:to>
                                        </p:set>
                                        <p:animEffect transition="in" filter="wipe(down)">
                                          <p:cBhvr>
                                            <p:cTn id="168" dur="500"/>
                                            <p:tgtEl>
                                              <p:spTgt spid="31"/>
                                            </p:tgtEl>
                                          </p:cBhvr>
                                        </p:animEffect>
                                      </p:childTnLst>
                                    </p:cTn>
                                  </p:par>
                                  <p:par>
                                    <p:cTn id="169" presetID="22" presetClass="entr" presetSubtype="4" fill="hold" grpId="0" nodeType="withEffect">
                                      <p:stCondLst>
                                        <p:cond delay="400"/>
                                      </p:stCondLst>
                                      <p:childTnLst>
                                        <p:set>
                                          <p:cBhvr>
                                            <p:cTn id="170" dur="1" fill="hold">
                                              <p:stCondLst>
                                                <p:cond delay="0"/>
                                              </p:stCondLst>
                                            </p:cTn>
                                            <p:tgtEl>
                                              <p:spTgt spid="32"/>
                                            </p:tgtEl>
                                            <p:attrNameLst>
                                              <p:attrName>style.visibility</p:attrName>
                                            </p:attrNameLst>
                                          </p:cBhvr>
                                          <p:to>
                                            <p:strVal val="visible"/>
                                          </p:to>
                                        </p:set>
                                        <p:animEffect transition="in" filter="wipe(down)">
                                          <p:cBhvr>
                                            <p:cTn id="171" dur="500"/>
                                            <p:tgtEl>
                                              <p:spTgt spid="32"/>
                                            </p:tgtEl>
                                          </p:cBhvr>
                                        </p:animEffect>
                                      </p:childTnLst>
                                    </p:cTn>
                                  </p:par>
                                  <p:par>
                                    <p:cTn id="172" presetID="22" presetClass="entr" presetSubtype="4" fill="hold" grpId="0" nodeType="withEffect">
                                      <p:stCondLst>
                                        <p:cond delay="600"/>
                                      </p:stCondLst>
                                      <p:childTnLst>
                                        <p:set>
                                          <p:cBhvr>
                                            <p:cTn id="173" dur="1" fill="hold">
                                              <p:stCondLst>
                                                <p:cond delay="0"/>
                                              </p:stCondLst>
                                            </p:cTn>
                                            <p:tgtEl>
                                              <p:spTgt spid="33"/>
                                            </p:tgtEl>
                                            <p:attrNameLst>
                                              <p:attrName>style.visibility</p:attrName>
                                            </p:attrNameLst>
                                          </p:cBhvr>
                                          <p:to>
                                            <p:strVal val="visible"/>
                                          </p:to>
                                        </p:set>
                                        <p:animEffect transition="in" filter="wipe(down)">
                                          <p:cBhvr>
                                            <p:cTn id="174" dur="500"/>
                                            <p:tgtEl>
                                              <p:spTgt spid="33"/>
                                            </p:tgtEl>
                                          </p:cBhvr>
                                        </p:animEffect>
                                      </p:childTnLst>
                                    </p:cTn>
                                  </p:par>
                                </p:childTnLst>
                              </p:cTn>
                            </p:par>
                            <p:par>
                              <p:cTn id="175" fill="hold">
                                <p:stCondLst>
                                  <p:cond delay="10599"/>
                                </p:stCondLst>
                                <p:childTnLst>
                                  <p:par>
                                    <p:cTn id="176" presetID="12" presetClass="entr" presetSubtype="4" fill="hold" grpId="0" nodeType="afterEffect">
                                      <p:stCondLst>
                                        <p:cond delay="0"/>
                                      </p:stCondLst>
                                      <p:iterate type="lt">
                                        <p:tmPct val="50000"/>
                                      </p:iterate>
                                      <p:childTnLst>
                                        <p:set>
                                          <p:cBhvr>
                                            <p:cTn id="177" dur="1" fill="hold">
                                              <p:stCondLst>
                                                <p:cond delay="0"/>
                                              </p:stCondLst>
                                            </p:cTn>
                                            <p:tgtEl>
                                              <p:spTgt spid="25"/>
                                            </p:tgtEl>
                                            <p:attrNameLst>
                                              <p:attrName>style.visibility</p:attrName>
                                            </p:attrNameLst>
                                          </p:cBhvr>
                                          <p:to>
                                            <p:strVal val="visible"/>
                                          </p:to>
                                        </p:set>
                                        <p:anim calcmode="lin" valueType="num">
                                          <p:cBhvr additive="base">
                                            <p:cTn id="178" dur="200"/>
                                            <p:tgtEl>
                                              <p:spTgt spid="25"/>
                                            </p:tgtEl>
                                            <p:attrNameLst>
                                              <p:attrName>ppt_y</p:attrName>
                                            </p:attrNameLst>
                                          </p:cBhvr>
                                          <p:tavLst>
                                            <p:tav tm="0">
                                              <p:val>
                                                <p:strVal val="#ppt_y+#ppt_h*1.125000"/>
                                              </p:val>
                                            </p:tav>
                                            <p:tav tm="100000">
                                              <p:val>
                                                <p:strVal val="#ppt_y"/>
                                              </p:val>
                                            </p:tav>
                                          </p:tavLst>
                                        </p:anim>
                                        <p:animEffect transition="in" filter="wipe(up)">
                                          <p:cBhvr>
                                            <p:cTn id="179" dur="200"/>
                                            <p:tgtEl>
                                              <p:spTgt spid="25"/>
                                            </p:tgtEl>
                                          </p:cBhvr>
                                        </p:animEffect>
                                      </p:childTnLst>
                                    </p:cTn>
                                  </p:par>
                                  <p:par>
                                    <p:cTn id="180" presetID="12" presetClass="entr" presetSubtype="1" fill="hold" grpId="0" nodeType="withEffect">
                                      <p:stCondLst>
                                        <p:cond delay="0"/>
                                      </p:stCondLst>
                                      <p:childTnLst>
                                        <p:set>
                                          <p:cBhvr>
                                            <p:cTn id="181" dur="1" fill="hold">
                                              <p:stCondLst>
                                                <p:cond delay="0"/>
                                              </p:stCondLst>
                                            </p:cTn>
                                            <p:tgtEl>
                                              <p:spTgt spid="38"/>
                                            </p:tgtEl>
                                            <p:attrNameLst>
                                              <p:attrName>style.visibility</p:attrName>
                                            </p:attrNameLst>
                                          </p:cBhvr>
                                          <p:to>
                                            <p:strVal val="visible"/>
                                          </p:to>
                                        </p:set>
                                        <p:anim calcmode="lin" valueType="num">
                                          <p:cBhvr additive="base">
                                            <p:cTn id="182" dur="500"/>
                                            <p:tgtEl>
                                              <p:spTgt spid="38"/>
                                            </p:tgtEl>
                                            <p:attrNameLst>
                                              <p:attrName>ppt_y</p:attrName>
                                            </p:attrNameLst>
                                          </p:cBhvr>
                                          <p:tavLst>
                                            <p:tav tm="0">
                                              <p:val>
                                                <p:strVal val="#ppt_y-#ppt_h*1.125000"/>
                                              </p:val>
                                            </p:tav>
                                            <p:tav tm="100000">
                                              <p:val>
                                                <p:strVal val="#ppt_y"/>
                                              </p:val>
                                            </p:tav>
                                          </p:tavLst>
                                        </p:anim>
                                        <p:animEffect transition="in" filter="wipe(down)">
                                          <p:cBhvr>
                                            <p:cTn id="183" dur="500"/>
                                            <p:tgtEl>
                                              <p:spTgt spid="38"/>
                                            </p:tgtEl>
                                          </p:cBhvr>
                                        </p:animEffect>
                                      </p:childTnLst>
                                    </p:cTn>
                                  </p:par>
                                </p:childTnLst>
                              </p:cTn>
                            </p:par>
                            <p:par>
                              <p:cTn id="184" fill="hold">
                                <p:stCondLst>
                                  <p:cond delay="12499"/>
                                </p:stCondLst>
                                <p:childTnLst>
                                  <p:par>
                                    <p:cTn id="185" presetID="1" presetClass="entr" presetSubtype="0" fill="hold" grpId="0" nodeType="afterEffect">
                                      <p:stCondLst>
                                        <p:cond delay="0"/>
                                      </p:stCondLst>
                                      <p:childTnLst>
                                        <p:set>
                                          <p:cBhvr>
                                            <p:cTn id="186" dur="1" fill="hold">
                                              <p:stCondLst>
                                                <p:cond delay="4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animBg="1"/>
          <p:bldP spid="23"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animBg="1"/>
          <p:bldP spid="40" grpId="0"/>
          <p:bldP spid="41" grpId="0"/>
          <p:bldP spid="43" grpId="0" animBg="1"/>
          <p:bldP spid="44" grpId="0" animBg="1"/>
          <p:bldP spid="45" grpId="0" animBg="1"/>
          <p:bldP spid="46" grpId="0" animBg="1"/>
          <p:bldP spid="4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211416" y="2996952"/>
            <a:ext cx="720080" cy="720080"/>
          </a:xfrm>
          <a:prstGeom prst="rtTriangle">
            <a:avLst/>
          </a:prstGeom>
          <a:solidFill>
            <a:srgbClr val="7D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5796" y="3075057"/>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05</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715472" y="3501008"/>
            <a:ext cx="360040" cy="360040"/>
          </a:xfrm>
          <a:prstGeom prst="rtTriangle">
            <a:avLst/>
          </a:prstGeom>
          <a:solidFill>
            <a:srgbClr val="7D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075512" y="3228945"/>
            <a:ext cx="1723550" cy="400110"/>
          </a:xfrm>
          <a:prstGeom prst="rect">
            <a:avLst/>
          </a:prstGeom>
          <a:noFill/>
        </p:spPr>
        <p:txBody>
          <a:bodyPr wrap="none" rtlCol="0">
            <a:spAutoFit/>
          </a:bodyPr>
          <a:lstStyle/>
          <a:p>
            <a:r>
              <a:rPr lang="zh-CN" altLang="en-US" sz="20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输入标题内容</a:t>
            </a:r>
            <a:endParaRPr lang="zh-CN" altLang="en-US" sz="20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63" name="椭圆 62"/>
          <p:cNvSpPr/>
          <p:nvPr/>
        </p:nvSpPr>
        <p:spPr>
          <a:xfrm>
            <a:off x="10608136" y="2254212"/>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796977" y="219954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07341" y="389206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5286" y="4437112"/>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75794" y="3731883"/>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948476" y="2568769"/>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592050" y="2420386"/>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328723" y="4004033"/>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椭圆 70"/>
          <p:cNvSpPr/>
          <p:nvPr/>
        </p:nvSpPr>
        <p:spPr>
          <a:xfrm>
            <a:off x="8471851" y="480411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311770" y="177453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flipH="1">
            <a:off x="8185701" y="2046586"/>
            <a:ext cx="305922" cy="305922"/>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024529" y="2526865"/>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754671" y="4263752"/>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936509" y="2613144"/>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24898" y="2488396"/>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9781319" y="2799069"/>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9139643" y="677562"/>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0085786" y="387653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9306808" y="1358641"/>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581520" y="4607500"/>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092836" y="3209565"/>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椭圆 84"/>
          <p:cNvSpPr/>
          <p:nvPr/>
        </p:nvSpPr>
        <p:spPr>
          <a:xfrm>
            <a:off x="9177895" y="5492730"/>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812367" y="1464447"/>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930578" y="2658474"/>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0674704" y="2940869"/>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23655" y="1746433"/>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602876" y="1208802"/>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185259" y="1737618"/>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579840" y="2039048"/>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866884" y="4629566"/>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50280" y="4709317"/>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9566152" y="4794118"/>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662008" y="3438475"/>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9170463" y="1231583"/>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0049777" y="1261935"/>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stCxn id="86" idx="7"/>
            <a:endCxn id="101" idx="3"/>
          </p:cNvCxnSpPr>
          <p:nvPr/>
        </p:nvCxnSpPr>
        <p:spPr>
          <a:xfrm flipV="1">
            <a:off x="9999865" y="1342620"/>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ppt_x</p:attrName>
                                        </p:attrNameLst>
                                      </p:cBhvr>
                                      <p:tavLst>
                                        <p:tav tm="0">
                                          <p:val>
                                            <p:fltVal val="0.5"/>
                                          </p:val>
                                        </p:tav>
                                        <p:tav tm="100000">
                                          <p:val>
                                            <p:strVal val="#ppt_x"/>
                                          </p:val>
                                        </p:tav>
                                      </p:tavLst>
                                    </p:anim>
                                    <p:anim calcmode="lin" valueType="num">
                                      <p:cBhvr>
                                        <p:cTn id="10" dur="500" fill="hold"/>
                                        <p:tgtEl>
                                          <p:spTgt spid="84"/>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 calcmode="lin" valueType="num">
                                      <p:cBhvr>
                                        <p:cTn id="15" dur="500" fill="hold"/>
                                        <p:tgtEl>
                                          <p:spTgt spid="69"/>
                                        </p:tgtEl>
                                        <p:attrNameLst>
                                          <p:attrName>ppt_x</p:attrName>
                                        </p:attrNameLst>
                                      </p:cBhvr>
                                      <p:tavLst>
                                        <p:tav tm="0">
                                          <p:val>
                                            <p:fltVal val="0.5"/>
                                          </p:val>
                                        </p:tav>
                                        <p:tav tm="100000">
                                          <p:val>
                                            <p:strVal val="#ppt_x"/>
                                          </p:val>
                                        </p:tav>
                                      </p:tavLst>
                                    </p:anim>
                                    <p:anim calcmode="lin" valueType="num">
                                      <p:cBhvr>
                                        <p:cTn id="16" dur="500" fill="hold"/>
                                        <p:tgtEl>
                                          <p:spTgt spid="6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 calcmode="lin" valueType="num">
                                      <p:cBhvr>
                                        <p:cTn id="21" dur="500" fill="hold"/>
                                        <p:tgtEl>
                                          <p:spTgt spid="87"/>
                                        </p:tgtEl>
                                        <p:attrNameLst>
                                          <p:attrName>ppt_x</p:attrName>
                                        </p:attrNameLst>
                                      </p:cBhvr>
                                      <p:tavLst>
                                        <p:tav tm="0">
                                          <p:val>
                                            <p:fltVal val="0.5"/>
                                          </p:val>
                                        </p:tav>
                                        <p:tav tm="100000">
                                          <p:val>
                                            <p:strVal val="#ppt_x"/>
                                          </p:val>
                                        </p:tav>
                                      </p:tavLst>
                                    </p:anim>
                                    <p:anim calcmode="lin" valueType="num">
                                      <p:cBhvr>
                                        <p:cTn id="22" dur="500" fill="hold"/>
                                        <p:tgtEl>
                                          <p:spTgt spid="8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500" fill="hold"/>
                                        <p:tgtEl>
                                          <p:spTgt spid="88"/>
                                        </p:tgtEl>
                                        <p:attrNameLst>
                                          <p:attrName>ppt_w</p:attrName>
                                        </p:attrNameLst>
                                      </p:cBhvr>
                                      <p:tavLst>
                                        <p:tav tm="0">
                                          <p:val>
                                            <p:fltVal val="0"/>
                                          </p:val>
                                        </p:tav>
                                        <p:tav tm="100000">
                                          <p:val>
                                            <p:strVal val="#ppt_w"/>
                                          </p:val>
                                        </p:tav>
                                      </p:tavLst>
                                    </p:anim>
                                    <p:anim calcmode="lin" valueType="num">
                                      <p:cBhvr>
                                        <p:cTn id="26" dur="500" fill="hold"/>
                                        <p:tgtEl>
                                          <p:spTgt spid="88"/>
                                        </p:tgtEl>
                                        <p:attrNameLst>
                                          <p:attrName>ppt_h</p:attrName>
                                        </p:attrNameLst>
                                      </p:cBhvr>
                                      <p:tavLst>
                                        <p:tav tm="0">
                                          <p:val>
                                            <p:fltVal val="0"/>
                                          </p:val>
                                        </p:tav>
                                        <p:tav tm="100000">
                                          <p:val>
                                            <p:strVal val="#ppt_h"/>
                                          </p:val>
                                        </p:tav>
                                      </p:tavLst>
                                    </p:anim>
                                    <p:anim calcmode="lin" valueType="num">
                                      <p:cBhvr>
                                        <p:cTn id="27" dur="500" fill="hold"/>
                                        <p:tgtEl>
                                          <p:spTgt spid="88"/>
                                        </p:tgtEl>
                                        <p:attrNameLst>
                                          <p:attrName>ppt_x</p:attrName>
                                        </p:attrNameLst>
                                      </p:cBhvr>
                                      <p:tavLst>
                                        <p:tav tm="0">
                                          <p:val>
                                            <p:fltVal val="0.5"/>
                                          </p:val>
                                        </p:tav>
                                        <p:tav tm="100000">
                                          <p:val>
                                            <p:strVal val="#ppt_x"/>
                                          </p:val>
                                        </p:tav>
                                      </p:tavLst>
                                    </p:anim>
                                    <p:anim calcmode="lin" valueType="num">
                                      <p:cBhvr>
                                        <p:cTn id="28" dur="500" fill="hold"/>
                                        <p:tgtEl>
                                          <p:spTgt spid="8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500" fill="hold"/>
                                        <p:tgtEl>
                                          <p:spTgt spid="89"/>
                                        </p:tgtEl>
                                        <p:attrNameLst>
                                          <p:attrName>ppt_w</p:attrName>
                                        </p:attrNameLst>
                                      </p:cBhvr>
                                      <p:tavLst>
                                        <p:tav tm="0">
                                          <p:val>
                                            <p:fltVal val="0"/>
                                          </p:val>
                                        </p:tav>
                                        <p:tav tm="100000">
                                          <p:val>
                                            <p:strVal val="#ppt_w"/>
                                          </p:val>
                                        </p:tav>
                                      </p:tavLst>
                                    </p:anim>
                                    <p:anim calcmode="lin" valueType="num">
                                      <p:cBhvr>
                                        <p:cTn id="32" dur="500" fill="hold"/>
                                        <p:tgtEl>
                                          <p:spTgt spid="89"/>
                                        </p:tgtEl>
                                        <p:attrNameLst>
                                          <p:attrName>ppt_h</p:attrName>
                                        </p:attrNameLst>
                                      </p:cBhvr>
                                      <p:tavLst>
                                        <p:tav tm="0">
                                          <p:val>
                                            <p:fltVal val="0"/>
                                          </p:val>
                                        </p:tav>
                                        <p:tav tm="100000">
                                          <p:val>
                                            <p:strVal val="#ppt_h"/>
                                          </p:val>
                                        </p:tav>
                                      </p:tavLst>
                                    </p:anim>
                                    <p:anim calcmode="lin" valueType="num">
                                      <p:cBhvr>
                                        <p:cTn id="33" dur="500" fill="hold"/>
                                        <p:tgtEl>
                                          <p:spTgt spid="89"/>
                                        </p:tgtEl>
                                        <p:attrNameLst>
                                          <p:attrName>ppt_x</p:attrName>
                                        </p:attrNameLst>
                                      </p:cBhvr>
                                      <p:tavLst>
                                        <p:tav tm="0">
                                          <p:val>
                                            <p:fltVal val="0.5"/>
                                          </p:val>
                                        </p:tav>
                                        <p:tav tm="100000">
                                          <p:val>
                                            <p:strVal val="#ppt_x"/>
                                          </p:val>
                                        </p:tav>
                                      </p:tavLst>
                                    </p:anim>
                                    <p:anim calcmode="lin" valueType="num">
                                      <p:cBhvr>
                                        <p:cTn id="34" dur="500" fill="hold"/>
                                        <p:tgtEl>
                                          <p:spTgt spid="89"/>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 calcmode="lin" valueType="num">
                                      <p:cBhvr>
                                        <p:cTn id="39" dur="500" fill="hold"/>
                                        <p:tgtEl>
                                          <p:spTgt spid="90"/>
                                        </p:tgtEl>
                                        <p:attrNameLst>
                                          <p:attrName>ppt_x</p:attrName>
                                        </p:attrNameLst>
                                      </p:cBhvr>
                                      <p:tavLst>
                                        <p:tav tm="0">
                                          <p:val>
                                            <p:fltVal val="0.5"/>
                                          </p:val>
                                        </p:tav>
                                        <p:tav tm="100000">
                                          <p:val>
                                            <p:strVal val="#ppt_x"/>
                                          </p:val>
                                        </p:tav>
                                      </p:tavLst>
                                    </p:anim>
                                    <p:anim calcmode="lin" valueType="num">
                                      <p:cBhvr>
                                        <p:cTn id="40" dur="500" fill="hold"/>
                                        <p:tgtEl>
                                          <p:spTgt spid="90"/>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5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fill="hold"/>
                                        <p:tgtEl>
                                          <p:spTgt spid="91"/>
                                        </p:tgtEl>
                                        <p:attrNameLst>
                                          <p:attrName>ppt_w</p:attrName>
                                        </p:attrNameLst>
                                      </p:cBhvr>
                                      <p:tavLst>
                                        <p:tav tm="0">
                                          <p:val>
                                            <p:fltVal val="0"/>
                                          </p:val>
                                        </p:tav>
                                        <p:tav tm="100000">
                                          <p:val>
                                            <p:strVal val="#ppt_w"/>
                                          </p:val>
                                        </p:tav>
                                      </p:tavLst>
                                    </p:anim>
                                    <p:anim calcmode="lin" valueType="num">
                                      <p:cBhvr>
                                        <p:cTn id="44" dur="500" fill="hold"/>
                                        <p:tgtEl>
                                          <p:spTgt spid="91"/>
                                        </p:tgtEl>
                                        <p:attrNameLst>
                                          <p:attrName>ppt_h</p:attrName>
                                        </p:attrNameLst>
                                      </p:cBhvr>
                                      <p:tavLst>
                                        <p:tav tm="0">
                                          <p:val>
                                            <p:fltVal val="0"/>
                                          </p:val>
                                        </p:tav>
                                        <p:tav tm="100000">
                                          <p:val>
                                            <p:strVal val="#ppt_h"/>
                                          </p:val>
                                        </p:tav>
                                      </p:tavLst>
                                    </p:anim>
                                    <p:anim calcmode="lin" valueType="num">
                                      <p:cBhvr>
                                        <p:cTn id="45" dur="500" fill="hold"/>
                                        <p:tgtEl>
                                          <p:spTgt spid="91"/>
                                        </p:tgtEl>
                                        <p:attrNameLst>
                                          <p:attrName>ppt_x</p:attrName>
                                        </p:attrNameLst>
                                      </p:cBhvr>
                                      <p:tavLst>
                                        <p:tav tm="0">
                                          <p:val>
                                            <p:fltVal val="0.5"/>
                                          </p:val>
                                        </p:tav>
                                        <p:tav tm="100000">
                                          <p:val>
                                            <p:strVal val="#ppt_x"/>
                                          </p:val>
                                        </p:tav>
                                      </p:tavLst>
                                    </p:anim>
                                    <p:anim calcmode="lin" valueType="num">
                                      <p:cBhvr>
                                        <p:cTn id="46" dur="500" fill="hold"/>
                                        <p:tgtEl>
                                          <p:spTgt spid="91"/>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 calcmode="lin" valueType="num">
                                      <p:cBhvr>
                                        <p:cTn id="51" dur="500" fill="hold"/>
                                        <p:tgtEl>
                                          <p:spTgt spid="92"/>
                                        </p:tgtEl>
                                        <p:attrNameLst>
                                          <p:attrName>ppt_x</p:attrName>
                                        </p:attrNameLst>
                                      </p:cBhvr>
                                      <p:tavLst>
                                        <p:tav tm="0">
                                          <p:val>
                                            <p:fltVal val="0.5"/>
                                          </p:val>
                                        </p:tav>
                                        <p:tav tm="100000">
                                          <p:val>
                                            <p:strVal val="#ppt_x"/>
                                          </p:val>
                                        </p:tav>
                                      </p:tavLst>
                                    </p:anim>
                                    <p:anim calcmode="lin" valueType="num">
                                      <p:cBhvr>
                                        <p:cTn id="52" dur="500" fill="hold"/>
                                        <p:tgtEl>
                                          <p:spTgt spid="92"/>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20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 calcmode="lin" valueType="num">
                                      <p:cBhvr>
                                        <p:cTn id="57" dur="500" fill="hold"/>
                                        <p:tgtEl>
                                          <p:spTgt spid="101"/>
                                        </p:tgtEl>
                                        <p:attrNameLst>
                                          <p:attrName>ppt_x</p:attrName>
                                        </p:attrNameLst>
                                      </p:cBhvr>
                                      <p:tavLst>
                                        <p:tav tm="0">
                                          <p:val>
                                            <p:fltVal val="0.5"/>
                                          </p:val>
                                        </p:tav>
                                        <p:tav tm="100000">
                                          <p:val>
                                            <p:strVal val="#ppt_x"/>
                                          </p:val>
                                        </p:tav>
                                      </p:tavLst>
                                    </p:anim>
                                    <p:anim calcmode="lin" valueType="num">
                                      <p:cBhvr>
                                        <p:cTn id="58" dur="500" fill="hold"/>
                                        <p:tgtEl>
                                          <p:spTgt spid="101"/>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ppt_x</p:attrName>
                                        </p:attrNameLst>
                                      </p:cBhvr>
                                      <p:tavLst>
                                        <p:tav tm="0">
                                          <p:val>
                                            <p:fltVal val="0.5"/>
                                          </p:val>
                                        </p:tav>
                                        <p:tav tm="100000">
                                          <p:val>
                                            <p:strVal val="#ppt_x"/>
                                          </p:val>
                                        </p:tav>
                                      </p:tavLst>
                                    </p:anim>
                                    <p:anim calcmode="lin" valueType="num">
                                      <p:cBhvr>
                                        <p:cTn id="64" dur="500" fill="hold"/>
                                        <p:tgtEl>
                                          <p:spTgt spid="82"/>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1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500" fill="hold"/>
                                        <p:tgtEl>
                                          <p:spTgt spid="100"/>
                                        </p:tgtEl>
                                        <p:attrNameLst>
                                          <p:attrName>ppt_w</p:attrName>
                                        </p:attrNameLst>
                                      </p:cBhvr>
                                      <p:tavLst>
                                        <p:tav tm="0">
                                          <p:val>
                                            <p:fltVal val="0"/>
                                          </p:val>
                                        </p:tav>
                                        <p:tav tm="100000">
                                          <p:val>
                                            <p:strVal val="#ppt_w"/>
                                          </p:val>
                                        </p:tav>
                                      </p:tavLst>
                                    </p:anim>
                                    <p:anim calcmode="lin" valueType="num">
                                      <p:cBhvr>
                                        <p:cTn id="68" dur="500" fill="hold"/>
                                        <p:tgtEl>
                                          <p:spTgt spid="100"/>
                                        </p:tgtEl>
                                        <p:attrNameLst>
                                          <p:attrName>ppt_h</p:attrName>
                                        </p:attrNameLst>
                                      </p:cBhvr>
                                      <p:tavLst>
                                        <p:tav tm="0">
                                          <p:val>
                                            <p:fltVal val="0"/>
                                          </p:val>
                                        </p:tav>
                                        <p:tav tm="100000">
                                          <p:val>
                                            <p:strVal val="#ppt_h"/>
                                          </p:val>
                                        </p:tav>
                                      </p:tavLst>
                                    </p:anim>
                                    <p:anim calcmode="lin" valueType="num">
                                      <p:cBhvr>
                                        <p:cTn id="69" dur="500" fill="hold"/>
                                        <p:tgtEl>
                                          <p:spTgt spid="100"/>
                                        </p:tgtEl>
                                        <p:attrNameLst>
                                          <p:attrName>ppt_x</p:attrName>
                                        </p:attrNameLst>
                                      </p:cBhvr>
                                      <p:tavLst>
                                        <p:tav tm="0">
                                          <p:val>
                                            <p:fltVal val="0.5"/>
                                          </p:val>
                                        </p:tav>
                                        <p:tav tm="100000">
                                          <p:val>
                                            <p:strVal val="#ppt_x"/>
                                          </p:val>
                                        </p:tav>
                                      </p:tavLst>
                                    </p:anim>
                                    <p:anim calcmode="lin" valueType="num">
                                      <p:cBhvr>
                                        <p:cTn id="70" dur="500" fill="hold"/>
                                        <p:tgtEl>
                                          <p:spTgt spid="100"/>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400"/>
                                  </p:stCondLst>
                                  <p:childTnLst>
                                    <p:set>
                                      <p:cBhvr>
                                        <p:cTn id="72" dur="1" fill="hold">
                                          <p:stCondLst>
                                            <p:cond delay="0"/>
                                          </p:stCondLst>
                                        </p:cTn>
                                        <p:tgtEl>
                                          <p:spTgt spid="80"/>
                                        </p:tgtEl>
                                        <p:attrNameLst>
                                          <p:attrName>style.visibility</p:attrName>
                                        </p:attrNameLst>
                                      </p:cBhvr>
                                      <p:to>
                                        <p:strVal val="visible"/>
                                      </p:to>
                                    </p:set>
                                    <p:anim calcmode="lin" valueType="num">
                                      <p:cBhvr>
                                        <p:cTn id="73" dur="500" fill="hold"/>
                                        <p:tgtEl>
                                          <p:spTgt spid="80"/>
                                        </p:tgtEl>
                                        <p:attrNameLst>
                                          <p:attrName>ppt_w</p:attrName>
                                        </p:attrNameLst>
                                      </p:cBhvr>
                                      <p:tavLst>
                                        <p:tav tm="0">
                                          <p:val>
                                            <p:fltVal val="0"/>
                                          </p:val>
                                        </p:tav>
                                        <p:tav tm="100000">
                                          <p:val>
                                            <p:strVal val="#ppt_w"/>
                                          </p:val>
                                        </p:tav>
                                      </p:tavLst>
                                    </p:anim>
                                    <p:anim calcmode="lin" valueType="num">
                                      <p:cBhvr>
                                        <p:cTn id="74" dur="500" fill="hold"/>
                                        <p:tgtEl>
                                          <p:spTgt spid="80"/>
                                        </p:tgtEl>
                                        <p:attrNameLst>
                                          <p:attrName>ppt_h</p:attrName>
                                        </p:attrNameLst>
                                      </p:cBhvr>
                                      <p:tavLst>
                                        <p:tav tm="0">
                                          <p:val>
                                            <p:fltVal val="0"/>
                                          </p:val>
                                        </p:tav>
                                        <p:tav tm="100000">
                                          <p:val>
                                            <p:strVal val="#ppt_h"/>
                                          </p:val>
                                        </p:tav>
                                      </p:tavLst>
                                    </p:anim>
                                    <p:anim calcmode="lin" valueType="num">
                                      <p:cBhvr>
                                        <p:cTn id="75" dur="500" fill="hold"/>
                                        <p:tgtEl>
                                          <p:spTgt spid="80"/>
                                        </p:tgtEl>
                                        <p:attrNameLst>
                                          <p:attrName>ppt_x</p:attrName>
                                        </p:attrNameLst>
                                      </p:cBhvr>
                                      <p:tavLst>
                                        <p:tav tm="0">
                                          <p:val>
                                            <p:fltVal val="0.5"/>
                                          </p:val>
                                        </p:tav>
                                        <p:tav tm="100000">
                                          <p:val>
                                            <p:strVal val="#ppt_x"/>
                                          </p:val>
                                        </p:tav>
                                      </p:tavLst>
                                    </p:anim>
                                    <p:anim calcmode="lin" valueType="num">
                                      <p:cBhvr>
                                        <p:cTn id="76" dur="500" fill="hold"/>
                                        <p:tgtEl>
                                          <p:spTgt spid="80"/>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500" fill="hold"/>
                                        <p:tgtEl>
                                          <p:spTgt spid="99"/>
                                        </p:tgtEl>
                                        <p:attrNameLst>
                                          <p:attrName>ppt_w</p:attrName>
                                        </p:attrNameLst>
                                      </p:cBhvr>
                                      <p:tavLst>
                                        <p:tav tm="0">
                                          <p:val>
                                            <p:fltVal val="0"/>
                                          </p:val>
                                        </p:tav>
                                        <p:tav tm="100000">
                                          <p:val>
                                            <p:strVal val="#ppt_w"/>
                                          </p:val>
                                        </p:tav>
                                      </p:tavLst>
                                    </p:anim>
                                    <p:anim calcmode="lin" valueType="num">
                                      <p:cBhvr>
                                        <p:cTn id="80" dur="500" fill="hold"/>
                                        <p:tgtEl>
                                          <p:spTgt spid="99"/>
                                        </p:tgtEl>
                                        <p:attrNameLst>
                                          <p:attrName>ppt_h</p:attrName>
                                        </p:attrNameLst>
                                      </p:cBhvr>
                                      <p:tavLst>
                                        <p:tav tm="0">
                                          <p:val>
                                            <p:fltVal val="0"/>
                                          </p:val>
                                        </p:tav>
                                        <p:tav tm="100000">
                                          <p:val>
                                            <p:strVal val="#ppt_h"/>
                                          </p:val>
                                        </p:tav>
                                      </p:tavLst>
                                    </p:anim>
                                    <p:anim calcmode="lin" valueType="num">
                                      <p:cBhvr>
                                        <p:cTn id="81" dur="500" fill="hold"/>
                                        <p:tgtEl>
                                          <p:spTgt spid="99"/>
                                        </p:tgtEl>
                                        <p:attrNameLst>
                                          <p:attrName>ppt_x</p:attrName>
                                        </p:attrNameLst>
                                      </p:cBhvr>
                                      <p:tavLst>
                                        <p:tav tm="0">
                                          <p:val>
                                            <p:fltVal val="0.5"/>
                                          </p:val>
                                        </p:tav>
                                        <p:tav tm="100000">
                                          <p:val>
                                            <p:strVal val="#ppt_x"/>
                                          </p:val>
                                        </p:tav>
                                      </p:tavLst>
                                    </p:anim>
                                    <p:anim calcmode="lin" valueType="num">
                                      <p:cBhvr>
                                        <p:cTn id="82" dur="500" fill="hold"/>
                                        <p:tgtEl>
                                          <p:spTgt spid="99"/>
                                        </p:tgtEl>
                                        <p:attrNameLst>
                                          <p:attrName>ppt_y</p:attrName>
                                        </p:attrNameLst>
                                      </p:cBhvr>
                                      <p:tavLst>
                                        <p:tav tm="0">
                                          <p:val>
                                            <p:fltVal val="0.5"/>
                                          </p:val>
                                        </p:tav>
                                        <p:tav tm="100000">
                                          <p:val>
                                            <p:strVal val="#ppt_y"/>
                                          </p:val>
                                        </p:tav>
                                      </p:tavLst>
                                    </p:anim>
                                  </p:childTnLst>
                                </p:cTn>
                              </p:par>
                              <p:par>
                                <p:cTn id="83" presetID="23" presetClass="entr" presetSubtype="528"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500" fill="hold"/>
                                        <p:tgtEl>
                                          <p:spTgt spid="79"/>
                                        </p:tgtEl>
                                        <p:attrNameLst>
                                          <p:attrName>ppt_w</p:attrName>
                                        </p:attrNameLst>
                                      </p:cBhvr>
                                      <p:tavLst>
                                        <p:tav tm="0">
                                          <p:val>
                                            <p:fltVal val="0"/>
                                          </p:val>
                                        </p:tav>
                                        <p:tav tm="100000">
                                          <p:val>
                                            <p:strVal val="#ppt_w"/>
                                          </p:val>
                                        </p:tav>
                                      </p:tavLst>
                                    </p:anim>
                                    <p:anim calcmode="lin" valueType="num">
                                      <p:cBhvr>
                                        <p:cTn id="86" dur="500" fill="hold"/>
                                        <p:tgtEl>
                                          <p:spTgt spid="79"/>
                                        </p:tgtEl>
                                        <p:attrNameLst>
                                          <p:attrName>ppt_h</p:attrName>
                                        </p:attrNameLst>
                                      </p:cBhvr>
                                      <p:tavLst>
                                        <p:tav tm="0">
                                          <p:val>
                                            <p:fltVal val="0"/>
                                          </p:val>
                                        </p:tav>
                                        <p:tav tm="100000">
                                          <p:val>
                                            <p:strVal val="#ppt_h"/>
                                          </p:val>
                                        </p:tav>
                                      </p:tavLst>
                                    </p:anim>
                                    <p:anim calcmode="lin" valueType="num">
                                      <p:cBhvr>
                                        <p:cTn id="87" dur="500" fill="hold"/>
                                        <p:tgtEl>
                                          <p:spTgt spid="79"/>
                                        </p:tgtEl>
                                        <p:attrNameLst>
                                          <p:attrName>ppt_x</p:attrName>
                                        </p:attrNameLst>
                                      </p:cBhvr>
                                      <p:tavLst>
                                        <p:tav tm="0">
                                          <p:val>
                                            <p:fltVal val="0.5"/>
                                          </p:val>
                                        </p:tav>
                                        <p:tav tm="100000">
                                          <p:val>
                                            <p:strVal val="#ppt_x"/>
                                          </p:val>
                                        </p:tav>
                                      </p:tavLst>
                                    </p:anim>
                                    <p:anim calcmode="lin" valueType="num">
                                      <p:cBhvr>
                                        <p:cTn id="88" dur="500" fill="hold"/>
                                        <p:tgtEl>
                                          <p:spTgt spid="79"/>
                                        </p:tgtEl>
                                        <p:attrNameLst>
                                          <p:attrName>ppt_y</p:attrName>
                                        </p:attrNameLst>
                                      </p:cBhvr>
                                      <p:tavLst>
                                        <p:tav tm="0">
                                          <p:val>
                                            <p:fltVal val="0.5"/>
                                          </p:val>
                                        </p:tav>
                                        <p:tav tm="100000">
                                          <p:val>
                                            <p:strVal val="#ppt_y"/>
                                          </p:val>
                                        </p:tav>
                                      </p:tavLst>
                                    </p:anim>
                                  </p:childTnLst>
                                </p:cTn>
                              </p:par>
                              <p:par>
                                <p:cTn id="89" presetID="23" presetClass="entr" presetSubtype="528" fill="hold" grpId="0" nodeType="withEffect">
                                  <p:stCondLst>
                                    <p:cond delay="40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ppt_x</p:attrName>
                                        </p:attrNameLst>
                                      </p:cBhvr>
                                      <p:tavLst>
                                        <p:tav tm="0">
                                          <p:val>
                                            <p:fltVal val="0.5"/>
                                          </p:val>
                                        </p:tav>
                                        <p:tav tm="100000">
                                          <p:val>
                                            <p:strVal val="#ppt_x"/>
                                          </p:val>
                                        </p:tav>
                                      </p:tavLst>
                                    </p:anim>
                                    <p:anim calcmode="lin" valueType="num">
                                      <p:cBhvr>
                                        <p:cTn id="94" dur="500" fill="hold"/>
                                        <p:tgtEl>
                                          <p:spTgt spid="81"/>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30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 calcmode="lin" valueType="num">
                                      <p:cBhvr>
                                        <p:cTn id="99" dur="500" fill="hold"/>
                                        <p:tgtEl>
                                          <p:spTgt spid="86"/>
                                        </p:tgtEl>
                                        <p:attrNameLst>
                                          <p:attrName>ppt_x</p:attrName>
                                        </p:attrNameLst>
                                      </p:cBhvr>
                                      <p:tavLst>
                                        <p:tav tm="0">
                                          <p:val>
                                            <p:fltVal val="0.5"/>
                                          </p:val>
                                        </p:tav>
                                        <p:tav tm="100000">
                                          <p:val>
                                            <p:strVal val="#ppt_x"/>
                                          </p:val>
                                        </p:tav>
                                      </p:tavLst>
                                    </p:anim>
                                    <p:anim calcmode="lin" valueType="num">
                                      <p:cBhvr>
                                        <p:cTn id="100" dur="500" fill="hold"/>
                                        <p:tgtEl>
                                          <p:spTgt spid="86"/>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ppt_w</p:attrName>
                                        </p:attrNameLst>
                                      </p:cBhvr>
                                      <p:tavLst>
                                        <p:tav tm="0">
                                          <p:val>
                                            <p:fltVal val="0"/>
                                          </p:val>
                                        </p:tav>
                                        <p:tav tm="100000">
                                          <p:val>
                                            <p:strVal val="#ppt_w"/>
                                          </p:val>
                                        </p:tav>
                                      </p:tavLst>
                                    </p:anim>
                                    <p:anim calcmode="lin" valueType="num">
                                      <p:cBhvr>
                                        <p:cTn id="104" dur="500" fill="hold"/>
                                        <p:tgtEl>
                                          <p:spTgt spid="83"/>
                                        </p:tgtEl>
                                        <p:attrNameLst>
                                          <p:attrName>ppt_h</p:attrName>
                                        </p:attrNameLst>
                                      </p:cBhvr>
                                      <p:tavLst>
                                        <p:tav tm="0">
                                          <p:val>
                                            <p:fltVal val="0"/>
                                          </p:val>
                                        </p:tav>
                                        <p:tav tm="100000">
                                          <p:val>
                                            <p:strVal val="#ppt_h"/>
                                          </p:val>
                                        </p:tav>
                                      </p:tavLst>
                                    </p:anim>
                                    <p:anim calcmode="lin" valueType="num">
                                      <p:cBhvr>
                                        <p:cTn id="105" dur="500" fill="hold"/>
                                        <p:tgtEl>
                                          <p:spTgt spid="83"/>
                                        </p:tgtEl>
                                        <p:attrNameLst>
                                          <p:attrName>ppt_x</p:attrName>
                                        </p:attrNameLst>
                                      </p:cBhvr>
                                      <p:tavLst>
                                        <p:tav tm="0">
                                          <p:val>
                                            <p:fltVal val="0.5"/>
                                          </p:val>
                                        </p:tav>
                                        <p:tav tm="100000">
                                          <p:val>
                                            <p:strVal val="#ppt_x"/>
                                          </p:val>
                                        </p:tav>
                                      </p:tavLst>
                                    </p:anim>
                                    <p:anim calcmode="lin" valueType="num">
                                      <p:cBhvr>
                                        <p:cTn id="106" dur="500" fill="hold"/>
                                        <p:tgtEl>
                                          <p:spTgt spid="83"/>
                                        </p:tgtEl>
                                        <p:attrNameLst>
                                          <p:attrName>ppt_y</p:attrName>
                                        </p:attrNameLst>
                                      </p:cBhvr>
                                      <p:tavLst>
                                        <p:tav tm="0">
                                          <p:val>
                                            <p:fltVal val="0.5"/>
                                          </p:val>
                                        </p:tav>
                                        <p:tav tm="100000">
                                          <p:val>
                                            <p:strVal val="#ppt_y"/>
                                          </p:val>
                                        </p:tav>
                                      </p:tavLst>
                                    </p:anim>
                                  </p:childTnLst>
                                </p:cTn>
                              </p:par>
                              <p:par>
                                <p:cTn id="107" presetID="23" presetClass="entr" presetSubtype="528" fill="hold" grpId="0" nodeType="withEffect">
                                  <p:stCondLst>
                                    <p:cond delay="100"/>
                                  </p:stCondLst>
                                  <p:childTnLst>
                                    <p:set>
                                      <p:cBhvr>
                                        <p:cTn id="108" dur="1" fill="hold">
                                          <p:stCondLst>
                                            <p:cond delay="0"/>
                                          </p:stCondLst>
                                        </p:cTn>
                                        <p:tgtEl>
                                          <p:spTgt spid="85"/>
                                        </p:tgtEl>
                                        <p:attrNameLst>
                                          <p:attrName>style.visibility</p:attrName>
                                        </p:attrNameLst>
                                      </p:cBhvr>
                                      <p:to>
                                        <p:strVal val="visible"/>
                                      </p:to>
                                    </p:set>
                                    <p:anim calcmode="lin" valueType="num">
                                      <p:cBhvr>
                                        <p:cTn id="109" dur="500" fill="hold"/>
                                        <p:tgtEl>
                                          <p:spTgt spid="85"/>
                                        </p:tgtEl>
                                        <p:attrNameLst>
                                          <p:attrName>ppt_w</p:attrName>
                                        </p:attrNameLst>
                                      </p:cBhvr>
                                      <p:tavLst>
                                        <p:tav tm="0">
                                          <p:val>
                                            <p:fltVal val="0"/>
                                          </p:val>
                                        </p:tav>
                                        <p:tav tm="100000">
                                          <p:val>
                                            <p:strVal val="#ppt_w"/>
                                          </p:val>
                                        </p:tav>
                                      </p:tavLst>
                                    </p:anim>
                                    <p:anim calcmode="lin" valueType="num">
                                      <p:cBhvr>
                                        <p:cTn id="110" dur="500" fill="hold"/>
                                        <p:tgtEl>
                                          <p:spTgt spid="85"/>
                                        </p:tgtEl>
                                        <p:attrNameLst>
                                          <p:attrName>ppt_h</p:attrName>
                                        </p:attrNameLst>
                                      </p:cBhvr>
                                      <p:tavLst>
                                        <p:tav tm="0">
                                          <p:val>
                                            <p:fltVal val="0"/>
                                          </p:val>
                                        </p:tav>
                                        <p:tav tm="100000">
                                          <p:val>
                                            <p:strVal val="#ppt_h"/>
                                          </p:val>
                                        </p:tav>
                                      </p:tavLst>
                                    </p:anim>
                                    <p:anim calcmode="lin" valueType="num">
                                      <p:cBhvr>
                                        <p:cTn id="111" dur="500" fill="hold"/>
                                        <p:tgtEl>
                                          <p:spTgt spid="85"/>
                                        </p:tgtEl>
                                        <p:attrNameLst>
                                          <p:attrName>ppt_x</p:attrName>
                                        </p:attrNameLst>
                                      </p:cBhvr>
                                      <p:tavLst>
                                        <p:tav tm="0">
                                          <p:val>
                                            <p:fltVal val="0.5"/>
                                          </p:val>
                                        </p:tav>
                                        <p:tav tm="100000">
                                          <p:val>
                                            <p:strVal val="#ppt_x"/>
                                          </p:val>
                                        </p:tav>
                                      </p:tavLst>
                                    </p:anim>
                                    <p:anim calcmode="lin" valueType="num">
                                      <p:cBhvr>
                                        <p:cTn id="112" dur="500" fill="hold"/>
                                        <p:tgtEl>
                                          <p:spTgt spid="85"/>
                                        </p:tgtEl>
                                        <p:attrNameLst>
                                          <p:attrName>ppt_y</p:attrName>
                                        </p:attrNameLst>
                                      </p:cBhvr>
                                      <p:tavLst>
                                        <p:tav tm="0">
                                          <p:val>
                                            <p:fltVal val="0.5"/>
                                          </p:val>
                                        </p:tav>
                                        <p:tav tm="100000">
                                          <p:val>
                                            <p:strVal val="#ppt_y"/>
                                          </p:val>
                                        </p:tav>
                                      </p:tavLst>
                                    </p:anim>
                                  </p:childTnLst>
                                </p:cTn>
                              </p:par>
                              <p:par>
                                <p:cTn id="113" presetID="23" presetClass="entr" presetSubtype="528" fill="hold" grpId="0" nodeType="withEffect">
                                  <p:stCondLst>
                                    <p:cond delay="50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 calcmode="lin" valueType="num">
                                      <p:cBhvr>
                                        <p:cTn id="117" dur="500" fill="hold"/>
                                        <p:tgtEl>
                                          <p:spTgt spid="76"/>
                                        </p:tgtEl>
                                        <p:attrNameLst>
                                          <p:attrName>ppt_x</p:attrName>
                                        </p:attrNameLst>
                                      </p:cBhvr>
                                      <p:tavLst>
                                        <p:tav tm="0">
                                          <p:val>
                                            <p:fltVal val="0.5"/>
                                          </p:val>
                                        </p:tav>
                                        <p:tav tm="100000">
                                          <p:val>
                                            <p:strVal val="#ppt_x"/>
                                          </p:val>
                                        </p:tav>
                                      </p:tavLst>
                                    </p:anim>
                                    <p:anim calcmode="lin" valueType="num">
                                      <p:cBhvr>
                                        <p:cTn id="118" dur="500" fill="hold"/>
                                        <p:tgtEl>
                                          <p:spTgt spid="76"/>
                                        </p:tgtEl>
                                        <p:attrNameLst>
                                          <p:attrName>ppt_y</p:attrName>
                                        </p:attrNameLst>
                                      </p:cBhvr>
                                      <p:tavLst>
                                        <p:tav tm="0">
                                          <p:val>
                                            <p:fltVal val="0.5"/>
                                          </p:val>
                                        </p:tav>
                                        <p:tav tm="100000">
                                          <p:val>
                                            <p:strVal val="#ppt_y"/>
                                          </p:val>
                                        </p:tav>
                                      </p:tavLst>
                                    </p:anim>
                                  </p:childTnLst>
                                </p:cTn>
                              </p:par>
                              <p:par>
                                <p:cTn id="119" presetID="23" presetClass="entr" presetSubtype="528" fill="hold" grpId="0" nodeType="withEffect">
                                  <p:stCondLst>
                                    <p:cond delay="1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par>
                                <p:cTn id="125" presetID="23" presetClass="entr" presetSubtype="528" fill="hold" grpId="0" nodeType="withEffect">
                                  <p:stCondLst>
                                    <p:cond delay="30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ppt_x</p:attrName>
                                        </p:attrNameLst>
                                      </p:cBhvr>
                                      <p:tavLst>
                                        <p:tav tm="0">
                                          <p:val>
                                            <p:fltVal val="0.5"/>
                                          </p:val>
                                        </p:tav>
                                        <p:tav tm="100000">
                                          <p:val>
                                            <p:strVal val="#ppt_x"/>
                                          </p:val>
                                        </p:tav>
                                      </p:tavLst>
                                    </p:anim>
                                    <p:anim calcmode="lin" valueType="num">
                                      <p:cBhvr>
                                        <p:cTn id="130" dur="500" fill="hold"/>
                                        <p:tgtEl>
                                          <p:spTgt spid="97"/>
                                        </p:tgtEl>
                                        <p:attrNameLst>
                                          <p:attrName>ppt_y</p:attrName>
                                        </p:attrNameLst>
                                      </p:cBhvr>
                                      <p:tavLst>
                                        <p:tav tm="0">
                                          <p:val>
                                            <p:fltVal val="0.5"/>
                                          </p:val>
                                        </p:tav>
                                        <p:tav tm="100000">
                                          <p:val>
                                            <p:strVal val="#ppt_y"/>
                                          </p:val>
                                        </p:tav>
                                      </p:tavLst>
                                    </p:anim>
                                  </p:childTnLst>
                                </p:cTn>
                              </p:par>
                              <p:par>
                                <p:cTn id="131" presetID="23" presetClass="entr" presetSubtype="528" fill="hold" grpId="0" nodeType="withEffect">
                                  <p:stCondLst>
                                    <p:cond delay="300"/>
                                  </p:stCondLst>
                                  <p:childTnLst>
                                    <p:set>
                                      <p:cBhvr>
                                        <p:cTn id="132" dur="1" fill="hold">
                                          <p:stCondLst>
                                            <p:cond delay="0"/>
                                          </p:stCondLst>
                                        </p:cTn>
                                        <p:tgtEl>
                                          <p:spTgt spid="75"/>
                                        </p:tgtEl>
                                        <p:attrNameLst>
                                          <p:attrName>style.visibility</p:attrName>
                                        </p:attrNameLst>
                                      </p:cBhvr>
                                      <p:to>
                                        <p:strVal val="visible"/>
                                      </p:to>
                                    </p:set>
                                    <p:anim calcmode="lin" valueType="num">
                                      <p:cBhvr>
                                        <p:cTn id="133" dur="500" fill="hold"/>
                                        <p:tgtEl>
                                          <p:spTgt spid="75"/>
                                        </p:tgtEl>
                                        <p:attrNameLst>
                                          <p:attrName>ppt_w</p:attrName>
                                        </p:attrNameLst>
                                      </p:cBhvr>
                                      <p:tavLst>
                                        <p:tav tm="0">
                                          <p:val>
                                            <p:fltVal val="0"/>
                                          </p:val>
                                        </p:tav>
                                        <p:tav tm="100000">
                                          <p:val>
                                            <p:strVal val="#ppt_w"/>
                                          </p:val>
                                        </p:tav>
                                      </p:tavLst>
                                    </p:anim>
                                    <p:anim calcmode="lin" valueType="num">
                                      <p:cBhvr>
                                        <p:cTn id="134" dur="500" fill="hold"/>
                                        <p:tgtEl>
                                          <p:spTgt spid="75"/>
                                        </p:tgtEl>
                                        <p:attrNameLst>
                                          <p:attrName>ppt_h</p:attrName>
                                        </p:attrNameLst>
                                      </p:cBhvr>
                                      <p:tavLst>
                                        <p:tav tm="0">
                                          <p:val>
                                            <p:fltVal val="0"/>
                                          </p:val>
                                        </p:tav>
                                        <p:tav tm="100000">
                                          <p:val>
                                            <p:strVal val="#ppt_h"/>
                                          </p:val>
                                        </p:tav>
                                      </p:tavLst>
                                    </p:anim>
                                    <p:anim calcmode="lin" valueType="num">
                                      <p:cBhvr>
                                        <p:cTn id="135" dur="500" fill="hold"/>
                                        <p:tgtEl>
                                          <p:spTgt spid="75"/>
                                        </p:tgtEl>
                                        <p:attrNameLst>
                                          <p:attrName>ppt_x</p:attrName>
                                        </p:attrNameLst>
                                      </p:cBhvr>
                                      <p:tavLst>
                                        <p:tav tm="0">
                                          <p:val>
                                            <p:fltVal val="0.5"/>
                                          </p:val>
                                        </p:tav>
                                        <p:tav tm="100000">
                                          <p:val>
                                            <p:strVal val="#ppt_x"/>
                                          </p:val>
                                        </p:tav>
                                      </p:tavLst>
                                    </p:anim>
                                    <p:anim calcmode="lin" valueType="num">
                                      <p:cBhvr>
                                        <p:cTn id="136" dur="500" fill="hold"/>
                                        <p:tgtEl>
                                          <p:spTgt spid="75"/>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20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fill="hold"/>
                                        <p:tgtEl>
                                          <p:spTgt spid="74"/>
                                        </p:tgtEl>
                                        <p:attrNameLst>
                                          <p:attrName>ppt_w</p:attrName>
                                        </p:attrNameLst>
                                      </p:cBhvr>
                                      <p:tavLst>
                                        <p:tav tm="0">
                                          <p:val>
                                            <p:fltVal val="0"/>
                                          </p:val>
                                        </p:tav>
                                        <p:tav tm="100000">
                                          <p:val>
                                            <p:strVal val="#ppt_w"/>
                                          </p:val>
                                        </p:tav>
                                      </p:tavLst>
                                    </p:anim>
                                    <p:anim calcmode="lin" valueType="num">
                                      <p:cBhvr>
                                        <p:cTn id="140" dur="500" fill="hold"/>
                                        <p:tgtEl>
                                          <p:spTgt spid="74"/>
                                        </p:tgtEl>
                                        <p:attrNameLst>
                                          <p:attrName>ppt_h</p:attrName>
                                        </p:attrNameLst>
                                      </p:cBhvr>
                                      <p:tavLst>
                                        <p:tav tm="0">
                                          <p:val>
                                            <p:fltVal val="0"/>
                                          </p:val>
                                        </p:tav>
                                        <p:tav tm="100000">
                                          <p:val>
                                            <p:strVal val="#ppt_h"/>
                                          </p:val>
                                        </p:tav>
                                      </p:tavLst>
                                    </p:anim>
                                    <p:anim calcmode="lin" valueType="num">
                                      <p:cBhvr>
                                        <p:cTn id="141" dur="500" fill="hold"/>
                                        <p:tgtEl>
                                          <p:spTgt spid="74"/>
                                        </p:tgtEl>
                                        <p:attrNameLst>
                                          <p:attrName>ppt_x</p:attrName>
                                        </p:attrNameLst>
                                      </p:cBhvr>
                                      <p:tavLst>
                                        <p:tav tm="0">
                                          <p:val>
                                            <p:fltVal val="0.5"/>
                                          </p:val>
                                        </p:tav>
                                        <p:tav tm="100000">
                                          <p:val>
                                            <p:strVal val="#ppt_x"/>
                                          </p:val>
                                        </p:tav>
                                      </p:tavLst>
                                    </p:anim>
                                    <p:anim calcmode="lin" valueType="num">
                                      <p:cBhvr>
                                        <p:cTn id="142" dur="500" fill="hold"/>
                                        <p:tgtEl>
                                          <p:spTgt spid="74"/>
                                        </p:tgtEl>
                                        <p:attrNameLst>
                                          <p:attrName>ppt_y</p:attrName>
                                        </p:attrNameLst>
                                      </p:cBhvr>
                                      <p:tavLst>
                                        <p:tav tm="0">
                                          <p:val>
                                            <p:fltVal val="0.5"/>
                                          </p:val>
                                        </p:tav>
                                        <p:tav tm="100000">
                                          <p:val>
                                            <p:strVal val="#ppt_y"/>
                                          </p:val>
                                        </p:tav>
                                      </p:tavLst>
                                    </p:anim>
                                  </p:childTnLst>
                                </p:cTn>
                              </p:par>
                              <p:par>
                                <p:cTn id="143" presetID="23" presetClass="entr" presetSubtype="528" fill="hold" grpId="0" nodeType="withEffect">
                                  <p:stCondLst>
                                    <p:cond delay="100"/>
                                  </p:stCondLst>
                                  <p:childTnLst>
                                    <p:set>
                                      <p:cBhvr>
                                        <p:cTn id="144" dur="1" fill="hold">
                                          <p:stCondLst>
                                            <p:cond delay="0"/>
                                          </p:stCondLst>
                                        </p:cTn>
                                        <p:tgtEl>
                                          <p:spTgt spid="73"/>
                                        </p:tgtEl>
                                        <p:attrNameLst>
                                          <p:attrName>style.visibility</p:attrName>
                                        </p:attrNameLst>
                                      </p:cBhvr>
                                      <p:to>
                                        <p:strVal val="visible"/>
                                      </p:to>
                                    </p:set>
                                    <p:anim calcmode="lin" valueType="num">
                                      <p:cBhvr>
                                        <p:cTn id="145" dur="500" fill="hold"/>
                                        <p:tgtEl>
                                          <p:spTgt spid="73"/>
                                        </p:tgtEl>
                                        <p:attrNameLst>
                                          <p:attrName>ppt_w</p:attrName>
                                        </p:attrNameLst>
                                      </p:cBhvr>
                                      <p:tavLst>
                                        <p:tav tm="0">
                                          <p:val>
                                            <p:fltVal val="0"/>
                                          </p:val>
                                        </p:tav>
                                        <p:tav tm="100000">
                                          <p:val>
                                            <p:strVal val="#ppt_w"/>
                                          </p:val>
                                        </p:tav>
                                      </p:tavLst>
                                    </p:anim>
                                    <p:anim calcmode="lin" valueType="num">
                                      <p:cBhvr>
                                        <p:cTn id="146" dur="500" fill="hold"/>
                                        <p:tgtEl>
                                          <p:spTgt spid="73"/>
                                        </p:tgtEl>
                                        <p:attrNameLst>
                                          <p:attrName>ppt_h</p:attrName>
                                        </p:attrNameLst>
                                      </p:cBhvr>
                                      <p:tavLst>
                                        <p:tav tm="0">
                                          <p:val>
                                            <p:fltVal val="0"/>
                                          </p:val>
                                        </p:tav>
                                        <p:tav tm="100000">
                                          <p:val>
                                            <p:strVal val="#ppt_h"/>
                                          </p:val>
                                        </p:tav>
                                      </p:tavLst>
                                    </p:anim>
                                    <p:anim calcmode="lin" valueType="num">
                                      <p:cBhvr>
                                        <p:cTn id="147" dur="500" fill="hold"/>
                                        <p:tgtEl>
                                          <p:spTgt spid="73"/>
                                        </p:tgtEl>
                                        <p:attrNameLst>
                                          <p:attrName>ppt_x</p:attrName>
                                        </p:attrNameLst>
                                      </p:cBhvr>
                                      <p:tavLst>
                                        <p:tav tm="0">
                                          <p:val>
                                            <p:fltVal val="0.5"/>
                                          </p:val>
                                        </p:tav>
                                        <p:tav tm="100000">
                                          <p:val>
                                            <p:strVal val="#ppt_x"/>
                                          </p:val>
                                        </p:tav>
                                      </p:tavLst>
                                    </p:anim>
                                    <p:anim calcmode="lin" valueType="num">
                                      <p:cBhvr>
                                        <p:cTn id="148" dur="500" fill="hold"/>
                                        <p:tgtEl>
                                          <p:spTgt spid="73"/>
                                        </p:tgtEl>
                                        <p:attrNameLst>
                                          <p:attrName>ppt_y</p:attrName>
                                        </p:attrNameLst>
                                      </p:cBhvr>
                                      <p:tavLst>
                                        <p:tav tm="0">
                                          <p:val>
                                            <p:fltVal val="0.5"/>
                                          </p:val>
                                        </p:tav>
                                        <p:tav tm="100000">
                                          <p:val>
                                            <p:strVal val="#ppt_y"/>
                                          </p:val>
                                        </p:tav>
                                      </p:tavLst>
                                    </p:anim>
                                  </p:childTnLst>
                                </p:cTn>
                              </p:par>
                              <p:par>
                                <p:cTn id="149" presetID="23" presetClass="entr" presetSubtype="528"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p:cTn id="151" dur="500" fill="hold"/>
                                        <p:tgtEl>
                                          <p:spTgt spid="72"/>
                                        </p:tgtEl>
                                        <p:attrNameLst>
                                          <p:attrName>ppt_w</p:attrName>
                                        </p:attrNameLst>
                                      </p:cBhvr>
                                      <p:tavLst>
                                        <p:tav tm="0">
                                          <p:val>
                                            <p:fltVal val="0"/>
                                          </p:val>
                                        </p:tav>
                                        <p:tav tm="100000">
                                          <p:val>
                                            <p:strVal val="#ppt_w"/>
                                          </p:val>
                                        </p:tav>
                                      </p:tavLst>
                                    </p:anim>
                                    <p:anim calcmode="lin" valueType="num">
                                      <p:cBhvr>
                                        <p:cTn id="152" dur="500" fill="hold"/>
                                        <p:tgtEl>
                                          <p:spTgt spid="72"/>
                                        </p:tgtEl>
                                        <p:attrNameLst>
                                          <p:attrName>ppt_h</p:attrName>
                                        </p:attrNameLst>
                                      </p:cBhvr>
                                      <p:tavLst>
                                        <p:tav tm="0">
                                          <p:val>
                                            <p:fltVal val="0"/>
                                          </p:val>
                                        </p:tav>
                                        <p:tav tm="100000">
                                          <p:val>
                                            <p:strVal val="#ppt_h"/>
                                          </p:val>
                                        </p:tav>
                                      </p:tavLst>
                                    </p:anim>
                                    <p:anim calcmode="lin" valueType="num">
                                      <p:cBhvr>
                                        <p:cTn id="153" dur="500" fill="hold"/>
                                        <p:tgtEl>
                                          <p:spTgt spid="72"/>
                                        </p:tgtEl>
                                        <p:attrNameLst>
                                          <p:attrName>ppt_x</p:attrName>
                                        </p:attrNameLst>
                                      </p:cBhvr>
                                      <p:tavLst>
                                        <p:tav tm="0">
                                          <p:val>
                                            <p:fltVal val="0.5"/>
                                          </p:val>
                                        </p:tav>
                                        <p:tav tm="100000">
                                          <p:val>
                                            <p:strVal val="#ppt_x"/>
                                          </p:val>
                                        </p:tav>
                                      </p:tavLst>
                                    </p:anim>
                                    <p:anim calcmode="lin" valueType="num">
                                      <p:cBhvr>
                                        <p:cTn id="154" dur="500" fill="hold"/>
                                        <p:tgtEl>
                                          <p:spTgt spid="72"/>
                                        </p:tgtEl>
                                        <p:attrNameLst>
                                          <p:attrName>ppt_y</p:attrName>
                                        </p:attrNameLst>
                                      </p:cBhvr>
                                      <p:tavLst>
                                        <p:tav tm="0">
                                          <p:val>
                                            <p:fltVal val="0.5"/>
                                          </p:val>
                                        </p:tav>
                                        <p:tav tm="100000">
                                          <p:val>
                                            <p:strVal val="#ppt_y"/>
                                          </p:val>
                                        </p:tav>
                                      </p:tavLst>
                                    </p:anim>
                                  </p:childTnLst>
                                </p:cTn>
                              </p:par>
                              <p:par>
                                <p:cTn id="155" presetID="23" presetClass="entr" presetSubtype="528" fill="hold" grpId="0" nodeType="withEffect">
                                  <p:stCondLst>
                                    <p:cond delay="500"/>
                                  </p:stCondLst>
                                  <p:childTnLst>
                                    <p:set>
                                      <p:cBhvr>
                                        <p:cTn id="156" dur="1" fill="hold">
                                          <p:stCondLst>
                                            <p:cond delay="0"/>
                                          </p:stCondLst>
                                        </p:cTn>
                                        <p:tgtEl>
                                          <p:spTgt spid="96"/>
                                        </p:tgtEl>
                                        <p:attrNameLst>
                                          <p:attrName>style.visibility</p:attrName>
                                        </p:attrNameLst>
                                      </p:cBhvr>
                                      <p:to>
                                        <p:strVal val="visible"/>
                                      </p:to>
                                    </p:set>
                                    <p:anim calcmode="lin" valueType="num">
                                      <p:cBhvr>
                                        <p:cTn id="157" dur="500" fill="hold"/>
                                        <p:tgtEl>
                                          <p:spTgt spid="96"/>
                                        </p:tgtEl>
                                        <p:attrNameLst>
                                          <p:attrName>ppt_w</p:attrName>
                                        </p:attrNameLst>
                                      </p:cBhvr>
                                      <p:tavLst>
                                        <p:tav tm="0">
                                          <p:val>
                                            <p:fltVal val="0"/>
                                          </p:val>
                                        </p:tav>
                                        <p:tav tm="100000">
                                          <p:val>
                                            <p:strVal val="#ppt_w"/>
                                          </p:val>
                                        </p:tav>
                                      </p:tavLst>
                                    </p:anim>
                                    <p:anim calcmode="lin" valueType="num">
                                      <p:cBhvr>
                                        <p:cTn id="158" dur="500" fill="hold"/>
                                        <p:tgtEl>
                                          <p:spTgt spid="96"/>
                                        </p:tgtEl>
                                        <p:attrNameLst>
                                          <p:attrName>ppt_h</p:attrName>
                                        </p:attrNameLst>
                                      </p:cBhvr>
                                      <p:tavLst>
                                        <p:tav tm="0">
                                          <p:val>
                                            <p:fltVal val="0"/>
                                          </p:val>
                                        </p:tav>
                                        <p:tav tm="100000">
                                          <p:val>
                                            <p:strVal val="#ppt_h"/>
                                          </p:val>
                                        </p:tav>
                                      </p:tavLst>
                                    </p:anim>
                                    <p:anim calcmode="lin" valueType="num">
                                      <p:cBhvr>
                                        <p:cTn id="159" dur="500" fill="hold"/>
                                        <p:tgtEl>
                                          <p:spTgt spid="96"/>
                                        </p:tgtEl>
                                        <p:attrNameLst>
                                          <p:attrName>ppt_x</p:attrName>
                                        </p:attrNameLst>
                                      </p:cBhvr>
                                      <p:tavLst>
                                        <p:tav tm="0">
                                          <p:val>
                                            <p:fltVal val="0.5"/>
                                          </p:val>
                                        </p:tav>
                                        <p:tav tm="100000">
                                          <p:val>
                                            <p:strVal val="#ppt_x"/>
                                          </p:val>
                                        </p:tav>
                                      </p:tavLst>
                                    </p:anim>
                                    <p:anim calcmode="lin" valueType="num">
                                      <p:cBhvr>
                                        <p:cTn id="160" dur="500" fill="hold"/>
                                        <p:tgtEl>
                                          <p:spTgt spid="96"/>
                                        </p:tgtEl>
                                        <p:attrNameLst>
                                          <p:attrName>ppt_y</p:attrName>
                                        </p:attrNameLst>
                                      </p:cBhvr>
                                      <p:tavLst>
                                        <p:tav tm="0">
                                          <p:val>
                                            <p:fltVal val="0.5"/>
                                          </p:val>
                                        </p:tav>
                                        <p:tav tm="100000">
                                          <p:val>
                                            <p:strVal val="#ppt_y"/>
                                          </p:val>
                                        </p:tav>
                                      </p:tavLst>
                                    </p:anim>
                                  </p:childTnLst>
                                </p:cTn>
                              </p:par>
                              <p:par>
                                <p:cTn id="161" presetID="23" presetClass="entr" presetSubtype="528" fill="hold" grpId="0" nodeType="withEffect">
                                  <p:stCondLst>
                                    <p:cond delay="100"/>
                                  </p:stCondLst>
                                  <p:childTnLst>
                                    <p:set>
                                      <p:cBhvr>
                                        <p:cTn id="162" dur="1" fill="hold">
                                          <p:stCondLst>
                                            <p:cond delay="0"/>
                                          </p:stCondLst>
                                        </p:cTn>
                                        <p:tgtEl>
                                          <p:spTgt spid="71"/>
                                        </p:tgtEl>
                                        <p:attrNameLst>
                                          <p:attrName>style.visibility</p:attrName>
                                        </p:attrNameLst>
                                      </p:cBhvr>
                                      <p:to>
                                        <p:strVal val="visible"/>
                                      </p:to>
                                    </p:set>
                                    <p:anim calcmode="lin" valueType="num">
                                      <p:cBhvr>
                                        <p:cTn id="163" dur="500" fill="hold"/>
                                        <p:tgtEl>
                                          <p:spTgt spid="71"/>
                                        </p:tgtEl>
                                        <p:attrNameLst>
                                          <p:attrName>ppt_w</p:attrName>
                                        </p:attrNameLst>
                                      </p:cBhvr>
                                      <p:tavLst>
                                        <p:tav tm="0">
                                          <p:val>
                                            <p:fltVal val="0"/>
                                          </p:val>
                                        </p:tav>
                                        <p:tav tm="100000">
                                          <p:val>
                                            <p:strVal val="#ppt_w"/>
                                          </p:val>
                                        </p:tav>
                                      </p:tavLst>
                                    </p:anim>
                                    <p:anim calcmode="lin" valueType="num">
                                      <p:cBhvr>
                                        <p:cTn id="164" dur="500" fill="hold"/>
                                        <p:tgtEl>
                                          <p:spTgt spid="71"/>
                                        </p:tgtEl>
                                        <p:attrNameLst>
                                          <p:attrName>ppt_h</p:attrName>
                                        </p:attrNameLst>
                                      </p:cBhvr>
                                      <p:tavLst>
                                        <p:tav tm="0">
                                          <p:val>
                                            <p:fltVal val="0"/>
                                          </p:val>
                                        </p:tav>
                                        <p:tav tm="100000">
                                          <p:val>
                                            <p:strVal val="#ppt_h"/>
                                          </p:val>
                                        </p:tav>
                                      </p:tavLst>
                                    </p:anim>
                                    <p:anim calcmode="lin" valueType="num">
                                      <p:cBhvr>
                                        <p:cTn id="165" dur="500" fill="hold"/>
                                        <p:tgtEl>
                                          <p:spTgt spid="71"/>
                                        </p:tgtEl>
                                        <p:attrNameLst>
                                          <p:attrName>ppt_x</p:attrName>
                                        </p:attrNameLst>
                                      </p:cBhvr>
                                      <p:tavLst>
                                        <p:tav tm="0">
                                          <p:val>
                                            <p:fltVal val="0.5"/>
                                          </p:val>
                                        </p:tav>
                                        <p:tav tm="100000">
                                          <p:val>
                                            <p:strVal val="#ppt_x"/>
                                          </p:val>
                                        </p:tav>
                                      </p:tavLst>
                                    </p:anim>
                                    <p:anim calcmode="lin" valueType="num">
                                      <p:cBhvr>
                                        <p:cTn id="166" dur="500" fill="hold"/>
                                        <p:tgtEl>
                                          <p:spTgt spid="71"/>
                                        </p:tgtEl>
                                        <p:attrNameLst>
                                          <p:attrName>ppt_y</p:attrName>
                                        </p:attrNameLst>
                                      </p:cBhvr>
                                      <p:tavLst>
                                        <p:tav tm="0">
                                          <p:val>
                                            <p:fltVal val="0.5"/>
                                          </p:val>
                                        </p:tav>
                                        <p:tav tm="100000">
                                          <p:val>
                                            <p:strVal val="#ppt_y"/>
                                          </p:val>
                                        </p:tav>
                                      </p:tavLst>
                                    </p:anim>
                                  </p:childTnLst>
                                </p:cTn>
                              </p:par>
                              <p:par>
                                <p:cTn id="167" presetID="23" presetClass="entr" presetSubtype="528"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 calcmode="lin" valueType="num">
                                      <p:cBhvr>
                                        <p:cTn id="169" dur="500" fill="hold"/>
                                        <p:tgtEl>
                                          <p:spTgt spid="70"/>
                                        </p:tgtEl>
                                        <p:attrNameLst>
                                          <p:attrName>ppt_w</p:attrName>
                                        </p:attrNameLst>
                                      </p:cBhvr>
                                      <p:tavLst>
                                        <p:tav tm="0">
                                          <p:val>
                                            <p:fltVal val="0"/>
                                          </p:val>
                                        </p:tav>
                                        <p:tav tm="100000">
                                          <p:val>
                                            <p:strVal val="#ppt_w"/>
                                          </p:val>
                                        </p:tav>
                                      </p:tavLst>
                                    </p:anim>
                                    <p:anim calcmode="lin" valueType="num">
                                      <p:cBhvr>
                                        <p:cTn id="170" dur="500" fill="hold"/>
                                        <p:tgtEl>
                                          <p:spTgt spid="70"/>
                                        </p:tgtEl>
                                        <p:attrNameLst>
                                          <p:attrName>ppt_h</p:attrName>
                                        </p:attrNameLst>
                                      </p:cBhvr>
                                      <p:tavLst>
                                        <p:tav tm="0">
                                          <p:val>
                                            <p:fltVal val="0"/>
                                          </p:val>
                                        </p:tav>
                                        <p:tav tm="100000">
                                          <p:val>
                                            <p:strVal val="#ppt_h"/>
                                          </p:val>
                                        </p:tav>
                                      </p:tavLst>
                                    </p:anim>
                                    <p:anim calcmode="lin" valueType="num">
                                      <p:cBhvr>
                                        <p:cTn id="171" dur="500" fill="hold"/>
                                        <p:tgtEl>
                                          <p:spTgt spid="70"/>
                                        </p:tgtEl>
                                        <p:attrNameLst>
                                          <p:attrName>ppt_x</p:attrName>
                                        </p:attrNameLst>
                                      </p:cBhvr>
                                      <p:tavLst>
                                        <p:tav tm="0">
                                          <p:val>
                                            <p:fltVal val="0.5"/>
                                          </p:val>
                                        </p:tav>
                                        <p:tav tm="100000">
                                          <p:val>
                                            <p:strVal val="#ppt_x"/>
                                          </p:val>
                                        </p:tav>
                                      </p:tavLst>
                                    </p:anim>
                                    <p:anim calcmode="lin" valueType="num">
                                      <p:cBhvr>
                                        <p:cTn id="172" dur="500" fill="hold"/>
                                        <p:tgtEl>
                                          <p:spTgt spid="70"/>
                                        </p:tgtEl>
                                        <p:attrNameLst>
                                          <p:attrName>ppt_y</p:attrName>
                                        </p:attrNameLst>
                                      </p:cBhvr>
                                      <p:tavLst>
                                        <p:tav tm="0">
                                          <p:val>
                                            <p:fltVal val="0.5"/>
                                          </p:val>
                                        </p:tav>
                                        <p:tav tm="100000">
                                          <p:val>
                                            <p:strVal val="#ppt_y"/>
                                          </p:val>
                                        </p:tav>
                                      </p:tavLst>
                                    </p:anim>
                                  </p:childTnLst>
                                </p:cTn>
                              </p:par>
                              <p:par>
                                <p:cTn id="173" presetID="23" presetClass="entr" presetSubtype="528"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fltVal val="0"/>
                                          </p:val>
                                        </p:tav>
                                        <p:tav tm="100000">
                                          <p:val>
                                            <p:strVal val="#ppt_w"/>
                                          </p:val>
                                        </p:tav>
                                      </p:tavLst>
                                    </p:anim>
                                    <p:anim calcmode="lin" valueType="num">
                                      <p:cBhvr>
                                        <p:cTn id="176" dur="500" fill="hold"/>
                                        <p:tgtEl>
                                          <p:spTgt spid="67"/>
                                        </p:tgtEl>
                                        <p:attrNameLst>
                                          <p:attrName>ppt_h</p:attrName>
                                        </p:attrNameLst>
                                      </p:cBhvr>
                                      <p:tavLst>
                                        <p:tav tm="0">
                                          <p:val>
                                            <p:fltVal val="0"/>
                                          </p:val>
                                        </p:tav>
                                        <p:tav tm="100000">
                                          <p:val>
                                            <p:strVal val="#ppt_h"/>
                                          </p:val>
                                        </p:tav>
                                      </p:tavLst>
                                    </p:anim>
                                    <p:anim calcmode="lin" valueType="num">
                                      <p:cBhvr>
                                        <p:cTn id="177" dur="500" fill="hold"/>
                                        <p:tgtEl>
                                          <p:spTgt spid="67"/>
                                        </p:tgtEl>
                                        <p:attrNameLst>
                                          <p:attrName>ppt_x</p:attrName>
                                        </p:attrNameLst>
                                      </p:cBhvr>
                                      <p:tavLst>
                                        <p:tav tm="0">
                                          <p:val>
                                            <p:fltVal val="0.5"/>
                                          </p:val>
                                        </p:tav>
                                        <p:tav tm="100000">
                                          <p:val>
                                            <p:strVal val="#ppt_x"/>
                                          </p:val>
                                        </p:tav>
                                      </p:tavLst>
                                    </p:anim>
                                    <p:anim calcmode="lin" valueType="num">
                                      <p:cBhvr>
                                        <p:cTn id="178" dur="500" fill="hold"/>
                                        <p:tgtEl>
                                          <p:spTgt spid="67"/>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300"/>
                                  </p:stCondLst>
                                  <p:childTnLst>
                                    <p:set>
                                      <p:cBhvr>
                                        <p:cTn id="180" dur="1" fill="hold">
                                          <p:stCondLst>
                                            <p:cond delay="0"/>
                                          </p:stCondLst>
                                        </p:cTn>
                                        <p:tgtEl>
                                          <p:spTgt spid="66"/>
                                        </p:tgtEl>
                                        <p:attrNameLst>
                                          <p:attrName>style.visibility</p:attrName>
                                        </p:attrNameLst>
                                      </p:cBhvr>
                                      <p:to>
                                        <p:strVal val="visible"/>
                                      </p:to>
                                    </p:set>
                                    <p:anim calcmode="lin" valueType="num">
                                      <p:cBhvr>
                                        <p:cTn id="181" dur="500" fill="hold"/>
                                        <p:tgtEl>
                                          <p:spTgt spid="66"/>
                                        </p:tgtEl>
                                        <p:attrNameLst>
                                          <p:attrName>ppt_w</p:attrName>
                                        </p:attrNameLst>
                                      </p:cBhvr>
                                      <p:tavLst>
                                        <p:tav tm="0">
                                          <p:val>
                                            <p:fltVal val="0"/>
                                          </p:val>
                                        </p:tav>
                                        <p:tav tm="100000">
                                          <p:val>
                                            <p:strVal val="#ppt_w"/>
                                          </p:val>
                                        </p:tav>
                                      </p:tavLst>
                                    </p:anim>
                                    <p:anim calcmode="lin" valueType="num">
                                      <p:cBhvr>
                                        <p:cTn id="182" dur="500" fill="hold"/>
                                        <p:tgtEl>
                                          <p:spTgt spid="66"/>
                                        </p:tgtEl>
                                        <p:attrNameLst>
                                          <p:attrName>ppt_h</p:attrName>
                                        </p:attrNameLst>
                                      </p:cBhvr>
                                      <p:tavLst>
                                        <p:tav tm="0">
                                          <p:val>
                                            <p:fltVal val="0"/>
                                          </p:val>
                                        </p:tav>
                                        <p:tav tm="100000">
                                          <p:val>
                                            <p:strVal val="#ppt_h"/>
                                          </p:val>
                                        </p:tav>
                                      </p:tavLst>
                                    </p:anim>
                                    <p:anim calcmode="lin" valueType="num">
                                      <p:cBhvr>
                                        <p:cTn id="183" dur="500" fill="hold"/>
                                        <p:tgtEl>
                                          <p:spTgt spid="66"/>
                                        </p:tgtEl>
                                        <p:attrNameLst>
                                          <p:attrName>ppt_x</p:attrName>
                                        </p:attrNameLst>
                                      </p:cBhvr>
                                      <p:tavLst>
                                        <p:tav tm="0">
                                          <p:val>
                                            <p:fltVal val="0.5"/>
                                          </p:val>
                                        </p:tav>
                                        <p:tav tm="100000">
                                          <p:val>
                                            <p:strVal val="#ppt_x"/>
                                          </p:val>
                                        </p:tav>
                                      </p:tavLst>
                                    </p:anim>
                                    <p:anim calcmode="lin" valueType="num">
                                      <p:cBhvr>
                                        <p:cTn id="184" dur="500" fill="hold"/>
                                        <p:tgtEl>
                                          <p:spTgt spid="66"/>
                                        </p:tgtEl>
                                        <p:attrNameLst>
                                          <p:attrName>ppt_y</p:attrName>
                                        </p:attrNameLst>
                                      </p:cBhvr>
                                      <p:tavLst>
                                        <p:tav tm="0">
                                          <p:val>
                                            <p:fltVal val="0.5"/>
                                          </p:val>
                                        </p:tav>
                                        <p:tav tm="100000">
                                          <p:val>
                                            <p:strVal val="#ppt_y"/>
                                          </p:val>
                                        </p:tav>
                                      </p:tavLst>
                                    </p:anim>
                                  </p:childTnLst>
                                </p:cTn>
                              </p:par>
                              <p:par>
                                <p:cTn id="185" presetID="23" presetClass="entr" presetSubtype="528" fill="hold" grpId="0" nodeType="withEffect">
                                  <p:stCondLst>
                                    <p:cond delay="10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ppt_x</p:attrName>
                                        </p:attrNameLst>
                                      </p:cBhvr>
                                      <p:tavLst>
                                        <p:tav tm="0">
                                          <p:val>
                                            <p:fltVal val="0.5"/>
                                          </p:val>
                                        </p:tav>
                                        <p:tav tm="100000">
                                          <p:val>
                                            <p:strVal val="#ppt_x"/>
                                          </p:val>
                                        </p:tav>
                                      </p:tavLst>
                                    </p:anim>
                                    <p:anim calcmode="lin" valueType="num">
                                      <p:cBhvr>
                                        <p:cTn id="190" dur="500" fill="hold"/>
                                        <p:tgtEl>
                                          <p:spTgt spid="65"/>
                                        </p:tgtEl>
                                        <p:attrNameLst>
                                          <p:attrName>ppt_y</p:attrName>
                                        </p:attrNameLst>
                                      </p:cBhvr>
                                      <p:tavLst>
                                        <p:tav tm="0">
                                          <p:val>
                                            <p:fltVal val="0.5"/>
                                          </p:val>
                                        </p:tav>
                                        <p:tav tm="100000">
                                          <p:val>
                                            <p:strVal val="#ppt_y"/>
                                          </p:val>
                                        </p:tav>
                                      </p:tavLst>
                                    </p:anim>
                                  </p:childTnLst>
                                </p:cTn>
                              </p:par>
                              <p:par>
                                <p:cTn id="191" presetID="23" presetClass="entr" presetSubtype="528" fill="hold" grpId="0" nodeType="withEffect">
                                  <p:stCondLst>
                                    <p:cond delay="300"/>
                                  </p:stCondLst>
                                  <p:childTnLst>
                                    <p:set>
                                      <p:cBhvr>
                                        <p:cTn id="192" dur="1" fill="hold">
                                          <p:stCondLst>
                                            <p:cond delay="0"/>
                                          </p:stCondLst>
                                        </p:cTn>
                                        <p:tgtEl>
                                          <p:spTgt spid="68"/>
                                        </p:tgtEl>
                                        <p:attrNameLst>
                                          <p:attrName>style.visibility</p:attrName>
                                        </p:attrNameLst>
                                      </p:cBhvr>
                                      <p:to>
                                        <p:strVal val="visible"/>
                                      </p:to>
                                    </p:set>
                                    <p:anim calcmode="lin" valueType="num">
                                      <p:cBhvr>
                                        <p:cTn id="193" dur="500" fill="hold"/>
                                        <p:tgtEl>
                                          <p:spTgt spid="68"/>
                                        </p:tgtEl>
                                        <p:attrNameLst>
                                          <p:attrName>ppt_w</p:attrName>
                                        </p:attrNameLst>
                                      </p:cBhvr>
                                      <p:tavLst>
                                        <p:tav tm="0">
                                          <p:val>
                                            <p:fltVal val="0"/>
                                          </p:val>
                                        </p:tav>
                                        <p:tav tm="100000">
                                          <p:val>
                                            <p:strVal val="#ppt_w"/>
                                          </p:val>
                                        </p:tav>
                                      </p:tavLst>
                                    </p:anim>
                                    <p:anim calcmode="lin" valueType="num">
                                      <p:cBhvr>
                                        <p:cTn id="194" dur="500" fill="hold"/>
                                        <p:tgtEl>
                                          <p:spTgt spid="68"/>
                                        </p:tgtEl>
                                        <p:attrNameLst>
                                          <p:attrName>ppt_h</p:attrName>
                                        </p:attrNameLst>
                                      </p:cBhvr>
                                      <p:tavLst>
                                        <p:tav tm="0">
                                          <p:val>
                                            <p:fltVal val="0"/>
                                          </p:val>
                                        </p:tav>
                                        <p:tav tm="100000">
                                          <p:val>
                                            <p:strVal val="#ppt_h"/>
                                          </p:val>
                                        </p:tav>
                                      </p:tavLst>
                                    </p:anim>
                                    <p:anim calcmode="lin" valueType="num">
                                      <p:cBhvr>
                                        <p:cTn id="195" dur="500" fill="hold"/>
                                        <p:tgtEl>
                                          <p:spTgt spid="68"/>
                                        </p:tgtEl>
                                        <p:attrNameLst>
                                          <p:attrName>ppt_x</p:attrName>
                                        </p:attrNameLst>
                                      </p:cBhvr>
                                      <p:tavLst>
                                        <p:tav tm="0">
                                          <p:val>
                                            <p:fltVal val="0.5"/>
                                          </p:val>
                                        </p:tav>
                                        <p:tav tm="100000">
                                          <p:val>
                                            <p:strVal val="#ppt_x"/>
                                          </p:val>
                                        </p:tav>
                                      </p:tavLst>
                                    </p:anim>
                                    <p:anim calcmode="lin" valueType="num">
                                      <p:cBhvr>
                                        <p:cTn id="196" dur="500" fill="hold"/>
                                        <p:tgtEl>
                                          <p:spTgt spid="68"/>
                                        </p:tgtEl>
                                        <p:attrNameLst>
                                          <p:attrName>ppt_y</p:attrName>
                                        </p:attrNameLst>
                                      </p:cBhvr>
                                      <p:tavLst>
                                        <p:tav tm="0">
                                          <p:val>
                                            <p:fltVal val="0.5"/>
                                          </p:val>
                                        </p:tav>
                                        <p:tav tm="100000">
                                          <p:val>
                                            <p:strVal val="#ppt_y"/>
                                          </p:val>
                                        </p:tav>
                                      </p:tavLst>
                                    </p:anim>
                                  </p:childTnLst>
                                </p:cTn>
                              </p:par>
                              <p:par>
                                <p:cTn id="197" presetID="23" presetClass="entr" presetSubtype="528" fill="hold" grpId="0" nodeType="withEffect">
                                  <p:stCondLst>
                                    <p:cond delay="400"/>
                                  </p:stCondLst>
                                  <p:childTnLst>
                                    <p:set>
                                      <p:cBhvr>
                                        <p:cTn id="198" dur="1" fill="hold">
                                          <p:stCondLst>
                                            <p:cond delay="0"/>
                                          </p:stCondLst>
                                        </p:cTn>
                                        <p:tgtEl>
                                          <p:spTgt spid="64"/>
                                        </p:tgtEl>
                                        <p:attrNameLst>
                                          <p:attrName>style.visibility</p:attrName>
                                        </p:attrNameLst>
                                      </p:cBhvr>
                                      <p:to>
                                        <p:strVal val="visible"/>
                                      </p:to>
                                    </p:set>
                                    <p:anim calcmode="lin" valueType="num">
                                      <p:cBhvr>
                                        <p:cTn id="199" dur="500" fill="hold"/>
                                        <p:tgtEl>
                                          <p:spTgt spid="64"/>
                                        </p:tgtEl>
                                        <p:attrNameLst>
                                          <p:attrName>ppt_w</p:attrName>
                                        </p:attrNameLst>
                                      </p:cBhvr>
                                      <p:tavLst>
                                        <p:tav tm="0">
                                          <p:val>
                                            <p:fltVal val="0"/>
                                          </p:val>
                                        </p:tav>
                                        <p:tav tm="100000">
                                          <p:val>
                                            <p:strVal val="#ppt_w"/>
                                          </p:val>
                                        </p:tav>
                                      </p:tavLst>
                                    </p:anim>
                                    <p:anim calcmode="lin" valueType="num">
                                      <p:cBhvr>
                                        <p:cTn id="200" dur="500" fill="hold"/>
                                        <p:tgtEl>
                                          <p:spTgt spid="64"/>
                                        </p:tgtEl>
                                        <p:attrNameLst>
                                          <p:attrName>ppt_h</p:attrName>
                                        </p:attrNameLst>
                                      </p:cBhvr>
                                      <p:tavLst>
                                        <p:tav tm="0">
                                          <p:val>
                                            <p:fltVal val="0"/>
                                          </p:val>
                                        </p:tav>
                                        <p:tav tm="100000">
                                          <p:val>
                                            <p:strVal val="#ppt_h"/>
                                          </p:val>
                                        </p:tav>
                                      </p:tavLst>
                                    </p:anim>
                                    <p:anim calcmode="lin" valueType="num">
                                      <p:cBhvr>
                                        <p:cTn id="201" dur="500" fill="hold"/>
                                        <p:tgtEl>
                                          <p:spTgt spid="64"/>
                                        </p:tgtEl>
                                        <p:attrNameLst>
                                          <p:attrName>ppt_x</p:attrName>
                                        </p:attrNameLst>
                                      </p:cBhvr>
                                      <p:tavLst>
                                        <p:tav tm="0">
                                          <p:val>
                                            <p:fltVal val="0.5"/>
                                          </p:val>
                                        </p:tav>
                                        <p:tav tm="100000">
                                          <p:val>
                                            <p:strVal val="#ppt_x"/>
                                          </p:val>
                                        </p:tav>
                                      </p:tavLst>
                                    </p:anim>
                                    <p:anim calcmode="lin" valueType="num">
                                      <p:cBhvr>
                                        <p:cTn id="202" dur="500" fill="hold"/>
                                        <p:tgtEl>
                                          <p:spTgt spid="64"/>
                                        </p:tgtEl>
                                        <p:attrNameLst>
                                          <p:attrName>ppt_y</p:attrName>
                                        </p:attrNameLst>
                                      </p:cBhvr>
                                      <p:tavLst>
                                        <p:tav tm="0">
                                          <p:val>
                                            <p:fltVal val="0.5"/>
                                          </p:val>
                                        </p:tav>
                                        <p:tav tm="100000">
                                          <p:val>
                                            <p:strVal val="#ppt_y"/>
                                          </p:val>
                                        </p:tav>
                                      </p:tavLst>
                                    </p:anim>
                                  </p:childTnLst>
                                </p:cTn>
                              </p:par>
                              <p:par>
                                <p:cTn id="203" presetID="23" presetClass="entr" presetSubtype="528" fill="hold" grpId="0" nodeType="withEffect">
                                  <p:stCondLst>
                                    <p:cond delay="300"/>
                                  </p:stCondLst>
                                  <p:childTnLst>
                                    <p:set>
                                      <p:cBhvr>
                                        <p:cTn id="204" dur="1" fill="hold">
                                          <p:stCondLst>
                                            <p:cond delay="0"/>
                                          </p:stCondLst>
                                        </p:cTn>
                                        <p:tgtEl>
                                          <p:spTgt spid="63"/>
                                        </p:tgtEl>
                                        <p:attrNameLst>
                                          <p:attrName>style.visibility</p:attrName>
                                        </p:attrNameLst>
                                      </p:cBhvr>
                                      <p:to>
                                        <p:strVal val="visible"/>
                                      </p:to>
                                    </p:set>
                                    <p:anim calcmode="lin" valueType="num">
                                      <p:cBhvr>
                                        <p:cTn id="205" dur="500" fill="hold"/>
                                        <p:tgtEl>
                                          <p:spTgt spid="63"/>
                                        </p:tgtEl>
                                        <p:attrNameLst>
                                          <p:attrName>ppt_w</p:attrName>
                                        </p:attrNameLst>
                                      </p:cBhvr>
                                      <p:tavLst>
                                        <p:tav tm="0">
                                          <p:val>
                                            <p:fltVal val="0"/>
                                          </p:val>
                                        </p:tav>
                                        <p:tav tm="100000">
                                          <p:val>
                                            <p:strVal val="#ppt_w"/>
                                          </p:val>
                                        </p:tav>
                                      </p:tavLst>
                                    </p:anim>
                                    <p:anim calcmode="lin" valueType="num">
                                      <p:cBhvr>
                                        <p:cTn id="206" dur="500" fill="hold"/>
                                        <p:tgtEl>
                                          <p:spTgt spid="63"/>
                                        </p:tgtEl>
                                        <p:attrNameLst>
                                          <p:attrName>ppt_h</p:attrName>
                                        </p:attrNameLst>
                                      </p:cBhvr>
                                      <p:tavLst>
                                        <p:tav tm="0">
                                          <p:val>
                                            <p:fltVal val="0"/>
                                          </p:val>
                                        </p:tav>
                                        <p:tav tm="100000">
                                          <p:val>
                                            <p:strVal val="#ppt_h"/>
                                          </p:val>
                                        </p:tav>
                                      </p:tavLst>
                                    </p:anim>
                                    <p:anim calcmode="lin" valueType="num">
                                      <p:cBhvr>
                                        <p:cTn id="207" dur="500" fill="hold"/>
                                        <p:tgtEl>
                                          <p:spTgt spid="63"/>
                                        </p:tgtEl>
                                        <p:attrNameLst>
                                          <p:attrName>ppt_x</p:attrName>
                                        </p:attrNameLst>
                                      </p:cBhvr>
                                      <p:tavLst>
                                        <p:tav tm="0">
                                          <p:val>
                                            <p:fltVal val="0.5"/>
                                          </p:val>
                                        </p:tav>
                                        <p:tav tm="100000">
                                          <p:val>
                                            <p:strVal val="#ppt_x"/>
                                          </p:val>
                                        </p:tav>
                                      </p:tavLst>
                                    </p:anim>
                                    <p:anim calcmode="lin" valueType="num">
                                      <p:cBhvr>
                                        <p:cTn id="208" dur="500" fill="hold"/>
                                        <p:tgtEl>
                                          <p:spTgt spid="63"/>
                                        </p:tgtEl>
                                        <p:attrNameLst>
                                          <p:attrName>ppt_y</p:attrName>
                                        </p:attrNameLst>
                                      </p:cBhvr>
                                      <p:tavLst>
                                        <p:tav tm="0">
                                          <p:val>
                                            <p:fltVal val="0.5"/>
                                          </p:val>
                                        </p:tav>
                                        <p:tav tm="100000">
                                          <p:val>
                                            <p:strVal val="#ppt_y"/>
                                          </p:val>
                                        </p:tav>
                                      </p:tavLst>
                                    </p:anim>
                                  </p:childTnLst>
                                </p:cTn>
                              </p:par>
                              <p:par>
                                <p:cTn id="209" presetID="23" presetClass="entr" presetSubtype="528" fill="hold" grpId="0" nodeType="withEffect">
                                  <p:stCondLst>
                                    <p:cond delay="200"/>
                                  </p:stCondLst>
                                  <p:childTnLst>
                                    <p:set>
                                      <p:cBhvr>
                                        <p:cTn id="210" dur="1" fill="hold">
                                          <p:stCondLst>
                                            <p:cond delay="0"/>
                                          </p:stCondLst>
                                        </p:cTn>
                                        <p:tgtEl>
                                          <p:spTgt spid="78"/>
                                        </p:tgtEl>
                                        <p:attrNameLst>
                                          <p:attrName>style.visibility</p:attrName>
                                        </p:attrNameLst>
                                      </p:cBhvr>
                                      <p:to>
                                        <p:strVal val="visible"/>
                                      </p:to>
                                    </p:set>
                                    <p:anim calcmode="lin" valueType="num">
                                      <p:cBhvr>
                                        <p:cTn id="211" dur="500" fill="hold"/>
                                        <p:tgtEl>
                                          <p:spTgt spid="78"/>
                                        </p:tgtEl>
                                        <p:attrNameLst>
                                          <p:attrName>ppt_w</p:attrName>
                                        </p:attrNameLst>
                                      </p:cBhvr>
                                      <p:tavLst>
                                        <p:tav tm="0">
                                          <p:val>
                                            <p:fltVal val="0"/>
                                          </p:val>
                                        </p:tav>
                                        <p:tav tm="100000">
                                          <p:val>
                                            <p:strVal val="#ppt_w"/>
                                          </p:val>
                                        </p:tav>
                                      </p:tavLst>
                                    </p:anim>
                                    <p:anim calcmode="lin" valueType="num">
                                      <p:cBhvr>
                                        <p:cTn id="212" dur="500" fill="hold"/>
                                        <p:tgtEl>
                                          <p:spTgt spid="78"/>
                                        </p:tgtEl>
                                        <p:attrNameLst>
                                          <p:attrName>ppt_h</p:attrName>
                                        </p:attrNameLst>
                                      </p:cBhvr>
                                      <p:tavLst>
                                        <p:tav tm="0">
                                          <p:val>
                                            <p:fltVal val="0"/>
                                          </p:val>
                                        </p:tav>
                                        <p:tav tm="100000">
                                          <p:val>
                                            <p:strVal val="#ppt_h"/>
                                          </p:val>
                                        </p:tav>
                                      </p:tavLst>
                                    </p:anim>
                                    <p:anim calcmode="lin" valueType="num">
                                      <p:cBhvr>
                                        <p:cTn id="213" dur="500" fill="hold"/>
                                        <p:tgtEl>
                                          <p:spTgt spid="78"/>
                                        </p:tgtEl>
                                        <p:attrNameLst>
                                          <p:attrName>ppt_x</p:attrName>
                                        </p:attrNameLst>
                                      </p:cBhvr>
                                      <p:tavLst>
                                        <p:tav tm="0">
                                          <p:val>
                                            <p:fltVal val="0.5"/>
                                          </p:val>
                                        </p:tav>
                                        <p:tav tm="100000">
                                          <p:val>
                                            <p:strVal val="#ppt_x"/>
                                          </p:val>
                                        </p:tav>
                                      </p:tavLst>
                                    </p:anim>
                                    <p:anim calcmode="lin" valueType="num">
                                      <p:cBhvr>
                                        <p:cTn id="214" dur="500" fill="hold"/>
                                        <p:tgtEl>
                                          <p:spTgt spid="78"/>
                                        </p:tgtEl>
                                        <p:attrNameLst>
                                          <p:attrName>ppt_y</p:attrName>
                                        </p:attrNameLst>
                                      </p:cBhvr>
                                      <p:tavLst>
                                        <p:tav tm="0">
                                          <p:val>
                                            <p:fltVal val="0.5"/>
                                          </p:val>
                                        </p:tav>
                                        <p:tav tm="100000">
                                          <p:val>
                                            <p:strVal val="#ppt_y"/>
                                          </p:val>
                                        </p:tav>
                                      </p:tavLst>
                                    </p:anim>
                                  </p:childTnLst>
                                </p:cTn>
                              </p:par>
                              <p:par>
                                <p:cTn id="215" presetID="22" presetClass="entr" presetSubtype="4" fill="hold" nodeType="withEffect">
                                  <p:stCondLst>
                                    <p:cond delay="0"/>
                                  </p:stCondLst>
                                  <p:childTnLst>
                                    <p:set>
                                      <p:cBhvr>
                                        <p:cTn id="216" dur="1" fill="hold">
                                          <p:stCondLst>
                                            <p:cond delay="0"/>
                                          </p:stCondLst>
                                        </p:cTn>
                                        <p:tgtEl>
                                          <p:spTgt spid="104"/>
                                        </p:tgtEl>
                                        <p:attrNameLst>
                                          <p:attrName>style.visibility</p:attrName>
                                        </p:attrNameLst>
                                      </p:cBhvr>
                                      <p:to>
                                        <p:strVal val="visible"/>
                                      </p:to>
                                    </p:set>
                                    <p:animEffect transition="in" filter="wipe(down)">
                                      <p:cBhvr>
                                        <p:cTn id="217" dur="500"/>
                                        <p:tgtEl>
                                          <p:spTgt spid="104"/>
                                        </p:tgtEl>
                                      </p:cBhvr>
                                    </p:animEffect>
                                  </p:childTnLst>
                                </p:cTn>
                              </p:par>
                            </p:childTnLst>
                          </p:cTn>
                        </p:par>
                        <p:par>
                          <p:cTn id="218" fill="hold">
                            <p:stCondLst>
                              <p:cond delay="500"/>
                            </p:stCondLst>
                            <p:childTnLst>
                              <p:par>
                                <p:cTn id="219" presetID="47" presetClass="entr" presetSubtype="0" fill="hold" grpId="0" nodeType="afterEffect">
                                  <p:stCondLst>
                                    <p:cond delay="0"/>
                                  </p:stCondLst>
                                  <p:childTnLst>
                                    <p:set>
                                      <p:cBhvr>
                                        <p:cTn id="220" dur="1" fill="hold">
                                          <p:stCondLst>
                                            <p:cond delay="0"/>
                                          </p:stCondLst>
                                        </p:cTn>
                                        <p:tgtEl>
                                          <p:spTgt spid="6"/>
                                        </p:tgtEl>
                                        <p:attrNameLst>
                                          <p:attrName>style.visibility</p:attrName>
                                        </p:attrNameLst>
                                      </p:cBhvr>
                                      <p:to>
                                        <p:strVal val="visible"/>
                                      </p:to>
                                    </p:set>
                                    <p:animEffect transition="in" filter="fade">
                                      <p:cBhvr>
                                        <p:cTn id="221" dur="500"/>
                                        <p:tgtEl>
                                          <p:spTgt spid="6"/>
                                        </p:tgtEl>
                                      </p:cBhvr>
                                    </p:animEffect>
                                    <p:anim calcmode="lin" valueType="num">
                                      <p:cBhvr>
                                        <p:cTn id="222" dur="500" fill="hold"/>
                                        <p:tgtEl>
                                          <p:spTgt spid="6"/>
                                        </p:tgtEl>
                                        <p:attrNameLst>
                                          <p:attrName>ppt_x</p:attrName>
                                        </p:attrNameLst>
                                      </p:cBhvr>
                                      <p:tavLst>
                                        <p:tav tm="0">
                                          <p:val>
                                            <p:strVal val="#ppt_x"/>
                                          </p:val>
                                        </p:tav>
                                        <p:tav tm="100000">
                                          <p:val>
                                            <p:strVal val="#ppt_x"/>
                                          </p:val>
                                        </p:tav>
                                      </p:tavLst>
                                    </p:anim>
                                    <p:anim calcmode="lin" valueType="num">
                                      <p:cBhvr>
                                        <p:cTn id="223" dur="500" fill="hold"/>
                                        <p:tgtEl>
                                          <p:spTgt spid="6"/>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1"/>
                                        </p:tgtEl>
                                        <p:attrNameLst>
                                          <p:attrName>style.visibility</p:attrName>
                                        </p:attrNameLst>
                                      </p:cBhvr>
                                      <p:to>
                                        <p:strVal val="visible"/>
                                      </p:to>
                                    </p:set>
                                    <p:animEffect transition="in" filter="fade">
                                      <p:cBhvr>
                                        <p:cTn id="226" dur="500"/>
                                        <p:tgtEl>
                                          <p:spTgt spid="11"/>
                                        </p:tgtEl>
                                      </p:cBhvr>
                                    </p:animEffect>
                                    <p:anim calcmode="lin" valueType="num">
                                      <p:cBhvr>
                                        <p:cTn id="227" dur="500" fill="hold"/>
                                        <p:tgtEl>
                                          <p:spTgt spid="11"/>
                                        </p:tgtEl>
                                        <p:attrNameLst>
                                          <p:attrName>ppt_x</p:attrName>
                                        </p:attrNameLst>
                                      </p:cBhvr>
                                      <p:tavLst>
                                        <p:tav tm="0">
                                          <p:val>
                                            <p:strVal val="#ppt_x"/>
                                          </p:val>
                                        </p:tav>
                                        <p:tav tm="100000">
                                          <p:val>
                                            <p:strVal val="#ppt_x"/>
                                          </p:val>
                                        </p:tav>
                                      </p:tavLst>
                                    </p:anim>
                                    <p:anim calcmode="lin" valueType="num">
                                      <p:cBhvr>
                                        <p:cTn id="228" dur="500" fill="hold"/>
                                        <p:tgtEl>
                                          <p:spTgt spid="11"/>
                                        </p:tgtEl>
                                        <p:attrNameLst>
                                          <p:attrName>ppt_y</p:attrName>
                                        </p:attrNameLst>
                                      </p:cBhvr>
                                      <p:tavLst>
                                        <p:tav tm="0">
                                          <p:val>
                                            <p:strVal val="#ppt_y+.1"/>
                                          </p:val>
                                        </p:tav>
                                        <p:tav tm="100000">
                                          <p:val>
                                            <p:strVal val="#ppt_y"/>
                                          </p:val>
                                        </p:tav>
                                      </p:tavLst>
                                    </p:anim>
                                  </p:childTnLst>
                                </p:cTn>
                              </p:par>
                              <p:par>
                                <p:cTn id="229" presetID="49" presetClass="entr" presetSubtype="0" decel="100000" fill="hold" grpId="0" nodeType="withEffect">
                                  <p:stCondLst>
                                    <p:cond delay="300"/>
                                  </p:stCondLst>
                                  <p:childTnLst>
                                    <p:set>
                                      <p:cBhvr>
                                        <p:cTn id="230" dur="1" fill="hold">
                                          <p:stCondLst>
                                            <p:cond delay="0"/>
                                          </p:stCondLst>
                                        </p:cTn>
                                        <p:tgtEl>
                                          <p:spTgt spid="10"/>
                                        </p:tgtEl>
                                        <p:attrNameLst>
                                          <p:attrName>style.visibility</p:attrName>
                                        </p:attrNameLst>
                                      </p:cBhvr>
                                      <p:to>
                                        <p:strVal val="visible"/>
                                      </p:to>
                                    </p:set>
                                    <p:anim calcmode="lin" valueType="num">
                                      <p:cBhvr>
                                        <p:cTn id="231" dur="500" fill="hold"/>
                                        <p:tgtEl>
                                          <p:spTgt spid="10"/>
                                        </p:tgtEl>
                                        <p:attrNameLst>
                                          <p:attrName>ppt_w</p:attrName>
                                        </p:attrNameLst>
                                      </p:cBhvr>
                                      <p:tavLst>
                                        <p:tav tm="0">
                                          <p:val>
                                            <p:fltVal val="0"/>
                                          </p:val>
                                        </p:tav>
                                        <p:tav tm="100000">
                                          <p:val>
                                            <p:strVal val="#ppt_w"/>
                                          </p:val>
                                        </p:tav>
                                      </p:tavLst>
                                    </p:anim>
                                    <p:anim calcmode="lin" valueType="num">
                                      <p:cBhvr>
                                        <p:cTn id="232" dur="500" fill="hold"/>
                                        <p:tgtEl>
                                          <p:spTgt spid="10"/>
                                        </p:tgtEl>
                                        <p:attrNameLst>
                                          <p:attrName>ppt_h</p:attrName>
                                        </p:attrNameLst>
                                      </p:cBhvr>
                                      <p:tavLst>
                                        <p:tav tm="0">
                                          <p:val>
                                            <p:fltVal val="0"/>
                                          </p:val>
                                        </p:tav>
                                        <p:tav tm="100000">
                                          <p:val>
                                            <p:strVal val="#ppt_h"/>
                                          </p:val>
                                        </p:tav>
                                      </p:tavLst>
                                    </p:anim>
                                    <p:anim calcmode="lin" valueType="num">
                                      <p:cBhvr>
                                        <p:cTn id="233" dur="500" fill="hold"/>
                                        <p:tgtEl>
                                          <p:spTgt spid="10"/>
                                        </p:tgtEl>
                                        <p:attrNameLst>
                                          <p:attrName>style.rotation</p:attrName>
                                        </p:attrNameLst>
                                      </p:cBhvr>
                                      <p:tavLst>
                                        <p:tav tm="0">
                                          <p:val>
                                            <p:fltVal val="360"/>
                                          </p:val>
                                        </p:tav>
                                        <p:tav tm="100000">
                                          <p:val>
                                            <p:fltVal val="0"/>
                                          </p:val>
                                        </p:tav>
                                      </p:tavLst>
                                    </p:anim>
                                    <p:animEffect transition="in" filter="fade">
                                      <p:cBhvr>
                                        <p:cTn id="234" dur="500"/>
                                        <p:tgtEl>
                                          <p:spTgt spid="10"/>
                                        </p:tgtEl>
                                      </p:cBhvr>
                                    </p:animEffect>
                                  </p:childTnLst>
                                </p:cTn>
                              </p:par>
                            </p:childTnLst>
                          </p:cTn>
                        </p:par>
                        <p:par>
                          <p:cTn id="235" fill="hold">
                            <p:stCondLst>
                              <p:cond delay="1000"/>
                            </p:stCondLst>
                            <p:childTnLst>
                              <p:par>
                                <p:cTn id="236" presetID="63" presetClass="path" presetSubtype="0" accel="50000" decel="50000" fill="hold" grpId="1" nodeType="afterEffect">
                                  <p:stCondLst>
                                    <p:cond delay="0"/>
                                  </p:stCondLst>
                                  <p:childTnLst>
                                    <p:animMotion origin="layout" path="M -9.28506E-7 -4.07407E-6 L 0.16096 -4.07407E-6 " pathEditMode="relative" rAng="0" ptsTypes="AA">
                                      <p:cBhvr>
                                        <p:cTn id="237" dur="1000" fill="hold"/>
                                        <p:tgtEl>
                                          <p:spTgt spid="11"/>
                                        </p:tgtEl>
                                        <p:attrNameLst>
                                          <p:attrName>ppt_x</p:attrName>
                                          <p:attrName>ppt_y</p:attrName>
                                        </p:attrNameLst>
                                      </p:cBhvr>
                                      <p:rCtr x="8048" y="0"/>
                                    </p:animMotion>
                                  </p:childTnLst>
                                </p:cTn>
                              </p:par>
                              <p:par>
                                <p:cTn id="238" presetID="23" presetClass="entr" presetSubtype="16" fill="hold" grpId="0" nodeType="withEffect">
                                  <p:stCondLst>
                                    <p:cond delay="300"/>
                                  </p:stCondLst>
                                  <p:iterate type="lt">
                                    <p:tmPct val="10000"/>
                                  </p:iterate>
                                  <p:childTnLst>
                                    <p:set>
                                      <p:cBhvr>
                                        <p:cTn id="239" dur="1" fill="hold">
                                          <p:stCondLst>
                                            <p:cond delay="0"/>
                                          </p:stCondLst>
                                        </p:cTn>
                                        <p:tgtEl>
                                          <p:spTgt spid="25"/>
                                        </p:tgtEl>
                                        <p:attrNameLst>
                                          <p:attrName>style.visibility</p:attrName>
                                        </p:attrNameLst>
                                      </p:cBhvr>
                                      <p:to>
                                        <p:strVal val="visible"/>
                                      </p:to>
                                    </p:set>
                                    <p:anim calcmode="lin" valueType="num">
                                      <p:cBhvr>
                                        <p:cTn id="240" dur="500" fill="hold"/>
                                        <p:tgtEl>
                                          <p:spTgt spid="25"/>
                                        </p:tgtEl>
                                        <p:attrNameLst>
                                          <p:attrName>ppt_w</p:attrName>
                                        </p:attrNameLst>
                                      </p:cBhvr>
                                      <p:tavLst>
                                        <p:tav tm="0">
                                          <p:val>
                                            <p:fltVal val="0"/>
                                          </p:val>
                                        </p:tav>
                                        <p:tav tm="100000">
                                          <p:val>
                                            <p:strVal val="#ppt_w"/>
                                          </p:val>
                                        </p:tav>
                                      </p:tavLst>
                                    </p:anim>
                                    <p:anim calcmode="lin" valueType="num">
                                      <p:cBhvr>
                                        <p:cTn id="241" dur="500" fill="hold"/>
                                        <p:tgtEl>
                                          <p:spTgt spid="25"/>
                                        </p:tgtEl>
                                        <p:attrNameLst>
                                          <p:attrName>ppt_h</p:attrName>
                                        </p:attrNameLst>
                                      </p:cBhvr>
                                      <p:tavLst>
                                        <p:tav tm="0">
                                          <p:val>
                                            <p:fltVal val="0"/>
                                          </p:val>
                                        </p:tav>
                                        <p:tav tm="100000">
                                          <p:val>
                                            <p:strVal val="#ppt_h"/>
                                          </p:val>
                                        </p:tav>
                                      </p:tavLst>
                                    </p:anim>
                                  </p:childTnLst>
                                </p:cTn>
                              </p:par>
                            </p:childTnLst>
                          </p:cTn>
                        </p:par>
                        <p:par>
                          <p:cTn id="242" fill="hold">
                            <p:stCondLst>
                              <p:cond delay="2849"/>
                            </p:stCondLst>
                            <p:childTnLst>
                              <p:par>
                                <p:cTn id="243" presetID="1" presetClass="entr" presetSubtype="0" fill="hold" grpId="0" nodeType="afterEffect">
                                  <p:stCondLst>
                                    <p:cond delay="0"/>
                                  </p:stCondLst>
                                  <p:childTnLst>
                                    <p:set>
                                      <p:cBhvr>
                                        <p:cTn id="244"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1" grpId="1" animBg="1"/>
      <p:bldP spid="25"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bwMode="auto">
          <a:xfrm>
            <a:off x="5480545" y="2959065"/>
            <a:ext cx="1325254" cy="220128"/>
          </a:xfrm>
          <a:custGeom>
            <a:avLst/>
            <a:gdLst>
              <a:gd name="T0" fmla="*/ 0 w 295"/>
              <a:gd name="T1" fmla="*/ 0 h 49"/>
              <a:gd name="T2" fmla="*/ 206 w 295"/>
              <a:gd name="T3" fmla="*/ 0 h 49"/>
              <a:gd name="T4" fmla="*/ 295 w 295"/>
              <a:gd name="T5" fmla="*/ 49 h 49"/>
              <a:gd name="T6" fmla="*/ 90 w 295"/>
              <a:gd name="T7" fmla="*/ 49 h 49"/>
              <a:gd name="T8" fmla="*/ 0 w 295"/>
              <a:gd name="T9" fmla="*/ 0 h 49"/>
            </a:gdLst>
            <a:ahLst/>
            <a:cxnLst>
              <a:cxn ang="0">
                <a:pos x="T0" y="T1"/>
              </a:cxn>
              <a:cxn ang="0">
                <a:pos x="T2" y="T3"/>
              </a:cxn>
              <a:cxn ang="0">
                <a:pos x="T4" y="T5"/>
              </a:cxn>
              <a:cxn ang="0">
                <a:pos x="T6" y="T7"/>
              </a:cxn>
              <a:cxn ang="0">
                <a:pos x="T8" y="T9"/>
              </a:cxn>
            </a:cxnLst>
            <a:rect l="0" t="0" r="r" b="b"/>
            <a:pathLst>
              <a:path w="295" h="49">
                <a:moveTo>
                  <a:pt x="0" y="0"/>
                </a:moveTo>
                <a:lnTo>
                  <a:pt x="206" y="0"/>
                </a:lnTo>
                <a:lnTo>
                  <a:pt x="295" y="49"/>
                </a:lnTo>
                <a:lnTo>
                  <a:pt x="90" y="49"/>
                </a:lnTo>
                <a:lnTo>
                  <a:pt x="0" y="0"/>
                </a:lnTo>
                <a:close/>
              </a:path>
            </a:pathLst>
          </a:custGeom>
          <a:solidFill>
            <a:schemeClr val="tx1">
              <a:lumMod val="75000"/>
              <a:lumOff val="25000"/>
            </a:schemeClr>
          </a:solidFill>
          <a:ln w="5" cap="flat">
            <a:noFill/>
            <a:prstDash val="solid"/>
            <a:miter lim="800000"/>
          </a:ln>
        </p:spPr>
        <p:txBody>
          <a:bodyPr vert="horz" wrap="square" lIns="91440" tIns="45720" rIns="91440" bIns="45720" numCol="1" anchor="t" anchorCtr="0" compatLnSpc="1"/>
          <a:lstStyle/>
          <a:p>
            <a:endParaRPr lang="zh-CN" altLang="en-US"/>
          </a:p>
        </p:txBody>
      </p:sp>
      <p:sp>
        <p:nvSpPr>
          <p:cNvPr id="5" name="Freeform 11"/>
          <p:cNvSpPr/>
          <p:nvPr/>
        </p:nvSpPr>
        <p:spPr bwMode="auto">
          <a:xfrm>
            <a:off x="5067245" y="3668862"/>
            <a:ext cx="2156344" cy="224619"/>
          </a:xfrm>
          <a:custGeom>
            <a:avLst/>
            <a:gdLst>
              <a:gd name="T0" fmla="*/ 0 w 480"/>
              <a:gd name="T1" fmla="*/ 0 h 50"/>
              <a:gd name="T2" fmla="*/ 333 w 480"/>
              <a:gd name="T3" fmla="*/ 0 h 50"/>
              <a:gd name="T4" fmla="*/ 480 w 480"/>
              <a:gd name="T5" fmla="*/ 50 h 50"/>
              <a:gd name="T6" fmla="*/ 146 w 480"/>
              <a:gd name="T7" fmla="*/ 50 h 50"/>
              <a:gd name="T8" fmla="*/ 0 w 480"/>
              <a:gd name="T9" fmla="*/ 0 h 50"/>
            </a:gdLst>
            <a:ahLst/>
            <a:cxnLst>
              <a:cxn ang="0">
                <a:pos x="T0" y="T1"/>
              </a:cxn>
              <a:cxn ang="0">
                <a:pos x="T2" y="T3"/>
              </a:cxn>
              <a:cxn ang="0">
                <a:pos x="T4" y="T5"/>
              </a:cxn>
              <a:cxn ang="0">
                <a:pos x="T6" y="T7"/>
              </a:cxn>
              <a:cxn ang="0">
                <a:pos x="T8" y="T9"/>
              </a:cxn>
            </a:cxnLst>
            <a:rect l="0" t="0" r="r" b="b"/>
            <a:pathLst>
              <a:path w="480" h="50">
                <a:moveTo>
                  <a:pt x="0" y="0"/>
                </a:moveTo>
                <a:lnTo>
                  <a:pt x="333" y="0"/>
                </a:lnTo>
                <a:lnTo>
                  <a:pt x="480" y="50"/>
                </a:lnTo>
                <a:lnTo>
                  <a:pt x="146" y="50"/>
                </a:lnTo>
                <a:lnTo>
                  <a:pt x="0" y="0"/>
                </a:lnTo>
                <a:close/>
              </a:path>
            </a:pathLst>
          </a:custGeom>
          <a:solidFill>
            <a:schemeClr val="tx1">
              <a:lumMod val="75000"/>
              <a:lumOff val="25000"/>
            </a:schemeClr>
          </a:solidFill>
          <a:ln w="5" cap="flat">
            <a:noFill/>
            <a:prstDash val="solid"/>
            <a:miter lim="800000"/>
          </a:ln>
        </p:spPr>
        <p:txBody>
          <a:bodyPr vert="horz" wrap="square" lIns="91440" tIns="45720" rIns="91440" bIns="45720" numCol="1" anchor="t" anchorCtr="0" compatLnSpc="1"/>
          <a:lstStyle/>
          <a:p>
            <a:endParaRPr lang="zh-CN" altLang="en-US"/>
          </a:p>
        </p:txBody>
      </p:sp>
      <p:sp>
        <p:nvSpPr>
          <p:cNvPr id="6" name="Freeform 12"/>
          <p:cNvSpPr/>
          <p:nvPr/>
        </p:nvSpPr>
        <p:spPr bwMode="auto">
          <a:xfrm>
            <a:off x="4662931" y="4378659"/>
            <a:ext cx="2973957" cy="224619"/>
          </a:xfrm>
          <a:custGeom>
            <a:avLst/>
            <a:gdLst>
              <a:gd name="T0" fmla="*/ 0 w 662"/>
              <a:gd name="T1" fmla="*/ 0 h 50"/>
              <a:gd name="T2" fmla="*/ 461 w 662"/>
              <a:gd name="T3" fmla="*/ 0 h 50"/>
              <a:gd name="T4" fmla="*/ 662 w 662"/>
              <a:gd name="T5" fmla="*/ 50 h 50"/>
              <a:gd name="T6" fmla="*/ 201 w 662"/>
              <a:gd name="T7" fmla="*/ 50 h 50"/>
              <a:gd name="T8" fmla="*/ 0 w 662"/>
              <a:gd name="T9" fmla="*/ 0 h 50"/>
            </a:gdLst>
            <a:ahLst/>
            <a:cxnLst>
              <a:cxn ang="0">
                <a:pos x="T0" y="T1"/>
              </a:cxn>
              <a:cxn ang="0">
                <a:pos x="T2" y="T3"/>
              </a:cxn>
              <a:cxn ang="0">
                <a:pos x="T4" y="T5"/>
              </a:cxn>
              <a:cxn ang="0">
                <a:pos x="T6" y="T7"/>
              </a:cxn>
              <a:cxn ang="0">
                <a:pos x="T8" y="T9"/>
              </a:cxn>
            </a:cxnLst>
            <a:rect l="0" t="0" r="r" b="b"/>
            <a:pathLst>
              <a:path w="662" h="50">
                <a:moveTo>
                  <a:pt x="0" y="0"/>
                </a:moveTo>
                <a:lnTo>
                  <a:pt x="461" y="0"/>
                </a:lnTo>
                <a:lnTo>
                  <a:pt x="662" y="50"/>
                </a:lnTo>
                <a:lnTo>
                  <a:pt x="201" y="50"/>
                </a:lnTo>
                <a:lnTo>
                  <a:pt x="0" y="0"/>
                </a:lnTo>
                <a:close/>
              </a:path>
            </a:pathLst>
          </a:custGeom>
          <a:solidFill>
            <a:schemeClr val="tx1">
              <a:lumMod val="75000"/>
              <a:lumOff val="25000"/>
            </a:schemeClr>
          </a:solidFill>
          <a:ln w="5" cap="flat">
            <a:noFill/>
            <a:prstDash val="solid"/>
            <a:miter lim="800000"/>
          </a:ln>
        </p:spPr>
        <p:txBody>
          <a:bodyPr vert="horz" wrap="square" lIns="91440" tIns="45720" rIns="91440" bIns="45720" numCol="1" anchor="t" anchorCtr="0" compatLnSpc="1"/>
          <a:lstStyle/>
          <a:p>
            <a:endParaRPr lang="zh-CN" altLang="en-US"/>
          </a:p>
        </p:txBody>
      </p:sp>
      <p:sp>
        <p:nvSpPr>
          <p:cNvPr id="7" name="TextBox 6"/>
          <p:cNvSpPr txBox="1"/>
          <p:nvPr/>
        </p:nvSpPr>
        <p:spPr>
          <a:xfrm>
            <a:off x="8255446" y="4698045"/>
            <a:ext cx="295232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593224" y="3799567"/>
            <a:ext cx="295232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474160" y="3087526"/>
            <a:ext cx="295232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2422796" y="2101445"/>
            <a:ext cx="2952328"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Freeform 6"/>
          <p:cNvSpPr/>
          <p:nvPr/>
        </p:nvSpPr>
        <p:spPr bwMode="auto">
          <a:xfrm>
            <a:off x="5480545" y="1916832"/>
            <a:ext cx="1199467" cy="1042233"/>
          </a:xfrm>
          <a:custGeom>
            <a:avLst/>
            <a:gdLst>
              <a:gd name="T0" fmla="*/ 0 w 267"/>
              <a:gd name="T1" fmla="*/ 232 h 232"/>
              <a:gd name="T2" fmla="*/ 135 w 267"/>
              <a:gd name="T3" fmla="*/ 0 h 232"/>
              <a:gd name="T4" fmla="*/ 267 w 267"/>
              <a:gd name="T5" fmla="*/ 232 h 232"/>
              <a:gd name="T6" fmla="*/ 0 w 267"/>
              <a:gd name="T7" fmla="*/ 232 h 232"/>
            </a:gdLst>
            <a:ahLst/>
            <a:cxnLst>
              <a:cxn ang="0">
                <a:pos x="T0" y="T1"/>
              </a:cxn>
              <a:cxn ang="0">
                <a:pos x="T2" y="T3"/>
              </a:cxn>
              <a:cxn ang="0">
                <a:pos x="T4" y="T5"/>
              </a:cxn>
              <a:cxn ang="0">
                <a:pos x="T6" y="T7"/>
              </a:cxn>
            </a:cxnLst>
            <a:rect l="0" t="0" r="r" b="b"/>
            <a:pathLst>
              <a:path w="267" h="232">
                <a:moveTo>
                  <a:pt x="0" y="232"/>
                </a:moveTo>
                <a:lnTo>
                  <a:pt x="135" y="0"/>
                </a:lnTo>
                <a:lnTo>
                  <a:pt x="267" y="232"/>
                </a:lnTo>
                <a:lnTo>
                  <a:pt x="0" y="232"/>
                </a:lnTo>
                <a:close/>
              </a:path>
            </a:pathLst>
          </a:custGeom>
          <a:solidFill>
            <a:srgbClr val="F35258"/>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zh-CN" altLang="en-US" sz="1400" dirty="0">
                <a:latin typeface="微软雅黑" panose="020B0503020204020204" pitchFamily="34" charset="-122"/>
                <a:ea typeface="微软雅黑" panose="020B0503020204020204" pitchFamily="34" charset="-122"/>
              </a:rPr>
              <a:t>添加标题</a:t>
            </a:r>
            <a:endParaRPr lang="zh-CN" altLang="en-US" sz="1400" dirty="0">
              <a:latin typeface="微软雅黑" panose="020B0503020204020204" pitchFamily="34" charset="-122"/>
              <a:ea typeface="微软雅黑" panose="020B0503020204020204" pitchFamily="34" charset="-122"/>
            </a:endParaRPr>
          </a:p>
        </p:txBody>
      </p:sp>
      <p:sp>
        <p:nvSpPr>
          <p:cNvPr id="12" name="Freeform 7"/>
          <p:cNvSpPr/>
          <p:nvPr/>
        </p:nvSpPr>
        <p:spPr bwMode="auto">
          <a:xfrm>
            <a:off x="5067245" y="3179194"/>
            <a:ext cx="2026066" cy="489671"/>
          </a:xfrm>
          <a:custGeom>
            <a:avLst/>
            <a:gdLst>
              <a:gd name="T0" fmla="*/ 0 w 451"/>
              <a:gd name="T1" fmla="*/ 109 h 109"/>
              <a:gd name="T2" fmla="*/ 64 w 451"/>
              <a:gd name="T3" fmla="*/ 0 h 109"/>
              <a:gd name="T4" fmla="*/ 387 w 451"/>
              <a:gd name="T5" fmla="*/ 0 h 109"/>
              <a:gd name="T6" fmla="*/ 451 w 451"/>
              <a:gd name="T7" fmla="*/ 109 h 109"/>
              <a:gd name="T8" fmla="*/ 0 w 451"/>
              <a:gd name="T9" fmla="*/ 109 h 109"/>
            </a:gdLst>
            <a:ahLst/>
            <a:cxnLst>
              <a:cxn ang="0">
                <a:pos x="T0" y="T1"/>
              </a:cxn>
              <a:cxn ang="0">
                <a:pos x="T2" y="T3"/>
              </a:cxn>
              <a:cxn ang="0">
                <a:pos x="T4" y="T5"/>
              </a:cxn>
              <a:cxn ang="0">
                <a:pos x="T6" y="T7"/>
              </a:cxn>
              <a:cxn ang="0">
                <a:pos x="T8" y="T9"/>
              </a:cxn>
            </a:cxnLst>
            <a:rect l="0" t="0" r="r" b="b"/>
            <a:pathLst>
              <a:path w="451" h="109">
                <a:moveTo>
                  <a:pt x="0" y="109"/>
                </a:moveTo>
                <a:lnTo>
                  <a:pt x="64" y="0"/>
                </a:lnTo>
                <a:lnTo>
                  <a:pt x="387" y="0"/>
                </a:lnTo>
                <a:lnTo>
                  <a:pt x="451" y="109"/>
                </a:lnTo>
                <a:lnTo>
                  <a:pt x="0" y="109"/>
                </a:lnTo>
                <a:close/>
              </a:path>
            </a:pathLst>
          </a:custGeom>
          <a:solidFill>
            <a:srgbClr val="F6A94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添加标题</a:t>
            </a:r>
            <a:endParaRPr lang="zh-CN" altLang="en-US" sz="1600" dirty="0">
              <a:latin typeface="微软雅黑" panose="020B0503020204020204" pitchFamily="34" charset="-122"/>
              <a:ea typeface="微软雅黑" panose="020B0503020204020204" pitchFamily="34" charset="-122"/>
            </a:endParaRPr>
          </a:p>
        </p:txBody>
      </p:sp>
      <p:sp>
        <p:nvSpPr>
          <p:cNvPr id="13" name="Freeform 8"/>
          <p:cNvSpPr/>
          <p:nvPr/>
        </p:nvSpPr>
        <p:spPr bwMode="auto">
          <a:xfrm>
            <a:off x="4662931" y="3893481"/>
            <a:ext cx="2843679" cy="485178"/>
          </a:xfrm>
          <a:custGeom>
            <a:avLst/>
            <a:gdLst>
              <a:gd name="T0" fmla="*/ 0 w 633"/>
              <a:gd name="T1" fmla="*/ 108 h 108"/>
              <a:gd name="T2" fmla="*/ 62 w 633"/>
              <a:gd name="T3" fmla="*/ 0 h 108"/>
              <a:gd name="T4" fmla="*/ 570 w 633"/>
              <a:gd name="T5" fmla="*/ 0 h 108"/>
              <a:gd name="T6" fmla="*/ 633 w 633"/>
              <a:gd name="T7" fmla="*/ 108 h 108"/>
              <a:gd name="T8" fmla="*/ 0 w 633"/>
              <a:gd name="T9" fmla="*/ 108 h 108"/>
            </a:gdLst>
            <a:ahLst/>
            <a:cxnLst>
              <a:cxn ang="0">
                <a:pos x="T0" y="T1"/>
              </a:cxn>
              <a:cxn ang="0">
                <a:pos x="T2" y="T3"/>
              </a:cxn>
              <a:cxn ang="0">
                <a:pos x="T4" y="T5"/>
              </a:cxn>
              <a:cxn ang="0">
                <a:pos x="T6" y="T7"/>
              </a:cxn>
              <a:cxn ang="0">
                <a:pos x="T8" y="T9"/>
              </a:cxn>
            </a:cxnLst>
            <a:rect l="0" t="0" r="r" b="b"/>
            <a:pathLst>
              <a:path w="633" h="108">
                <a:moveTo>
                  <a:pt x="0" y="108"/>
                </a:moveTo>
                <a:lnTo>
                  <a:pt x="62" y="0"/>
                </a:lnTo>
                <a:lnTo>
                  <a:pt x="570" y="0"/>
                </a:lnTo>
                <a:lnTo>
                  <a:pt x="633" y="108"/>
                </a:lnTo>
                <a:lnTo>
                  <a:pt x="0" y="108"/>
                </a:lnTo>
                <a:close/>
              </a:path>
            </a:pathLst>
          </a:custGeom>
          <a:solidFill>
            <a:srgbClr val="85D3C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14" name="Freeform 9"/>
          <p:cNvSpPr/>
          <p:nvPr/>
        </p:nvSpPr>
        <p:spPr bwMode="auto">
          <a:xfrm>
            <a:off x="4038488" y="4603278"/>
            <a:ext cx="4097053" cy="862538"/>
          </a:xfrm>
          <a:custGeom>
            <a:avLst/>
            <a:gdLst>
              <a:gd name="T0" fmla="*/ 0 w 912"/>
              <a:gd name="T1" fmla="*/ 192 h 192"/>
              <a:gd name="T2" fmla="*/ 111 w 912"/>
              <a:gd name="T3" fmla="*/ 0 h 192"/>
              <a:gd name="T4" fmla="*/ 801 w 912"/>
              <a:gd name="T5" fmla="*/ 0 h 192"/>
              <a:gd name="T6" fmla="*/ 912 w 912"/>
              <a:gd name="T7" fmla="*/ 192 h 192"/>
              <a:gd name="T8" fmla="*/ 0 w 912"/>
              <a:gd name="T9" fmla="*/ 192 h 192"/>
            </a:gdLst>
            <a:ahLst/>
            <a:cxnLst>
              <a:cxn ang="0">
                <a:pos x="T0" y="T1"/>
              </a:cxn>
              <a:cxn ang="0">
                <a:pos x="T2" y="T3"/>
              </a:cxn>
              <a:cxn ang="0">
                <a:pos x="T4" y="T5"/>
              </a:cxn>
              <a:cxn ang="0">
                <a:pos x="T6" y="T7"/>
              </a:cxn>
              <a:cxn ang="0">
                <a:pos x="T8" y="T9"/>
              </a:cxn>
            </a:cxnLst>
            <a:rect l="0" t="0" r="r" b="b"/>
            <a:pathLst>
              <a:path w="912" h="192">
                <a:moveTo>
                  <a:pt x="0" y="192"/>
                </a:moveTo>
                <a:lnTo>
                  <a:pt x="111" y="0"/>
                </a:lnTo>
                <a:lnTo>
                  <a:pt x="801" y="0"/>
                </a:lnTo>
                <a:lnTo>
                  <a:pt x="912" y="192"/>
                </a:lnTo>
                <a:lnTo>
                  <a:pt x="0" y="192"/>
                </a:lnTo>
                <a:close/>
              </a:path>
            </a:pathLst>
          </a:custGeom>
          <a:solidFill>
            <a:srgbClr val="2C79AD"/>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添加标题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6" name="文本框 15"/>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7" name="文本框 16"/>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8" name="直接连接符 17"/>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2"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3" name="文本框 22"/>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strVal val="#ppt_w+.3"/>
                                              </p:val>
                                            </p:tav>
                                            <p:tav tm="100000">
                                              <p:val>
                                                <p:strVal val="#ppt_w"/>
                                              </p:val>
                                            </p:tav>
                                          </p:tavLst>
                                        </p:anim>
                                        <p:anim calcmode="lin" valueType="num">
                                          <p:cBhvr>
                                            <p:cTn id="8" dur="700" fill="hold"/>
                                            <p:tgtEl>
                                              <p:spTgt spid="22"/>
                                            </p:tgtEl>
                                            <p:attrNameLst>
                                              <p:attrName>ppt_h</p:attrName>
                                            </p:attrNameLst>
                                          </p:cBhvr>
                                          <p:tavLst>
                                            <p:tav tm="0">
                                              <p:val>
                                                <p:strVal val="#ppt_h"/>
                                              </p:val>
                                            </p:tav>
                                            <p:tav tm="100000">
                                              <p:val>
                                                <p:strVal val="#ppt_h"/>
                                              </p:val>
                                            </p:tav>
                                          </p:tavLst>
                                        </p:anim>
                                        <p:animEffect transition="in" filter="fade">
                                          <p:cBhvr>
                                            <p:cTn id="9" dur="700"/>
                                            <p:tgtEl>
                                              <p:spTgt spid="2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00" fill="hold"/>
                                            <p:tgtEl>
                                              <p:spTgt spid="21"/>
                                            </p:tgtEl>
                                            <p:attrNameLst>
                                              <p:attrName>ppt_w</p:attrName>
                                            </p:attrNameLst>
                                          </p:cBhvr>
                                          <p:tavLst>
                                            <p:tav tm="0">
                                              <p:val>
                                                <p:strVal val="#ppt_w+.3"/>
                                              </p:val>
                                            </p:tav>
                                            <p:tav tm="100000">
                                              <p:val>
                                                <p:strVal val="#ppt_w"/>
                                              </p:val>
                                            </p:tav>
                                          </p:tavLst>
                                        </p:anim>
                                        <p:anim calcmode="lin" valueType="num">
                                          <p:cBhvr>
                                            <p:cTn id="13" dur="700" fill="hold"/>
                                            <p:tgtEl>
                                              <p:spTgt spid="21"/>
                                            </p:tgtEl>
                                            <p:attrNameLst>
                                              <p:attrName>ppt_h</p:attrName>
                                            </p:attrNameLst>
                                          </p:cBhvr>
                                          <p:tavLst>
                                            <p:tav tm="0">
                                              <p:val>
                                                <p:strVal val="#ppt_h"/>
                                              </p:val>
                                            </p:tav>
                                            <p:tav tm="100000">
                                              <p:val>
                                                <p:strVal val="#ppt_h"/>
                                              </p:val>
                                            </p:tav>
                                          </p:tavLst>
                                        </p:anim>
                                        <p:animEffect transition="in" filter="fade">
                                          <p:cBhvr>
                                            <p:cTn id="14" dur="700"/>
                                            <p:tgtEl>
                                              <p:spTgt spid="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00" fill="hold"/>
                                            <p:tgtEl>
                                              <p:spTgt spid="20"/>
                                            </p:tgtEl>
                                            <p:attrNameLst>
                                              <p:attrName>ppt_w</p:attrName>
                                            </p:attrNameLst>
                                          </p:cBhvr>
                                          <p:tavLst>
                                            <p:tav tm="0">
                                              <p:val>
                                                <p:strVal val="#ppt_w+.3"/>
                                              </p:val>
                                            </p:tav>
                                            <p:tav tm="100000">
                                              <p:val>
                                                <p:strVal val="#ppt_w"/>
                                              </p:val>
                                            </p:tav>
                                          </p:tavLst>
                                        </p:anim>
                                        <p:anim calcmode="lin" valueType="num">
                                          <p:cBhvr>
                                            <p:cTn id="18" dur="700" fill="hold"/>
                                            <p:tgtEl>
                                              <p:spTgt spid="20"/>
                                            </p:tgtEl>
                                            <p:attrNameLst>
                                              <p:attrName>ppt_h</p:attrName>
                                            </p:attrNameLst>
                                          </p:cBhvr>
                                          <p:tavLst>
                                            <p:tav tm="0">
                                              <p:val>
                                                <p:strVal val="#ppt_h"/>
                                              </p:val>
                                            </p:tav>
                                            <p:tav tm="100000">
                                              <p:val>
                                                <p:strVal val="#ppt_h"/>
                                              </p:val>
                                            </p:tav>
                                          </p:tavLst>
                                        </p:anim>
                                        <p:animEffect transition="in" filter="fade">
                                          <p:cBhvr>
                                            <p:cTn id="19" dur="700"/>
                                            <p:tgtEl>
                                              <p:spTgt spid="2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25000">
                                          <p:cBhvr additive="base">
                                            <p:cTn id="22" dur="600" fill="hold"/>
                                            <p:tgtEl>
                                              <p:spTgt spid="1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ppt_x</p:attrName>
                                            </p:attrNameLst>
                                          </p:cBhvr>
                                          <p:tavLst>
                                            <p:tav tm="0">
                                              <p:val>
                                                <p:strVal val="#ppt_x-#ppt_w/2"/>
                                              </p:val>
                                            </p:tav>
                                            <p:tav tm="100000">
                                              <p:val>
                                                <p:strVal val="#ppt_x"/>
                                              </p:val>
                                            </p:tav>
                                          </p:tavLst>
                                        </p:anim>
                                        <p:anim calcmode="lin" valueType="num">
                                          <p:cBhvr>
                                            <p:cTn id="28" dur="500" fill="hold"/>
                                            <p:tgtEl>
                                              <p:spTgt spid="15"/>
                                            </p:tgtEl>
                                            <p:attrNameLst>
                                              <p:attrName>ppt_y</p:attrName>
                                            </p:attrNameLst>
                                          </p:cBhvr>
                                          <p:tavLst>
                                            <p:tav tm="0">
                                              <p:val>
                                                <p:strVal val="#ppt_y"/>
                                              </p:val>
                                            </p:tav>
                                            <p:tav tm="100000">
                                              <p:val>
                                                <p:strVal val="#ppt_y"/>
                                              </p:val>
                                            </p:tav>
                                          </p:tavLst>
                                        </p:anim>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ppt_h/2"/>
                                              </p:val>
                                            </p:tav>
                                            <p:tav tm="100000">
                                              <p:val>
                                                <p:strVal val="#ppt_y"/>
                                              </p:val>
                                            </p:tav>
                                          </p:tavLst>
                                        </p:anim>
                                        <p:anim calcmode="lin" valueType="num">
                                          <p:cBhvr>
                                            <p:cTn id="36" dur="500" fill="hold"/>
                                            <p:tgtEl>
                                              <p:spTgt spid="16"/>
                                            </p:tgtEl>
                                            <p:attrNameLst>
                                              <p:attrName>ppt_w</p:attrName>
                                            </p:attrNameLst>
                                          </p:cBhvr>
                                          <p:tavLst>
                                            <p:tav tm="0">
                                              <p:val>
                                                <p:strVal val="#ppt_w"/>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00"/>
                                            <p:tgtEl>
                                              <p:spTgt spid="1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ppt_x</p:attrName>
                                            </p:attrNameLst>
                                          </p:cBhvr>
                                          <p:tavLst>
                                            <p:tav tm="0">
                                              <p:val>
                                                <p:strVal val="#ppt_x"/>
                                              </p:val>
                                            </p:tav>
                                            <p:tav tm="100000">
                                              <p:val>
                                                <p:strVal val="#ppt_x"/>
                                              </p:val>
                                            </p:tav>
                                          </p:tavLst>
                                        </p:anim>
                                        <p:anim calcmode="lin" valueType="num">
                                          <p:cBhvr>
                                            <p:cTn id="46" dur="500" fill="hold"/>
                                            <p:tgtEl>
                                              <p:spTgt spid="17"/>
                                            </p:tgtEl>
                                            <p:attrNameLst>
                                              <p:attrName>ppt_y</p:attrName>
                                            </p:attrNameLst>
                                          </p:cBhvr>
                                          <p:tavLst>
                                            <p:tav tm="0">
                                              <p:val>
                                                <p:strVal val="#ppt_y+#ppt_h/2"/>
                                              </p:val>
                                            </p:tav>
                                            <p:tav tm="100000">
                                              <p:val>
                                                <p:strVal val="#ppt_y"/>
                                              </p:val>
                                            </p:tav>
                                          </p:tavLst>
                                        </p:anim>
                                        <p:anim calcmode="lin" valueType="num">
                                          <p:cBhvr>
                                            <p:cTn id="47" dur="500" fill="hold"/>
                                            <p:tgtEl>
                                              <p:spTgt spid="17"/>
                                            </p:tgtEl>
                                            <p:attrNameLst>
                                              <p:attrName>ppt_w</p:attrName>
                                            </p:attrNameLst>
                                          </p:cBhvr>
                                          <p:tavLst>
                                            <p:tav tm="0">
                                              <p:val>
                                                <p:strVal val="#ppt_w"/>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300"/>
                                            <p:tgtEl>
                                              <p:spTgt spid="14"/>
                                            </p:tgtEl>
                                          </p:cBhvr>
                                        </p:animEffect>
                                      </p:childTnLst>
                                    </p:cTn>
                                  </p:par>
                                </p:childTnLst>
                              </p:cTn>
                            </p:par>
                            <p:par>
                              <p:cTn id="53" fill="hold">
                                <p:stCondLst>
                                  <p:cond delay="270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300"/>
                                            <p:tgtEl>
                                              <p:spTgt spid="6"/>
                                            </p:tgtEl>
                                          </p:cBhvr>
                                        </p:animEffect>
                                      </p:childTnLst>
                                    </p:cTn>
                                  </p:par>
                                </p:childTnLst>
                              </p:cTn>
                            </p:par>
                            <p:par>
                              <p:cTn id="57" fill="hold">
                                <p:stCondLst>
                                  <p:cond delay="32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300"/>
                                            <p:tgtEl>
                                              <p:spTgt spid="13"/>
                                            </p:tgtEl>
                                          </p:cBhvr>
                                        </p:animEffect>
                                      </p:childTnLst>
                                    </p:cTn>
                                  </p:par>
                                </p:childTnLst>
                              </p:cTn>
                            </p:par>
                            <p:par>
                              <p:cTn id="61" fill="hold">
                                <p:stCondLst>
                                  <p:cond delay="3700"/>
                                </p:stCondLst>
                                <p:childTnLst>
                                  <p:par>
                                    <p:cTn id="62" presetID="22" presetClass="entr" presetSubtype="2"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right)">
                                          <p:cBhvr>
                                            <p:cTn id="64" dur="300"/>
                                            <p:tgtEl>
                                              <p:spTgt spid="5"/>
                                            </p:tgtEl>
                                          </p:cBhvr>
                                        </p:animEffect>
                                      </p:childTnLst>
                                    </p:cTn>
                                  </p:par>
                                </p:childTnLst>
                              </p:cTn>
                            </p:par>
                            <p:par>
                              <p:cTn id="65" fill="hold">
                                <p:stCondLst>
                                  <p:cond delay="42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300"/>
                                            <p:tgtEl>
                                              <p:spTgt spid="12"/>
                                            </p:tgtEl>
                                          </p:cBhvr>
                                        </p:animEffect>
                                      </p:childTnLst>
                                    </p:cTn>
                                  </p:par>
                                </p:childTnLst>
                              </p:cTn>
                            </p:par>
                            <p:par>
                              <p:cTn id="69" fill="hold">
                                <p:stCondLst>
                                  <p:cond delay="4700"/>
                                </p:stCondLst>
                                <p:childTnLst>
                                  <p:par>
                                    <p:cTn id="70" presetID="22" presetClass="entr" presetSubtype="2"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right)">
                                          <p:cBhvr>
                                            <p:cTn id="72" dur="300"/>
                                            <p:tgtEl>
                                              <p:spTgt spid="4"/>
                                            </p:tgtEl>
                                          </p:cBhvr>
                                        </p:animEffect>
                                      </p:childTnLst>
                                    </p:cTn>
                                  </p:par>
                                </p:childTnLst>
                              </p:cTn>
                            </p:par>
                            <p:par>
                              <p:cTn id="73" fill="hold">
                                <p:stCondLst>
                                  <p:cond delay="5200"/>
                                </p:stCondLst>
                                <p:childTnLst>
                                  <p:par>
                                    <p:cTn id="74" presetID="2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300"/>
                                            <p:tgtEl>
                                              <p:spTgt spid="11"/>
                                            </p:tgtEl>
                                          </p:cBhvr>
                                        </p:animEffect>
                                      </p:childTnLst>
                                    </p:cTn>
                                  </p:par>
                                </p:childTnLst>
                              </p:cTn>
                            </p:par>
                            <p:par>
                              <p:cTn id="77" fill="hold">
                                <p:stCondLst>
                                  <p:cond delay="5700"/>
                                </p:stCondLst>
                                <p:childTnLst>
                                  <p:par>
                                    <p:cTn id="78" presetID="1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p:tgtEl>
                                              <p:spTgt spid="7"/>
                                            </p:tgtEl>
                                            <p:attrNameLst>
                                              <p:attrName>ppt_x</p:attrName>
                                            </p:attrNameLst>
                                          </p:cBhvr>
                                          <p:tavLst>
                                            <p:tav tm="0">
                                              <p:val>
                                                <p:strVal val="#ppt_x-#ppt_w*1.125000"/>
                                              </p:val>
                                            </p:tav>
                                            <p:tav tm="100000">
                                              <p:val>
                                                <p:strVal val="#ppt_x"/>
                                              </p:val>
                                            </p:tav>
                                          </p:tavLst>
                                        </p:anim>
                                        <p:animEffect transition="in" filter="wipe(right)">
                                          <p:cBhvr>
                                            <p:cTn id="81" dur="500"/>
                                            <p:tgtEl>
                                              <p:spTgt spid="7"/>
                                            </p:tgtEl>
                                          </p:cBhvr>
                                        </p:animEffect>
                                      </p:childTnLst>
                                    </p:cTn>
                                  </p:par>
                                  <p:par>
                                    <p:cTn id="82" presetID="12" presetClass="entr" presetSubtype="2"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additive="base">
                                            <p:cTn id="84" dur="500"/>
                                            <p:tgtEl>
                                              <p:spTgt spid="8"/>
                                            </p:tgtEl>
                                            <p:attrNameLst>
                                              <p:attrName>ppt_x</p:attrName>
                                            </p:attrNameLst>
                                          </p:cBhvr>
                                          <p:tavLst>
                                            <p:tav tm="0">
                                              <p:val>
                                                <p:strVal val="#ppt_x+#ppt_w*1.125000"/>
                                              </p:val>
                                            </p:tav>
                                            <p:tav tm="100000">
                                              <p:val>
                                                <p:strVal val="#ppt_x"/>
                                              </p:val>
                                            </p:tav>
                                          </p:tavLst>
                                        </p:anim>
                                        <p:animEffect transition="in" filter="wipe(left)">
                                          <p:cBhvr>
                                            <p:cTn id="85" dur="500"/>
                                            <p:tgtEl>
                                              <p:spTgt spid="8"/>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p:tgtEl>
                                              <p:spTgt spid="9"/>
                                            </p:tgtEl>
                                            <p:attrNameLst>
                                              <p:attrName>ppt_x</p:attrName>
                                            </p:attrNameLst>
                                          </p:cBhvr>
                                          <p:tavLst>
                                            <p:tav tm="0">
                                              <p:val>
                                                <p:strVal val="#ppt_x-#ppt_w*1.125000"/>
                                              </p:val>
                                            </p:tav>
                                            <p:tav tm="100000">
                                              <p:val>
                                                <p:strVal val="#ppt_x"/>
                                              </p:val>
                                            </p:tav>
                                          </p:tavLst>
                                        </p:anim>
                                        <p:animEffect transition="in" filter="wipe(right)">
                                          <p:cBhvr>
                                            <p:cTn id="89" dur="500"/>
                                            <p:tgtEl>
                                              <p:spTgt spid="9"/>
                                            </p:tgtEl>
                                          </p:cBhvr>
                                        </p:animEffect>
                                      </p:childTnLst>
                                    </p:cTn>
                                  </p:par>
                                  <p:par>
                                    <p:cTn id="90" presetID="12" presetClass="entr" presetSubtype="2"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p:tgtEl>
                                              <p:spTgt spid="10"/>
                                            </p:tgtEl>
                                            <p:attrNameLst>
                                              <p:attrName>ppt_x</p:attrName>
                                            </p:attrNameLst>
                                          </p:cBhvr>
                                          <p:tavLst>
                                            <p:tav tm="0">
                                              <p:val>
                                                <p:strVal val="#ppt_x+#ppt_w*1.125000"/>
                                              </p:val>
                                            </p:tav>
                                            <p:tav tm="100000">
                                              <p:val>
                                                <p:strVal val="#ppt_x"/>
                                              </p:val>
                                            </p:tav>
                                          </p:tavLst>
                                        </p:anim>
                                        <p:animEffect transition="in" filter="wipe(left)">
                                          <p:cBhvr>
                                            <p:cTn id="93" dur="500"/>
                                            <p:tgtEl>
                                              <p:spTgt spid="10"/>
                                            </p:tgtEl>
                                          </p:cBhvr>
                                        </p:animEffect>
                                      </p:childTnLst>
                                    </p:cTn>
                                  </p:par>
                                </p:childTnLst>
                              </p:cTn>
                            </p:par>
                            <p:par>
                              <p:cTn id="94" fill="hold">
                                <p:stCondLst>
                                  <p:cond delay="6200"/>
                                </p:stCondLst>
                                <p:childTnLst>
                                  <p:par>
                                    <p:cTn id="95" presetID="1" presetClass="entr" presetSubtype="0" fill="hold" grpId="0" nodeType="afterEffect">
                                      <p:stCondLst>
                                        <p:cond delay="0"/>
                                      </p:stCondLst>
                                      <p:childTnLst>
                                        <p:set>
                                          <p:cBhvr>
                                            <p:cTn id="96"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animBg="1"/>
          <p:bldP spid="12" grpId="0" animBg="1"/>
          <p:bldP spid="13" grpId="0" animBg="1"/>
          <p:bldP spid="14" grpId="0" animBg="1"/>
          <p:bldP spid="15" grpId="0" animBg="1"/>
          <p:bldP spid="16" grpId="0"/>
          <p:bldP spid="17" grpId="0"/>
          <p:bldP spid="19" grpId="0" animBg="1"/>
          <p:bldP spid="20" grpId="0" animBg="1"/>
          <p:bldP spid="21" grpId="0" animBg="1"/>
          <p:bldP spid="22" grpId="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00" fill="hold"/>
                                            <p:tgtEl>
                                              <p:spTgt spid="22"/>
                                            </p:tgtEl>
                                            <p:attrNameLst>
                                              <p:attrName>ppt_w</p:attrName>
                                            </p:attrNameLst>
                                          </p:cBhvr>
                                          <p:tavLst>
                                            <p:tav tm="0">
                                              <p:val>
                                                <p:strVal val="#ppt_w+.3"/>
                                              </p:val>
                                            </p:tav>
                                            <p:tav tm="100000">
                                              <p:val>
                                                <p:strVal val="#ppt_w"/>
                                              </p:val>
                                            </p:tav>
                                          </p:tavLst>
                                        </p:anim>
                                        <p:anim calcmode="lin" valueType="num">
                                          <p:cBhvr>
                                            <p:cTn id="8" dur="700" fill="hold"/>
                                            <p:tgtEl>
                                              <p:spTgt spid="22"/>
                                            </p:tgtEl>
                                            <p:attrNameLst>
                                              <p:attrName>ppt_h</p:attrName>
                                            </p:attrNameLst>
                                          </p:cBhvr>
                                          <p:tavLst>
                                            <p:tav tm="0">
                                              <p:val>
                                                <p:strVal val="#ppt_h"/>
                                              </p:val>
                                            </p:tav>
                                            <p:tav tm="100000">
                                              <p:val>
                                                <p:strVal val="#ppt_h"/>
                                              </p:val>
                                            </p:tav>
                                          </p:tavLst>
                                        </p:anim>
                                        <p:animEffect transition="in" filter="fade">
                                          <p:cBhvr>
                                            <p:cTn id="9" dur="700"/>
                                            <p:tgtEl>
                                              <p:spTgt spid="2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00" fill="hold"/>
                                            <p:tgtEl>
                                              <p:spTgt spid="21"/>
                                            </p:tgtEl>
                                            <p:attrNameLst>
                                              <p:attrName>ppt_w</p:attrName>
                                            </p:attrNameLst>
                                          </p:cBhvr>
                                          <p:tavLst>
                                            <p:tav tm="0">
                                              <p:val>
                                                <p:strVal val="#ppt_w+.3"/>
                                              </p:val>
                                            </p:tav>
                                            <p:tav tm="100000">
                                              <p:val>
                                                <p:strVal val="#ppt_w"/>
                                              </p:val>
                                            </p:tav>
                                          </p:tavLst>
                                        </p:anim>
                                        <p:anim calcmode="lin" valueType="num">
                                          <p:cBhvr>
                                            <p:cTn id="13" dur="700" fill="hold"/>
                                            <p:tgtEl>
                                              <p:spTgt spid="21"/>
                                            </p:tgtEl>
                                            <p:attrNameLst>
                                              <p:attrName>ppt_h</p:attrName>
                                            </p:attrNameLst>
                                          </p:cBhvr>
                                          <p:tavLst>
                                            <p:tav tm="0">
                                              <p:val>
                                                <p:strVal val="#ppt_h"/>
                                              </p:val>
                                            </p:tav>
                                            <p:tav tm="100000">
                                              <p:val>
                                                <p:strVal val="#ppt_h"/>
                                              </p:val>
                                            </p:tav>
                                          </p:tavLst>
                                        </p:anim>
                                        <p:animEffect transition="in" filter="fade">
                                          <p:cBhvr>
                                            <p:cTn id="14" dur="700"/>
                                            <p:tgtEl>
                                              <p:spTgt spid="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00" fill="hold"/>
                                            <p:tgtEl>
                                              <p:spTgt spid="20"/>
                                            </p:tgtEl>
                                            <p:attrNameLst>
                                              <p:attrName>ppt_w</p:attrName>
                                            </p:attrNameLst>
                                          </p:cBhvr>
                                          <p:tavLst>
                                            <p:tav tm="0">
                                              <p:val>
                                                <p:strVal val="#ppt_w+.3"/>
                                              </p:val>
                                            </p:tav>
                                            <p:tav tm="100000">
                                              <p:val>
                                                <p:strVal val="#ppt_w"/>
                                              </p:val>
                                            </p:tav>
                                          </p:tavLst>
                                        </p:anim>
                                        <p:anim calcmode="lin" valueType="num">
                                          <p:cBhvr>
                                            <p:cTn id="18" dur="700" fill="hold"/>
                                            <p:tgtEl>
                                              <p:spTgt spid="20"/>
                                            </p:tgtEl>
                                            <p:attrNameLst>
                                              <p:attrName>ppt_h</p:attrName>
                                            </p:attrNameLst>
                                          </p:cBhvr>
                                          <p:tavLst>
                                            <p:tav tm="0">
                                              <p:val>
                                                <p:strVal val="#ppt_h"/>
                                              </p:val>
                                            </p:tav>
                                            <p:tav tm="100000">
                                              <p:val>
                                                <p:strVal val="#ppt_h"/>
                                              </p:val>
                                            </p:tav>
                                          </p:tavLst>
                                        </p:anim>
                                        <p:animEffect transition="in" filter="fade">
                                          <p:cBhvr>
                                            <p:cTn id="19" dur="700"/>
                                            <p:tgtEl>
                                              <p:spTgt spid="2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600" fill="hold"/>
                                            <p:tgtEl>
                                              <p:spTgt spid="19"/>
                                            </p:tgtEl>
                                            <p:attrNameLst>
                                              <p:attrName>ppt_x</p:attrName>
                                            </p:attrNameLst>
                                          </p:cBhvr>
                                          <p:tavLst>
                                            <p:tav tm="0">
                                              <p:val>
                                                <p:strVal val="1+#ppt_w/2"/>
                                              </p:val>
                                            </p:tav>
                                            <p:tav tm="100000">
                                              <p:val>
                                                <p:strVal val="#ppt_x"/>
                                              </p:val>
                                            </p:tav>
                                          </p:tavLst>
                                        </p:anim>
                                        <p:anim calcmode="lin" valueType="num">
                                          <p:cBhvr additive="base">
                                            <p:cTn id="23" dur="6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ppt_x</p:attrName>
                                            </p:attrNameLst>
                                          </p:cBhvr>
                                          <p:tavLst>
                                            <p:tav tm="0">
                                              <p:val>
                                                <p:strVal val="#ppt_x-#ppt_w/2"/>
                                              </p:val>
                                            </p:tav>
                                            <p:tav tm="100000">
                                              <p:val>
                                                <p:strVal val="#ppt_x"/>
                                              </p:val>
                                            </p:tav>
                                          </p:tavLst>
                                        </p:anim>
                                        <p:anim calcmode="lin" valueType="num">
                                          <p:cBhvr>
                                            <p:cTn id="28" dur="500" fill="hold"/>
                                            <p:tgtEl>
                                              <p:spTgt spid="15"/>
                                            </p:tgtEl>
                                            <p:attrNameLst>
                                              <p:attrName>ppt_y</p:attrName>
                                            </p:attrNameLst>
                                          </p:cBhvr>
                                          <p:tavLst>
                                            <p:tav tm="0">
                                              <p:val>
                                                <p:strVal val="#ppt_y"/>
                                              </p:val>
                                            </p:tav>
                                            <p:tav tm="100000">
                                              <p:val>
                                                <p:strVal val="#ppt_y"/>
                                              </p:val>
                                            </p:tav>
                                          </p:tavLst>
                                        </p:anim>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ppt_h/2"/>
                                              </p:val>
                                            </p:tav>
                                            <p:tav tm="100000">
                                              <p:val>
                                                <p:strVal val="#ppt_y"/>
                                              </p:val>
                                            </p:tav>
                                          </p:tavLst>
                                        </p:anim>
                                        <p:anim calcmode="lin" valueType="num">
                                          <p:cBhvr>
                                            <p:cTn id="36" dur="500" fill="hold"/>
                                            <p:tgtEl>
                                              <p:spTgt spid="16"/>
                                            </p:tgtEl>
                                            <p:attrNameLst>
                                              <p:attrName>ppt_w</p:attrName>
                                            </p:attrNameLst>
                                          </p:cBhvr>
                                          <p:tavLst>
                                            <p:tav tm="0">
                                              <p:val>
                                                <p:strVal val="#ppt_w"/>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00"/>
                                            <p:tgtEl>
                                              <p:spTgt spid="1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ppt_x</p:attrName>
                                            </p:attrNameLst>
                                          </p:cBhvr>
                                          <p:tavLst>
                                            <p:tav tm="0">
                                              <p:val>
                                                <p:strVal val="#ppt_x"/>
                                              </p:val>
                                            </p:tav>
                                            <p:tav tm="100000">
                                              <p:val>
                                                <p:strVal val="#ppt_x"/>
                                              </p:val>
                                            </p:tav>
                                          </p:tavLst>
                                        </p:anim>
                                        <p:anim calcmode="lin" valueType="num">
                                          <p:cBhvr>
                                            <p:cTn id="46" dur="500" fill="hold"/>
                                            <p:tgtEl>
                                              <p:spTgt spid="17"/>
                                            </p:tgtEl>
                                            <p:attrNameLst>
                                              <p:attrName>ppt_y</p:attrName>
                                            </p:attrNameLst>
                                          </p:cBhvr>
                                          <p:tavLst>
                                            <p:tav tm="0">
                                              <p:val>
                                                <p:strVal val="#ppt_y+#ppt_h/2"/>
                                              </p:val>
                                            </p:tav>
                                            <p:tav tm="100000">
                                              <p:val>
                                                <p:strVal val="#ppt_y"/>
                                              </p:val>
                                            </p:tav>
                                          </p:tavLst>
                                        </p:anim>
                                        <p:anim calcmode="lin" valueType="num">
                                          <p:cBhvr>
                                            <p:cTn id="47" dur="500" fill="hold"/>
                                            <p:tgtEl>
                                              <p:spTgt spid="17"/>
                                            </p:tgtEl>
                                            <p:attrNameLst>
                                              <p:attrName>ppt_w</p:attrName>
                                            </p:attrNameLst>
                                          </p:cBhvr>
                                          <p:tavLst>
                                            <p:tav tm="0">
                                              <p:val>
                                                <p:strVal val="#ppt_w"/>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300"/>
                                            <p:tgtEl>
                                              <p:spTgt spid="14"/>
                                            </p:tgtEl>
                                          </p:cBhvr>
                                        </p:animEffect>
                                      </p:childTnLst>
                                    </p:cTn>
                                  </p:par>
                                </p:childTnLst>
                              </p:cTn>
                            </p:par>
                            <p:par>
                              <p:cTn id="53" fill="hold">
                                <p:stCondLst>
                                  <p:cond delay="270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300"/>
                                            <p:tgtEl>
                                              <p:spTgt spid="6"/>
                                            </p:tgtEl>
                                          </p:cBhvr>
                                        </p:animEffect>
                                      </p:childTnLst>
                                    </p:cTn>
                                  </p:par>
                                </p:childTnLst>
                              </p:cTn>
                            </p:par>
                            <p:par>
                              <p:cTn id="57" fill="hold">
                                <p:stCondLst>
                                  <p:cond delay="32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300"/>
                                            <p:tgtEl>
                                              <p:spTgt spid="13"/>
                                            </p:tgtEl>
                                          </p:cBhvr>
                                        </p:animEffect>
                                      </p:childTnLst>
                                    </p:cTn>
                                  </p:par>
                                </p:childTnLst>
                              </p:cTn>
                            </p:par>
                            <p:par>
                              <p:cTn id="61" fill="hold">
                                <p:stCondLst>
                                  <p:cond delay="3700"/>
                                </p:stCondLst>
                                <p:childTnLst>
                                  <p:par>
                                    <p:cTn id="62" presetID="22" presetClass="entr" presetSubtype="2"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right)">
                                          <p:cBhvr>
                                            <p:cTn id="64" dur="300"/>
                                            <p:tgtEl>
                                              <p:spTgt spid="5"/>
                                            </p:tgtEl>
                                          </p:cBhvr>
                                        </p:animEffect>
                                      </p:childTnLst>
                                    </p:cTn>
                                  </p:par>
                                </p:childTnLst>
                              </p:cTn>
                            </p:par>
                            <p:par>
                              <p:cTn id="65" fill="hold">
                                <p:stCondLst>
                                  <p:cond delay="42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300"/>
                                            <p:tgtEl>
                                              <p:spTgt spid="12"/>
                                            </p:tgtEl>
                                          </p:cBhvr>
                                        </p:animEffect>
                                      </p:childTnLst>
                                    </p:cTn>
                                  </p:par>
                                </p:childTnLst>
                              </p:cTn>
                            </p:par>
                            <p:par>
                              <p:cTn id="69" fill="hold">
                                <p:stCondLst>
                                  <p:cond delay="4700"/>
                                </p:stCondLst>
                                <p:childTnLst>
                                  <p:par>
                                    <p:cTn id="70" presetID="22" presetClass="entr" presetSubtype="2"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right)">
                                          <p:cBhvr>
                                            <p:cTn id="72" dur="300"/>
                                            <p:tgtEl>
                                              <p:spTgt spid="4"/>
                                            </p:tgtEl>
                                          </p:cBhvr>
                                        </p:animEffect>
                                      </p:childTnLst>
                                    </p:cTn>
                                  </p:par>
                                </p:childTnLst>
                              </p:cTn>
                            </p:par>
                            <p:par>
                              <p:cTn id="73" fill="hold">
                                <p:stCondLst>
                                  <p:cond delay="5200"/>
                                </p:stCondLst>
                                <p:childTnLst>
                                  <p:par>
                                    <p:cTn id="74" presetID="22" presetClass="entr" presetSubtype="4"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300"/>
                                            <p:tgtEl>
                                              <p:spTgt spid="11"/>
                                            </p:tgtEl>
                                          </p:cBhvr>
                                        </p:animEffect>
                                      </p:childTnLst>
                                    </p:cTn>
                                  </p:par>
                                </p:childTnLst>
                              </p:cTn>
                            </p:par>
                            <p:par>
                              <p:cTn id="77" fill="hold">
                                <p:stCondLst>
                                  <p:cond delay="5700"/>
                                </p:stCondLst>
                                <p:childTnLst>
                                  <p:par>
                                    <p:cTn id="78" presetID="1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p:tgtEl>
                                              <p:spTgt spid="7"/>
                                            </p:tgtEl>
                                            <p:attrNameLst>
                                              <p:attrName>ppt_x</p:attrName>
                                            </p:attrNameLst>
                                          </p:cBhvr>
                                          <p:tavLst>
                                            <p:tav tm="0">
                                              <p:val>
                                                <p:strVal val="#ppt_x-#ppt_w*1.125000"/>
                                              </p:val>
                                            </p:tav>
                                            <p:tav tm="100000">
                                              <p:val>
                                                <p:strVal val="#ppt_x"/>
                                              </p:val>
                                            </p:tav>
                                          </p:tavLst>
                                        </p:anim>
                                        <p:animEffect transition="in" filter="wipe(right)">
                                          <p:cBhvr>
                                            <p:cTn id="81" dur="500"/>
                                            <p:tgtEl>
                                              <p:spTgt spid="7"/>
                                            </p:tgtEl>
                                          </p:cBhvr>
                                        </p:animEffect>
                                      </p:childTnLst>
                                    </p:cTn>
                                  </p:par>
                                  <p:par>
                                    <p:cTn id="82" presetID="12" presetClass="entr" presetSubtype="2"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additive="base">
                                            <p:cTn id="84" dur="500"/>
                                            <p:tgtEl>
                                              <p:spTgt spid="8"/>
                                            </p:tgtEl>
                                            <p:attrNameLst>
                                              <p:attrName>ppt_x</p:attrName>
                                            </p:attrNameLst>
                                          </p:cBhvr>
                                          <p:tavLst>
                                            <p:tav tm="0">
                                              <p:val>
                                                <p:strVal val="#ppt_x+#ppt_w*1.125000"/>
                                              </p:val>
                                            </p:tav>
                                            <p:tav tm="100000">
                                              <p:val>
                                                <p:strVal val="#ppt_x"/>
                                              </p:val>
                                            </p:tav>
                                          </p:tavLst>
                                        </p:anim>
                                        <p:animEffect transition="in" filter="wipe(left)">
                                          <p:cBhvr>
                                            <p:cTn id="85" dur="500"/>
                                            <p:tgtEl>
                                              <p:spTgt spid="8"/>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p:tgtEl>
                                              <p:spTgt spid="9"/>
                                            </p:tgtEl>
                                            <p:attrNameLst>
                                              <p:attrName>ppt_x</p:attrName>
                                            </p:attrNameLst>
                                          </p:cBhvr>
                                          <p:tavLst>
                                            <p:tav tm="0">
                                              <p:val>
                                                <p:strVal val="#ppt_x-#ppt_w*1.125000"/>
                                              </p:val>
                                            </p:tav>
                                            <p:tav tm="100000">
                                              <p:val>
                                                <p:strVal val="#ppt_x"/>
                                              </p:val>
                                            </p:tav>
                                          </p:tavLst>
                                        </p:anim>
                                        <p:animEffect transition="in" filter="wipe(right)">
                                          <p:cBhvr>
                                            <p:cTn id="89" dur="500"/>
                                            <p:tgtEl>
                                              <p:spTgt spid="9"/>
                                            </p:tgtEl>
                                          </p:cBhvr>
                                        </p:animEffect>
                                      </p:childTnLst>
                                    </p:cTn>
                                  </p:par>
                                  <p:par>
                                    <p:cTn id="90" presetID="12" presetClass="entr" presetSubtype="2"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p:tgtEl>
                                              <p:spTgt spid="10"/>
                                            </p:tgtEl>
                                            <p:attrNameLst>
                                              <p:attrName>ppt_x</p:attrName>
                                            </p:attrNameLst>
                                          </p:cBhvr>
                                          <p:tavLst>
                                            <p:tav tm="0">
                                              <p:val>
                                                <p:strVal val="#ppt_x+#ppt_w*1.125000"/>
                                              </p:val>
                                            </p:tav>
                                            <p:tav tm="100000">
                                              <p:val>
                                                <p:strVal val="#ppt_x"/>
                                              </p:val>
                                            </p:tav>
                                          </p:tavLst>
                                        </p:anim>
                                        <p:animEffect transition="in" filter="wipe(left)">
                                          <p:cBhvr>
                                            <p:cTn id="93" dur="500"/>
                                            <p:tgtEl>
                                              <p:spTgt spid="10"/>
                                            </p:tgtEl>
                                          </p:cBhvr>
                                        </p:animEffect>
                                      </p:childTnLst>
                                    </p:cTn>
                                  </p:par>
                                </p:childTnLst>
                              </p:cTn>
                            </p:par>
                            <p:par>
                              <p:cTn id="94" fill="hold">
                                <p:stCondLst>
                                  <p:cond delay="6200"/>
                                </p:stCondLst>
                                <p:childTnLst>
                                  <p:par>
                                    <p:cTn id="95" presetID="1" presetClass="entr" presetSubtype="0" fill="hold" grpId="0" nodeType="afterEffect">
                                      <p:stCondLst>
                                        <p:cond delay="0"/>
                                      </p:stCondLst>
                                      <p:childTnLst>
                                        <p:set>
                                          <p:cBhvr>
                                            <p:cTn id="96"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animBg="1"/>
          <p:bldP spid="12" grpId="0" animBg="1"/>
          <p:bldP spid="13" grpId="0" animBg="1"/>
          <p:bldP spid="14" grpId="0" animBg="1"/>
          <p:bldP spid="15" grpId="0" animBg="1"/>
          <p:bldP spid="16" grpId="0"/>
          <p:bldP spid="17" grpId="0"/>
          <p:bldP spid="19" grpId="0" animBg="1"/>
          <p:bldP spid="20" grpId="0" animBg="1"/>
          <p:bldP spid="21" grpId="0" animBg="1"/>
          <p:bldP spid="22" grpId="0" animBg="1"/>
          <p:bldP spid="2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321690" y="2060848"/>
            <a:ext cx="2420148" cy="3426122"/>
            <a:chOff x="8105666" y="2060848"/>
            <a:chExt cx="2420148" cy="3426122"/>
          </a:xfrm>
        </p:grpSpPr>
        <p:pic>
          <p:nvPicPr>
            <p:cNvPr id="5" name="Picture 2" descr="D:\desktop\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666" y="2060848"/>
              <a:ext cx="2420148" cy="342612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263513" y="2348880"/>
              <a:ext cx="2104454" cy="2829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p:nvSpPr>
        <p:spPr>
          <a:xfrm>
            <a:off x="8479537" y="2348880"/>
            <a:ext cx="2104454" cy="28291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7876985" y="3429000"/>
            <a:ext cx="1051904" cy="2201985"/>
            <a:chOff x="7660961" y="3429000"/>
            <a:chExt cx="1051904" cy="2201985"/>
          </a:xfrm>
        </p:grpSpPr>
        <p:pic>
          <p:nvPicPr>
            <p:cNvPr id="9" name="Picture 3" descr="D:\desktop\未标题-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0961" y="3429000"/>
              <a:ext cx="1051904" cy="220198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7754865" y="3763472"/>
              <a:ext cx="864096"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7970889" y="3763472"/>
            <a:ext cx="864096" cy="1512168"/>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270671" y="2708920"/>
            <a:ext cx="1656183" cy="1292662"/>
          </a:xfrm>
          <a:prstGeom prst="rect">
            <a:avLst/>
          </a:prstGeom>
          <a:noFill/>
        </p:spPr>
        <p:txBody>
          <a:bodyPr wrap="square" rtlCol="0">
            <a:spAutoFit/>
          </a:bodyPr>
          <a:lstStyle/>
          <a:p>
            <a:pPr algn="just">
              <a:lnSpc>
                <a:spcPct val="13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latin typeface="微软雅黑" panose="020B0503020204020204" pitchFamily="34" charset="-122"/>
                <a:ea typeface="微软雅黑" panose="020B0503020204020204" pitchFamily="34" charset="-122"/>
              </a:rPr>
              <a:t>后</a:t>
            </a:r>
            <a:r>
              <a:rPr lang="zh-CN" altLang="en-US" sz="1000" dirty="0">
                <a:latin typeface="微软雅黑" panose="020B0503020204020204" pitchFamily="34" charset="-122"/>
                <a:ea typeface="微软雅黑" panose="020B0503020204020204" pitchFamily="34" charset="-122"/>
              </a:rPr>
              <a:t>。</a:t>
            </a:r>
            <a:endParaRPr lang="zh-CN" altLang="en-US" sz="10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1270670" y="2348880"/>
            <a:ext cx="953272"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4" name="TextBox 13"/>
          <p:cNvSpPr txBox="1"/>
          <p:nvPr/>
        </p:nvSpPr>
        <p:spPr>
          <a:xfrm>
            <a:off x="1270670" y="1878786"/>
            <a:ext cx="753732"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01.</a:t>
            </a:r>
            <a:endParaRPr lang="zh-CN" altLang="en-US" sz="3200" dirty="0">
              <a:solidFill>
                <a:schemeClr val="tx1">
                  <a:lumMod val="95000"/>
                  <a:lumOff val="5000"/>
                </a:schemeClr>
              </a:solidFill>
              <a:latin typeface="HelveticaNeueLT Pro 55 Roman" pitchFamily="34" charset="0"/>
            </a:endParaRPr>
          </a:p>
        </p:txBody>
      </p:sp>
      <p:sp>
        <p:nvSpPr>
          <p:cNvPr id="15" name="TextBox 14"/>
          <p:cNvSpPr txBox="1"/>
          <p:nvPr/>
        </p:nvSpPr>
        <p:spPr>
          <a:xfrm>
            <a:off x="3244068" y="2708920"/>
            <a:ext cx="1656183"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3244067" y="2348880"/>
            <a:ext cx="953272"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17" name="TextBox 16"/>
          <p:cNvSpPr txBox="1"/>
          <p:nvPr/>
        </p:nvSpPr>
        <p:spPr>
          <a:xfrm>
            <a:off x="3244067" y="1878786"/>
            <a:ext cx="753732"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02.</a:t>
            </a:r>
            <a:endParaRPr lang="zh-CN" altLang="en-US" sz="3200" dirty="0">
              <a:solidFill>
                <a:schemeClr val="tx1">
                  <a:lumMod val="95000"/>
                  <a:lumOff val="5000"/>
                </a:schemeClr>
              </a:solidFill>
              <a:latin typeface="HelveticaNeueLT Pro 55 Roman" pitchFamily="34" charset="0"/>
            </a:endParaRPr>
          </a:p>
        </p:txBody>
      </p:sp>
      <p:sp>
        <p:nvSpPr>
          <p:cNvPr id="18" name="TextBox 17"/>
          <p:cNvSpPr txBox="1"/>
          <p:nvPr/>
        </p:nvSpPr>
        <p:spPr>
          <a:xfrm>
            <a:off x="5217466" y="2708920"/>
            <a:ext cx="1656183"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217465" y="2348880"/>
            <a:ext cx="953272"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20" name="TextBox 19"/>
          <p:cNvSpPr txBox="1"/>
          <p:nvPr/>
        </p:nvSpPr>
        <p:spPr>
          <a:xfrm>
            <a:off x="5217465" y="1878786"/>
            <a:ext cx="753732" cy="584775"/>
          </a:xfrm>
          <a:prstGeom prst="rect">
            <a:avLst/>
          </a:prstGeom>
          <a:noFill/>
        </p:spPr>
        <p:txBody>
          <a:bodyPr wrap="none" rtlCol="0">
            <a:spAutoFit/>
          </a:bodyPr>
          <a:lstStyle/>
          <a:p>
            <a:r>
              <a:rPr lang="en-US" altLang="zh-CN" sz="3200" dirty="0" smtClean="0">
                <a:solidFill>
                  <a:schemeClr val="tx1">
                    <a:lumMod val="95000"/>
                    <a:lumOff val="5000"/>
                  </a:schemeClr>
                </a:solidFill>
                <a:latin typeface="HelveticaNeueLT Pro 55 Roman" pitchFamily="34" charset="0"/>
              </a:rPr>
              <a:t>03.</a:t>
            </a:r>
            <a:endParaRPr lang="zh-CN" altLang="en-US" sz="3200" dirty="0">
              <a:solidFill>
                <a:schemeClr val="tx1">
                  <a:lumMod val="95000"/>
                  <a:lumOff val="5000"/>
                </a:schemeClr>
              </a:solidFill>
              <a:latin typeface="HelveticaNeueLT Pro 55 Roman" pitchFamily="34" charset="0"/>
            </a:endParaRPr>
          </a:p>
        </p:txBody>
      </p:sp>
      <p:graphicFrame>
        <p:nvGraphicFramePr>
          <p:cNvPr id="22" name="图表 21"/>
          <p:cNvGraphicFramePr/>
          <p:nvPr/>
        </p:nvGraphicFramePr>
        <p:xfrm>
          <a:off x="1319742" y="4021475"/>
          <a:ext cx="5602979" cy="1810471"/>
        </p:xfrm>
        <a:graphic>
          <a:graphicData uri="http://schemas.openxmlformats.org/drawingml/2006/chart">
            <c:chart xmlns:c="http://schemas.openxmlformats.org/drawingml/2006/chart" xmlns:r="http://schemas.openxmlformats.org/officeDocument/2006/relationships" r:id="rId1"/>
          </a:graphicData>
        </a:graphic>
      </p:graphicFrame>
      <p:sp>
        <p:nvSpPr>
          <p:cNvPr id="23" name="文本框 22"/>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4" name="文本框 23"/>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5" name="文本框 24"/>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26" name="直接连接符 25"/>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7"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8"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9"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0"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1" name="文本框 30"/>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00" fill="hold"/>
                                            <p:tgtEl>
                                              <p:spTgt spid="30"/>
                                            </p:tgtEl>
                                            <p:attrNameLst>
                                              <p:attrName>ppt_w</p:attrName>
                                            </p:attrNameLst>
                                          </p:cBhvr>
                                          <p:tavLst>
                                            <p:tav tm="0">
                                              <p:val>
                                                <p:strVal val="#ppt_w+.3"/>
                                              </p:val>
                                            </p:tav>
                                            <p:tav tm="100000">
                                              <p:val>
                                                <p:strVal val="#ppt_w"/>
                                              </p:val>
                                            </p:tav>
                                          </p:tavLst>
                                        </p:anim>
                                        <p:anim calcmode="lin" valueType="num">
                                          <p:cBhvr>
                                            <p:cTn id="8" dur="700" fill="hold"/>
                                            <p:tgtEl>
                                              <p:spTgt spid="30"/>
                                            </p:tgtEl>
                                            <p:attrNameLst>
                                              <p:attrName>ppt_h</p:attrName>
                                            </p:attrNameLst>
                                          </p:cBhvr>
                                          <p:tavLst>
                                            <p:tav tm="0">
                                              <p:val>
                                                <p:strVal val="#ppt_h"/>
                                              </p:val>
                                            </p:tav>
                                            <p:tav tm="100000">
                                              <p:val>
                                                <p:strVal val="#ppt_h"/>
                                              </p:val>
                                            </p:tav>
                                          </p:tavLst>
                                        </p:anim>
                                        <p:animEffect transition="in" filter="fade">
                                          <p:cBhvr>
                                            <p:cTn id="9" dur="700"/>
                                            <p:tgtEl>
                                              <p:spTgt spid="3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00" fill="hold"/>
                                            <p:tgtEl>
                                              <p:spTgt spid="29"/>
                                            </p:tgtEl>
                                            <p:attrNameLst>
                                              <p:attrName>ppt_w</p:attrName>
                                            </p:attrNameLst>
                                          </p:cBhvr>
                                          <p:tavLst>
                                            <p:tav tm="0">
                                              <p:val>
                                                <p:strVal val="#ppt_w+.3"/>
                                              </p:val>
                                            </p:tav>
                                            <p:tav tm="100000">
                                              <p:val>
                                                <p:strVal val="#ppt_w"/>
                                              </p:val>
                                            </p:tav>
                                          </p:tavLst>
                                        </p:anim>
                                        <p:anim calcmode="lin" valueType="num">
                                          <p:cBhvr>
                                            <p:cTn id="13" dur="700" fill="hold"/>
                                            <p:tgtEl>
                                              <p:spTgt spid="29"/>
                                            </p:tgtEl>
                                            <p:attrNameLst>
                                              <p:attrName>ppt_h</p:attrName>
                                            </p:attrNameLst>
                                          </p:cBhvr>
                                          <p:tavLst>
                                            <p:tav tm="0">
                                              <p:val>
                                                <p:strVal val="#ppt_h"/>
                                              </p:val>
                                            </p:tav>
                                            <p:tav tm="100000">
                                              <p:val>
                                                <p:strVal val="#ppt_h"/>
                                              </p:val>
                                            </p:tav>
                                          </p:tavLst>
                                        </p:anim>
                                        <p:animEffect transition="in" filter="fade">
                                          <p:cBhvr>
                                            <p:cTn id="14" dur="700"/>
                                            <p:tgtEl>
                                              <p:spTgt spid="2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00" fill="hold"/>
                                            <p:tgtEl>
                                              <p:spTgt spid="28"/>
                                            </p:tgtEl>
                                            <p:attrNameLst>
                                              <p:attrName>ppt_w</p:attrName>
                                            </p:attrNameLst>
                                          </p:cBhvr>
                                          <p:tavLst>
                                            <p:tav tm="0">
                                              <p:val>
                                                <p:strVal val="#ppt_w+.3"/>
                                              </p:val>
                                            </p:tav>
                                            <p:tav tm="100000">
                                              <p:val>
                                                <p:strVal val="#ppt_w"/>
                                              </p:val>
                                            </p:tav>
                                          </p:tavLst>
                                        </p:anim>
                                        <p:anim calcmode="lin" valueType="num">
                                          <p:cBhvr>
                                            <p:cTn id="18" dur="700" fill="hold"/>
                                            <p:tgtEl>
                                              <p:spTgt spid="28"/>
                                            </p:tgtEl>
                                            <p:attrNameLst>
                                              <p:attrName>ppt_h</p:attrName>
                                            </p:attrNameLst>
                                          </p:cBhvr>
                                          <p:tavLst>
                                            <p:tav tm="0">
                                              <p:val>
                                                <p:strVal val="#ppt_h"/>
                                              </p:val>
                                            </p:tav>
                                            <p:tav tm="100000">
                                              <p:val>
                                                <p:strVal val="#ppt_h"/>
                                              </p:val>
                                            </p:tav>
                                          </p:tavLst>
                                        </p:anim>
                                        <p:animEffect transition="in" filter="fade">
                                          <p:cBhvr>
                                            <p:cTn id="19" dur="700"/>
                                            <p:tgtEl>
                                              <p:spTgt spid="28"/>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25000">
                                          <p:cBhvr additive="base">
                                            <p:cTn id="22" dur="600" fill="hold"/>
                                            <p:tgtEl>
                                              <p:spTgt spid="27"/>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ppt_x</p:attrName>
                                            </p:attrNameLst>
                                          </p:cBhvr>
                                          <p:tavLst>
                                            <p:tav tm="0">
                                              <p:val>
                                                <p:strVal val="#ppt_x-#ppt_w/2"/>
                                              </p:val>
                                            </p:tav>
                                            <p:tav tm="100000">
                                              <p:val>
                                                <p:strVal val="#ppt_x"/>
                                              </p:val>
                                            </p:tav>
                                          </p:tavLst>
                                        </p:anim>
                                        <p:anim calcmode="lin" valueType="num">
                                          <p:cBhvr>
                                            <p:cTn id="28" dur="500" fill="hold"/>
                                            <p:tgtEl>
                                              <p:spTgt spid="23"/>
                                            </p:tgtEl>
                                            <p:attrNameLst>
                                              <p:attrName>ppt_y</p:attrName>
                                            </p:attrNameLst>
                                          </p:cBhvr>
                                          <p:tavLst>
                                            <p:tav tm="0">
                                              <p:val>
                                                <p:strVal val="#ppt_y"/>
                                              </p:val>
                                            </p:tav>
                                            <p:tav tm="100000">
                                              <p:val>
                                                <p:strVal val="#ppt_y"/>
                                              </p:val>
                                            </p:tav>
                                          </p:tavLst>
                                        </p:anim>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ppt_h/2"/>
                                              </p:val>
                                            </p:tav>
                                            <p:tav tm="100000">
                                              <p:val>
                                                <p:strVal val="#ppt_y"/>
                                              </p:val>
                                            </p:tav>
                                          </p:tavLst>
                                        </p:anim>
                                        <p:anim calcmode="lin" valueType="num">
                                          <p:cBhvr>
                                            <p:cTn id="36" dur="500" fill="hold"/>
                                            <p:tgtEl>
                                              <p:spTgt spid="24"/>
                                            </p:tgtEl>
                                            <p:attrNameLst>
                                              <p:attrName>ppt_w</p:attrName>
                                            </p:attrNameLst>
                                          </p:cBhvr>
                                          <p:tavLst>
                                            <p:tav tm="0">
                                              <p:val>
                                                <p:strVal val="#ppt_w"/>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200"/>
                                            <p:tgtEl>
                                              <p:spTgt spid="2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ppt_h/2"/>
                                              </p:val>
                                            </p:tav>
                                            <p:tav tm="100000">
                                              <p:val>
                                                <p:strVal val="#ppt_y"/>
                                              </p:val>
                                            </p:tav>
                                          </p:tavLst>
                                        </p:anim>
                                        <p:anim calcmode="lin" valueType="num">
                                          <p:cBhvr>
                                            <p:cTn id="47" dur="500" fill="hold"/>
                                            <p:tgtEl>
                                              <p:spTgt spid="25"/>
                                            </p:tgtEl>
                                            <p:attrNameLst>
                                              <p:attrName>ppt_w</p:attrName>
                                            </p:attrNameLst>
                                          </p:cBhvr>
                                          <p:tavLst>
                                            <p:tav tm="0">
                                              <p:val>
                                                <p:strVal val="#ppt_w"/>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2"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3200"/>
                                </p:stCondLst>
                                <p:childTnLst>
                                  <p:par>
                                    <p:cTn id="61" presetID="22" presetClass="entr" presetSubtype="1"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par>
                              <p:cTn id="67" fill="hold">
                                <p:stCondLst>
                                  <p:cond delay="3700"/>
                                </p:stCondLst>
                                <p:childTnLst>
                                  <p:par>
                                    <p:cTn id="68" presetID="14" presetClass="entr" presetSubtype="5" fill="hold" grpId="0" nodeType="afterEffect">
                                      <p:stCondLst>
                                        <p:cond delay="0"/>
                                      </p:stCondLst>
                                      <p:iterate type="lt">
                                        <p:tmPct val="50000"/>
                                      </p:iterate>
                                      <p:childTnLst>
                                        <p:set>
                                          <p:cBhvr>
                                            <p:cTn id="69" dur="1" fill="hold">
                                              <p:stCondLst>
                                                <p:cond delay="0"/>
                                              </p:stCondLst>
                                            </p:cTn>
                                            <p:tgtEl>
                                              <p:spTgt spid="14"/>
                                            </p:tgtEl>
                                            <p:attrNameLst>
                                              <p:attrName>style.visibility</p:attrName>
                                            </p:attrNameLst>
                                          </p:cBhvr>
                                          <p:to>
                                            <p:strVal val="visible"/>
                                          </p:to>
                                        </p:set>
                                        <p:animEffect transition="in" filter="randombar(vertical)">
                                          <p:cBhvr>
                                            <p:cTn id="70" dur="500"/>
                                            <p:tgtEl>
                                              <p:spTgt spid="14"/>
                                            </p:tgtEl>
                                          </p:cBhvr>
                                        </p:animEffect>
                                      </p:childTnLst>
                                    </p:cTn>
                                  </p:par>
                                </p:childTnLst>
                              </p:cTn>
                            </p:par>
                            <p:par>
                              <p:cTn id="71" fill="hold">
                                <p:stCondLst>
                                  <p:cond delay="4699"/>
                                </p:stCondLst>
                                <p:childTnLst>
                                  <p:par>
                                    <p:cTn id="72" presetID="1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par>
                              <p:cTn id="75" fill="hold">
                                <p:stCondLst>
                                  <p:cond delay="5199"/>
                                </p:stCondLst>
                                <p:childTnLst>
                                  <p:par>
                                    <p:cTn id="76" presetID="12" presetClass="entr" presetSubtype="8"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p:tgtEl>
                                              <p:spTgt spid="12"/>
                                            </p:tgtEl>
                                            <p:attrNameLst>
                                              <p:attrName>ppt_x</p:attrName>
                                            </p:attrNameLst>
                                          </p:cBhvr>
                                          <p:tavLst>
                                            <p:tav tm="0">
                                              <p:val>
                                                <p:strVal val="#ppt_x-#ppt_w*1.125000"/>
                                              </p:val>
                                            </p:tav>
                                            <p:tav tm="100000">
                                              <p:val>
                                                <p:strVal val="#ppt_x"/>
                                              </p:val>
                                            </p:tav>
                                          </p:tavLst>
                                        </p:anim>
                                        <p:animEffect transition="in" filter="wipe(right)">
                                          <p:cBhvr>
                                            <p:cTn id="79" dur="500"/>
                                            <p:tgtEl>
                                              <p:spTgt spid="12"/>
                                            </p:tgtEl>
                                          </p:cBhvr>
                                        </p:animEffect>
                                      </p:childTnLst>
                                    </p:cTn>
                                  </p:par>
                                </p:childTnLst>
                              </p:cTn>
                            </p:par>
                            <p:par>
                              <p:cTn id="80" fill="hold">
                                <p:stCondLst>
                                  <p:cond delay="5699"/>
                                </p:stCondLst>
                                <p:childTnLst>
                                  <p:par>
                                    <p:cTn id="81" presetID="14" presetClass="entr" presetSubtype="5" fill="hold" grpId="0" nodeType="afterEffect">
                                      <p:stCondLst>
                                        <p:cond delay="0"/>
                                      </p:stCondLst>
                                      <p:iterate type="lt">
                                        <p:tmPct val="50000"/>
                                      </p:iterate>
                                      <p:childTnLst>
                                        <p:set>
                                          <p:cBhvr>
                                            <p:cTn id="82" dur="1" fill="hold">
                                              <p:stCondLst>
                                                <p:cond delay="0"/>
                                              </p:stCondLst>
                                            </p:cTn>
                                            <p:tgtEl>
                                              <p:spTgt spid="17"/>
                                            </p:tgtEl>
                                            <p:attrNameLst>
                                              <p:attrName>style.visibility</p:attrName>
                                            </p:attrNameLst>
                                          </p:cBhvr>
                                          <p:to>
                                            <p:strVal val="visible"/>
                                          </p:to>
                                        </p:set>
                                        <p:animEffect transition="in" filter="randombar(vertical)">
                                          <p:cBhvr>
                                            <p:cTn id="83" dur="500"/>
                                            <p:tgtEl>
                                              <p:spTgt spid="17"/>
                                            </p:tgtEl>
                                          </p:cBhvr>
                                        </p:animEffect>
                                      </p:childTnLst>
                                    </p:cTn>
                                  </p:par>
                                </p:childTnLst>
                              </p:cTn>
                            </p:par>
                            <p:par>
                              <p:cTn id="84" fill="hold">
                                <p:stCondLst>
                                  <p:cond delay="6699"/>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7199"/>
                                </p:stCondLst>
                                <p:childTnLst>
                                  <p:par>
                                    <p:cTn id="89" presetID="12" presetClass="entr" presetSubtype="8"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p:tgtEl>
                                              <p:spTgt spid="15"/>
                                            </p:tgtEl>
                                            <p:attrNameLst>
                                              <p:attrName>ppt_x</p:attrName>
                                            </p:attrNameLst>
                                          </p:cBhvr>
                                          <p:tavLst>
                                            <p:tav tm="0">
                                              <p:val>
                                                <p:strVal val="#ppt_x-#ppt_w*1.125000"/>
                                              </p:val>
                                            </p:tav>
                                            <p:tav tm="100000">
                                              <p:val>
                                                <p:strVal val="#ppt_x"/>
                                              </p:val>
                                            </p:tav>
                                          </p:tavLst>
                                        </p:anim>
                                        <p:animEffect transition="in" filter="wipe(right)">
                                          <p:cBhvr>
                                            <p:cTn id="92" dur="500"/>
                                            <p:tgtEl>
                                              <p:spTgt spid="15"/>
                                            </p:tgtEl>
                                          </p:cBhvr>
                                        </p:animEffect>
                                      </p:childTnLst>
                                    </p:cTn>
                                  </p:par>
                                </p:childTnLst>
                              </p:cTn>
                            </p:par>
                            <p:par>
                              <p:cTn id="93" fill="hold">
                                <p:stCondLst>
                                  <p:cond delay="7699"/>
                                </p:stCondLst>
                                <p:childTnLst>
                                  <p:par>
                                    <p:cTn id="94" presetID="14" presetClass="entr" presetSubtype="5" fill="hold" grpId="0" nodeType="afterEffect">
                                      <p:stCondLst>
                                        <p:cond delay="0"/>
                                      </p:stCondLst>
                                      <p:iterate type="lt">
                                        <p:tmPct val="50000"/>
                                      </p:iterate>
                                      <p:childTnLst>
                                        <p:set>
                                          <p:cBhvr>
                                            <p:cTn id="95" dur="1" fill="hold">
                                              <p:stCondLst>
                                                <p:cond delay="0"/>
                                              </p:stCondLst>
                                            </p:cTn>
                                            <p:tgtEl>
                                              <p:spTgt spid="20"/>
                                            </p:tgtEl>
                                            <p:attrNameLst>
                                              <p:attrName>style.visibility</p:attrName>
                                            </p:attrNameLst>
                                          </p:cBhvr>
                                          <p:to>
                                            <p:strVal val="visible"/>
                                          </p:to>
                                        </p:set>
                                        <p:animEffect transition="in" filter="randombar(vertical)">
                                          <p:cBhvr>
                                            <p:cTn id="96" dur="500"/>
                                            <p:tgtEl>
                                              <p:spTgt spid="20"/>
                                            </p:tgtEl>
                                          </p:cBhvr>
                                        </p:animEffect>
                                      </p:childTnLst>
                                    </p:cTn>
                                  </p:par>
                                </p:childTnLst>
                              </p:cTn>
                            </p:par>
                            <p:par>
                              <p:cTn id="97" fill="hold">
                                <p:stCondLst>
                                  <p:cond delay="8699"/>
                                </p:stCondLst>
                                <p:childTnLst>
                                  <p:par>
                                    <p:cTn id="98" presetID="10" presetClass="entr" presetSubtype="0" fill="hold" grpId="0"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childTnLst>
                              </p:cTn>
                            </p:par>
                            <p:par>
                              <p:cTn id="101" fill="hold">
                                <p:stCondLst>
                                  <p:cond delay="9199"/>
                                </p:stCondLst>
                                <p:childTnLst>
                                  <p:par>
                                    <p:cTn id="102" presetID="12" presetClass="entr" presetSubtype="8"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500"/>
                                            <p:tgtEl>
                                              <p:spTgt spid="18"/>
                                            </p:tgtEl>
                                            <p:attrNameLst>
                                              <p:attrName>ppt_x</p:attrName>
                                            </p:attrNameLst>
                                          </p:cBhvr>
                                          <p:tavLst>
                                            <p:tav tm="0">
                                              <p:val>
                                                <p:strVal val="#ppt_x-#ppt_w*1.125000"/>
                                              </p:val>
                                            </p:tav>
                                            <p:tav tm="100000">
                                              <p:val>
                                                <p:strVal val="#ppt_x"/>
                                              </p:val>
                                            </p:tav>
                                          </p:tavLst>
                                        </p:anim>
                                        <p:animEffect transition="in" filter="wipe(right)">
                                          <p:cBhvr>
                                            <p:cTn id="105" dur="500"/>
                                            <p:tgtEl>
                                              <p:spTgt spid="18"/>
                                            </p:tgtEl>
                                          </p:cBhvr>
                                        </p:animEffect>
                                      </p:childTnLst>
                                    </p:cTn>
                                  </p:par>
                                </p:childTnLst>
                              </p:cTn>
                            </p:par>
                            <p:par>
                              <p:cTn id="106" fill="hold">
                                <p:stCondLst>
                                  <p:cond delay="9699"/>
                                </p:stCondLst>
                                <p:childTnLst>
                                  <p:par>
                                    <p:cTn id="107" presetID="42" presetClass="entr" presetSubtype="0" fill="hold" grpId="0"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anim calcmode="lin" valueType="num">
                                          <p:cBhvr>
                                            <p:cTn id="110" dur="1000" fill="hold"/>
                                            <p:tgtEl>
                                              <p:spTgt spid="22"/>
                                            </p:tgtEl>
                                            <p:attrNameLst>
                                              <p:attrName>ppt_x</p:attrName>
                                            </p:attrNameLst>
                                          </p:cBhvr>
                                          <p:tavLst>
                                            <p:tav tm="0">
                                              <p:val>
                                                <p:strVal val="#ppt_x"/>
                                              </p:val>
                                            </p:tav>
                                            <p:tav tm="100000">
                                              <p:val>
                                                <p:strVal val="#ppt_x"/>
                                              </p:val>
                                            </p:tav>
                                          </p:tavLst>
                                        </p:anim>
                                        <p:anim calcmode="lin" valueType="num">
                                          <p:cBhvr>
                                            <p:cTn id="111" dur="1000" fill="hold"/>
                                            <p:tgtEl>
                                              <p:spTgt spid="22"/>
                                            </p:tgtEl>
                                            <p:attrNameLst>
                                              <p:attrName>ppt_y</p:attrName>
                                            </p:attrNameLst>
                                          </p:cBhvr>
                                          <p:tavLst>
                                            <p:tav tm="0">
                                              <p:val>
                                                <p:strVal val="#ppt_y+.1"/>
                                              </p:val>
                                            </p:tav>
                                            <p:tav tm="100000">
                                              <p:val>
                                                <p:strVal val="#ppt_y"/>
                                              </p:val>
                                            </p:tav>
                                          </p:tavLst>
                                        </p:anim>
                                      </p:childTnLst>
                                    </p:cTn>
                                  </p:par>
                                </p:childTnLst>
                              </p:cTn>
                            </p:par>
                            <p:par>
                              <p:cTn id="112" fill="hold">
                                <p:stCondLst>
                                  <p:cond delay="10699"/>
                                </p:stCondLst>
                                <p:childTnLst>
                                  <p:par>
                                    <p:cTn id="113" presetID="1" presetClass="entr" presetSubtype="0" fill="hold" grpId="0" nodeType="afterEffect">
                                      <p:stCondLst>
                                        <p:cond delay="0"/>
                                      </p:stCondLst>
                                      <p:childTnLst>
                                        <p:set>
                                          <p:cBhvr>
                                            <p:cTn id="114"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p:bldP spid="15" grpId="0"/>
          <p:bldP spid="16" grpId="0"/>
          <p:bldP spid="17" grpId="0"/>
          <p:bldP spid="18" grpId="0"/>
          <p:bldP spid="19" grpId="0"/>
          <p:bldP spid="20" grpId="0"/>
          <p:bldGraphic spid="22" grpId="0">
            <p:bldAsOne/>
          </p:bldGraphic>
          <p:bldP spid="23" grpId="0" animBg="1"/>
          <p:bldP spid="24" grpId="0"/>
          <p:bldP spid="25" grpId="0"/>
          <p:bldP spid="27" grpId="0" animBg="1"/>
          <p:bldP spid="28" grpId="0" animBg="1"/>
          <p:bldP spid="29" grpId="0" animBg="1"/>
          <p:bldP spid="30" grpId="0" animBg="1"/>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700" fill="hold"/>
                                            <p:tgtEl>
                                              <p:spTgt spid="30"/>
                                            </p:tgtEl>
                                            <p:attrNameLst>
                                              <p:attrName>ppt_w</p:attrName>
                                            </p:attrNameLst>
                                          </p:cBhvr>
                                          <p:tavLst>
                                            <p:tav tm="0">
                                              <p:val>
                                                <p:strVal val="#ppt_w+.3"/>
                                              </p:val>
                                            </p:tav>
                                            <p:tav tm="100000">
                                              <p:val>
                                                <p:strVal val="#ppt_w"/>
                                              </p:val>
                                            </p:tav>
                                          </p:tavLst>
                                        </p:anim>
                                        <p:anim calcmode="lin" valueType="num">
                                          <p:cBhvr>
                                            <p:cTn id="8" dur="700" fill="hold"/>
                                            <p:tgtEl>
                                              <p:spTgt spid="30"/>
                                            </p:tgtEl>
                                            <p:attrNameLst>
                                              <p:attrName>ppt_h</p:attrName>
                                            </p:attrNameLst>
                                          </p:cBhvr>
                                          <p:tavLst>
                                            <p:tav tm="0">
                                              <p:val>
                                                <p:strVal val="#ppt_h"/>
                                              </p:val>
                                            </p:tav>
                                            <p:tav tm="100000">
                                              <p:val>
                                                <p:strVal val="#ppt_h"/>
                                              </p:val>
                                            </p:tav>
                                          </p:tavLst>
                                        </p:anim>
                                        <p:animEffect transition="in" filter="fade">
                                          <p:cBhvr>
                                            <p:cTn id="9" dur="700"/>
                                            <p:tgtEl>
                                              <p:spTgt spid="3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00" fill="hold"/>
                                            <p:tgtEl>
                                              <p:spTgt spid="29"/>
                                            </p:tgtEl>
                                            <p:attrNameLst>
                                              <p:attrName>ppt_w</p:attrName>
                                            </p:attrNameLst>
                                          </p:cBhvr>
                                          <p:tavLst>
                                            <p:tav tm="0">
                                              <p:val>
                                                <p:strVal val="#ppt_w+.3"/>
                                              </p:val>
                                            </p:tav>
                                            <p:tav tm="100000">
                                              <p:val>
                                                <p:strVal val="#ppt_w"/>
                                              </p:val>
                                            </p:tav>
                                          </p:tavLst>
                                        </p:anim>
                                        <p:anim calcmode="lin" valueType="num">
                                          <p:cBhvr>
                                            <p:cTn id="13" dur="700" fill="hold"/>
                                            <p:tgtEl>
                                              <p:spTgt spid="29"/>
                                            </p:tgtEl>
                                            <p:attrNameLst>
                                              <p:attrName>ppt_h</p:attrName>
                                            </p:attrNameLst>
                                          </p:cBhvr>
                                          <p:tavLst>
                                            <p:tav tm="0">
                                              <p:val>
                                                <p:strVal val="#ppt_h"/>
                                              </p:val>
                                            </p:tav>
                                            <p:tav tm="100000">
                                              <p:val>
                                                <p:strVal val="#ppt_h"/>
                                              </p:val>
                                            </p:tav>
                                          </p:tavLst>
                                        </p:anim>
                                        <p:animEffect transition="in" filter="fade">
                                          <p:cBhvr>
                                            <p:cTn id="14" dur="700"/>
                                            <p:tgtEl>
                                              <p:spTgt spid="2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00" fill="hold"/>
                                            <p:tgtEl>
                                              <p:spTgt spid="28"/>
                                            </p:tgtEl>
                                            <p:attrNameLst>
                                              <p:attrName>ppt_w</p:attrName>
                                            </p:attrNameLst>
                                          </p:cBhvr>
                                          <p:tavLst>
                                            <p:tav tm="0">
                                              <p:val>
                                                <p:strVal val="#ppt_w+.3"/>
                                              </p:val>
                                            </p:tav>
                                            <p:tav tm="100000">
                                              <p:val>
                                                <p:strVal val="#ppt_w"/>
                                              </p:val>
                                            </p:tav>
                                          </p:tavLst>
                                        </p:anim>
                                        <p:anim calcmode="lin" valueType="num">
                                          <p:cBhvr>
                                            <p:cTn id="18" dur="700" fill="hold"/>
                                            <p:tgtEl>
                                              <p:spTgt spid="28"/>
                                            </p:tgtEl>
                                            <p:attrNameLst>
                                              <p:attrName>ppt_h</p:attrName>
                                            </p:attrNameLst>
                                          </p:cBhvr>
                                          <p:tavLst>
                                            <p:tav tm="0">
                                              <p:val>
                                                <p:strVal val="#ppt_h"/>
                                              </p:val>
                                            </p:tav>
                                            <p:tav tm="100000">
                                              <p:val>
                                                <p:strVal val="#ppt_h"/>
                                              </p:val>
                                            </p:tav>
                                          </p:tavLst>
                                        </p:anim>
                                        <p:animEffect transition="in" filter="fade">
                                          <p:cBhvr>
                                            <p:cTn id="19" dur="700"/>
                                            <p:tgtEl>
                                              <p:spTgt spid="28"/>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600" fill="hold"/>
                                            <p:tgtEl>
                                              <p:spTgt spid="27"/>
                                            </p:tgtEl>
                                            <p:attrNameLst>
                                              <p:attrName>ppt_x</p:attrName>
                                            </p:attrNameLst>
                                          </p:cBhvr>
                                          <p:tavLst>
                                            <p:tav tm="0">
                                              <p:val>
                                                <p:strVal val="1+#ppt_w/2"/>
                                              </p:val>
                                            </p:tav>
                                            <p:tav tm="100000">
                                              <p:val>
                                                <p:strVal val="#ppt_x"/>
                                              </p:val>
                                            </p:tav>
                                          </p:tavLst>
                                        </p:anim>
                                        <p:anim calcmode="lin" valueType="num">
                                          <p:cBhvr additive="base">
                                            <p:cTn id="23" dur="6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ppt_x</p:attrName>
                                            </p:attrNameLst>
                                          </p:cBhvr>
                                          <p:tavLst>
                                            <p:tav tm="0">
                                              <p:val>
                                                <p:strVal val="#ppt_x-#ppt_w/2"/>
                                              </p:val>
                                            </p:tav>
                                            <p:tav tm="100000">
                                              <p:val>
                                                <p:strVal val="#ppt_x"/>
                                              </p:val>
                                            </p:tav>
                                          </p:tavLst>
                                        </p:anim>
                                        <p:anim calcmode="lin" valueType="num">
                                          <p:cBhvr>
                                            <p:cTn id="28" dur="500" fill="hold"/>
                                            <p:tgtEl>
                                              <p:spTgt spid="23"/>
                                            </p:tgtEl>
                                            <p:attrNameLst>
                                              <p:attrName>ppt_y</p:attrName>
                                            </p:attrNameLst>
                                          </p:cBhvr>
                                          <p:tavLst>
                                            <p:tav tm="0">
                                              <p:val>
                                                <p:strVal val="#ppt_y"/>
                                              </p:val>
                                            </p:tav>
                                            <p:tav tm="100000">
                                              <p:val>
                                                <p:strVal val="#ppt_y"/>
                                              </p:val>
                                            </p:tav>
                                          </p:tavLst>
                                        </p:anim>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ppt_h/2"/>
                                              </p:val>
                                            </p:tav>
                                            <p:tav tm="100000">
                                              <p:val>
                                                <p:strVal val="#ppt_y"/>
                                              </p:val>
                                            </p:tav>
                                          </p:tavLst>
                                        </p:anim>
                                        <p:anim calcmode="lin" valueType="num">
                                          <p:cBhvr>
                                            <p:cTn id="36" dur="500" fill="hold"/>
                                            <p:tgtEl>
                                              <p:spTgt spid="24"/>
                                            </p:tgtEl>
                                            <p:attrNameLst>
                                              <p:attrName>ppt_w</p:attrName>
                                            </p:attrNameLst>
                                          </p:cBhvr>
                                          <p:tavLst>
                                            <p:tav tm="0">
                                              <p:val>
                                                <p:strVal val="#ppt_w"/>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200"/>
                                            <p:tgtEl>
                                              <p:spTgt spid="2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ppt_h/2"/>
                                              </p:val>
                                            </p:tav>
                                            <p:tav tm="100000">
                                              <p:val>
                                                <p:strVal val="#ppt_y"/>
                                              </p:val>
                                            </p:tav>
                                          </p:tavLst>
                                        </p:anim>
                                        <p:anim calcmode="lin" valueType="num">
                                          <p:cBhvr>
                                            <p:cTn id="47" dur="500" fill="hold"/>
                                            <p:tgtEl>
                                              <p:spTgt spid="25"/>
                                            </p:tgtEl>
                                            <p:attrNameLst>
                                              <p:attrName>ppt_w</p:attrName>
                                            </p:attrNameLst>
                                          </p:cBhvr>
                                          <p:tavLst>
                                            <p:tav tm="0">
                                              <p:val>
                                                <p:strVal val="#ppt_w"/>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2"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3200"/>
                                </p:stCondLst>
                                <p:childTnLst>
                                  <p:par>
                                    <p:cTn id="61" presetID="22" presetClass="entr" presetSubtype="1"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par>
                              <p:cTn id="67" fill="hold">
                                <p:stCondLst>
                                  <p:cond delay="3700"/>
                                </p:stCondLst>
                                <p:childTnLst>
                                  <p:par>
                                    <p:cTn id="68" presetID="14" presetClass="entr" presetSubtype="5" fill="hold" grpId="0" nodeType="afterEffect">
                                      <p:stCondLst>
                                        <p:cond delay="0"/>
                                      </p:stCondLst>
                                      <p:iterate type="lt">
                                        <p:tmPct val="50000"/>
                                      </p:iterate>
                                      <p:childTnLst>
                                        <p:set>
                                          <p:cBhvr>
                                            <p:cTn id="69" dur="1" fill="hold">
                                              <p:stCondLst>
                                                <p:cond delay="0"/>
                                              </p:stCondLst>
                                            </p:cTn>
                                            <p:tgtEl>
                                              <p:spTgt spid="14"/>
                                            </p:tgtEl>
                                            <p:attrNameLst>
                                              <p:attrName>style.visibility</p:attrName>
                                            </p:attrNameLst>
                                          </p:cBhvr>
                                          <p:to>
                                            <p:strVal val="visible"/>
                                          </p:to>
                                        </p:set>
                                        <p:animEffect transition="in" filter="randombar(vertical)">
                                          <p:cBhvr>
                                            <p:cTn id="70" dur="500"/>
                                            <p:tgtEl>
                                              <p:spTgt spid="14"/>
                                            </p:tgtEl>
                                          </p:cBhvr>
                                        </p:animEffect>
                                      </p:childTnLst>
                                    </p:cTn>
                                  </p:par>
                                </p:childTnLst>
                              </p:cTn>
                            </p:par>
                            <p:par>
                              <p:cTn id="71" fill="hold">
                                <p:stCondLst>
                                  <p:cond delay="4699"/>
                                </p:stCondLst>
                                <p:childTnLst>
                                  <p:par>
                                    <p:cTn id="72" presetID="1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par>
                              <p:cTn id="75" fill="hold">
                                <p:stCondLst>
                                  <p:cond delay="5199"/>
                                </p:stCondLst>
                                <p:childTnLst>
                                  <p:par>
                                    <p:cTn id="76" presetID="12" presetClass="entr" presetSubtype="8"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p:tgtEl>
                                              <p:spTgt spid="12"/>
                                            </p:tgtEl>
                                            <p:attrNameLst>
                                              <p:attrName>ppt_x</p:attrName>
                                            </p:attrNameLst>
                                          </p:cBhvr>
                                          <p:tavLst>
                                            <p:tav tm="0">
                                              <p:val>
                                                <p:strVal val="#ppt_x-#ppt_w*1.125000"/>
                                              </p:val>
                                            </p:tav>
                                            <p:tav tm="100000">
                                              <p:val>
                                                <p:strVal val="#ppt_x"/>
                                              </p:val>
                                            </p:tav>
                                          </p:tavLst>
                                        </p:anim>
                                        <p:animEffect transition="in" filter="wipe(right)">
                                          <p:cBhvr>
                                            <p:cTn id="79" dur="500"/>
                                            <p:tgtEl>
                                              <p:spTgt spid="12"/>
                                            </p:tgtEl>
                                          </p:cBhvr>
                                        </p:animEffect>
                                      </p:childTnLst>
                                    </p:cTn>
                                  </p:par>
                                </p:childTnLst>
                              </p:cTn>
                            </p:par>
                            <p:par>
                              <p:cTn id="80" fill="hold">
                                <p:stCondLst>
                                  <p:cond delay="5699"/>
                                </p:stCondLst>
                                <p:childTnLst>
                                  <p:par>
                                    <p:cTn id="81" presetID="14" presetClass="entr" presetSubtype="5" fill="hold" grpId="0" nodeType="afterEffect">
                                      <p:stCondLst>
                                        <p:cond delay="0"/>
                                      </p:stCondLst>
                                      <p:iterate type="lt">
                                        <p:tmPct val="50000"/>
                                      </p:iterate>
                                      <p:childTnLst>
                                        <p:set>
                                          <p:cBhvr>
                                            <p:cTn id="82" dur="1" fill="hold">
                                              <p:stCondLst>
                                                <p:cond delay="0"/>
                                              </p:stCondLst>
                                            </p:cTn>
                                            <p:tgtEl>
                                              <p:spTgt spid="17"/>
                                            </p:tgtEl>
                                            <p:attrNameLst>
                                              <p:attrName>style.visibility</p:attrName>
                                            </p:attrNameLst>
                                          </p:cBhvr>
                                          <p:to>
                                            <p:strVal val="visible"/>
                                          </p:to>
                                        </p:set>
                                        <p:animEffect transition="in" filter="randombar(vertical)">
                                          <p:cBhvr>
                                            <p:cTn id="83" dur="500"/>
                                            <p:tgtEl>
                                              <p:spTgt spid="17"/>
                                            </p:tgtEl>
                                          </p:cBhvr>
                                        </p:animEffect>
                                      </p:childTnLst>
                                    </p:cTn>
                                  </p:par>
                                </p:childTnLst>
                              </p:cTn>
                            </p:par>
                            <p:par>
                              <p:cTn id="84" fill="hold">
                                <p:stCondLst>
                                  <p:cond delay="6699"/>
                                </p:stCondLst>
                                <p:childTnLst>
                                  <p:par>
                                    <p:cTn id="85" presetID="10" presetClass="entr" presetSubtype="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7199"/>
                                </p:stCondLst>
                                <p:childTnLst>
                                  <p:par>
                                    <p:cTn id="89" presetID="12" presetClass="entr" presetSubtype="8"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p:tgtEl>
                                              <p:spTgt spid="15"/>
                                            </p:tgtEl>
                                            <p:attrNameLst>
                                              <p:attrName>ppt_x</p:attrName>
                                            </p:attrNameLst>
                                          </p:cBhvr>
                                          <p:tavLst>
                                            <p:tav tm="0">
                                              <p:val>
                                                <p:strVal val="#ppt_x-#ppt_w*1.125000"/>
                                              </p:val>
                                            </p:tav>
                                            <p:tav tm="100000">
                                              <p:val>
                                                <p:strVal val="#ppt_x"/>
                                              </p:val>
                                            </p:tav>
                                          </p:tavLst>
                                        </p:anim>
                                        <p:animEffect transition="in" filter="wipe(right)">
                                          <p:cBhvr>
                                            <p:cTn id="92" dur="500"/>
                                            <p:tgtEl>
                                              <p:spTgt spid="15"/>
                                            </p:tgtEl>
                                          </p:cBhvr>
                                        </p:animEffect>
                                      </p:childTnLst>
                                    </p:cTn>
                                  </p:par>
                                </p:childTnLst>
                              </p:cTn>
                            </p:par>
                            <p:par>
                              <p:cTn id="93" fill="hold">
                                <p:stCondLst>
                                  <p:cond delay="7699"/>
                                </p:stCondLst>
                                <p:childTnLst>
                                  <p:par>
                                    <p:cTn id="94" presetID="14" presetClass="entr" presetSubtype="5" fill="hold" grpId="0" nodeType="afterEffect">
                                      <p:stCondLst>
                                        <p:cond delay="0"/>
                                      </p:stCondLst>
                                      <p:iterate type="lt">
                                        <p:tmPct val="50000"/>
                                      </p:iterate>
                                      <p:childTnLst>
                                        <p:set>
                                          <p:cBhvr>
                                            <p:cTn id="95" dur="1" fill="hold">
                                              <p:stCondLst>
                                                <p:cond delay="0"/>
                                              </p:stCondLst>
                                            </p:cTn>
                                            <p:tgtEl>
                                              <p:spTgt spid="20"/>
                                            </p:tgtEl>
                                            <p:attrNameLst>
                                              <p:attrName>style.visibility</p:attrName>
                                            </p:attrNameLst>
                                          </p:cBhvr>
                                          <p:to>
                                            <p:strVal val="visible"/>
                                          </p:to>
                                        </p:set>
                                        <p:animEffect transition="in" filter="randombar(vertical)">
                                          <p:cBhvr>
                                            <p:cTn id="96" dur="500"/>
                                            <p:tgtEl>
                                              <p:spTgt spid="20"/>
                                            </p:tgtEl>
                                          </p:cBhvr>
                                        </p:animEffect>
                                      </p:childTnLst>
                                    </p:cTn>
                                  </p:par>
                                </p:childTnLst>
                              </p:cTn>
                            </p:par>
                            <p:par>
                              <p:cTn id="97" fill="hold">
                                <p:stCondLst>
                                  <p:cond delay="8699"/>
                                </p:stCondLst>
                                <p:childTnLst>
                                  <p:par>
                                    <p:cTn id="98" presetID="10" presetClass="entr" presetSubtype="0" fill="hold" grpId="0"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childTnLst>
                              </p:cTn>
                            </p:par>
                            <p:par>
                              <p:cTn id="101" fill="hold">
                                <p:stCondLst>
                                  <p:cond delay="9199"/>
                                </p:stCondLst>
                                <p:childTnLst>
                                  <p:par>
                                    <p:cTn id="102" presetID="12" presetClass="entr" presetSubtype="8" fill="hold" grpId="0" nodeType="afterEffect">
                                      <p:stCondLst>
                                        <p:cond delay="0"/>
                                      </p:stCondLst>
                                      <p:childTnLst>
                                        <p:set>
                                          <p:cBhvr>
                                            <p:cTn id="103" dur="1" fill="hold">
                                              <p:stCondLst>
                                                <p:cond delay="0"/>
                                              </p:stCondLst>
                                            </p:cTn>
                                            <p:tgtEl>
                                              <p:spTgt spid="18"/>
                                            </p:tgtEl>
                                            <p:attrNameLst>
                                              <p:attrName>style.visibility</p:attrName>
                                            </p:attrNameLst>
                                          </p:cBhvr>
                                          <p:to>
                                            <p:strVal val="visible"/>
                                          </p:to>
                                        </p:set>
                                        <p:anim calcmode="lin" valueType="num">
                                          <p:cBhvr additive="base">
                                            <p:cTn id="104" dur="500"/>
                                            <p:tgtEl>
                                              <p:spTgt spid="18"/>
                                            </p:tgtEl>
                                            <p:attrNameLst>
                                              <p:attrName>ppt_x</p:attrName>
                                            </p:attrNameLst>
                                          </p:cBhvr>
                                          <p:tavLst>
                                            <p:tav tm="0">
                                              <p:val>
                                                <p:strVal val="#ppt_x-#ppt_w*1.125000"/>
                                              </p:val>
                                            </p:tav>
                                            <p:tav tm="100000">
                                              <p:val>
                                                <p:strVal val="#ppt_x"/>
                                              </p:val>
                                            </p:tav>
                                          </p:tavLst>
                                        </p:anim>
                                        <p:animEffect transition="in" filter="wipe(right)">
                                          <p:cBhvr>
                                            <p:cTn id="105" dur="500"/>
                                            <p:tgtEl>
                                              <p:spTgt spid="18"/>
                                            </p:tgtEl>
                                          </p:cBhvr>
                                        </p:animEffect>
                                      </p:childTnLst>
                                    </p:cTn>
                                  </p:par>
                                </p:childTnLst>
                              </p:cTn>
                            </p:par>
                            <p:par>
                              <p:cTn id="106" fill="hold">
                                <p:stCondLst>
                                  <p:cond delay="9699"/>
                                </p:stCondLst>
                                <p:childTnLst>
                                  <p:par>
                                    <p:cTn id="107" presetID="42" presetClass="entr" presetSubtype="0" fill="hold" grpId="0" nodeType="after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1000"/>
                                            <p:tgtEl>
                                              <p:spTgt spid="22"/>
                                            </p:tgtEl>
                                          </p:cBhvr>
                                        </p:animEffect>
                                        <p:anim calcmode="lin" valueType="num">
                                          <p:cBhvr>
                                            <p:cTn id="110" dur="1000" fill="hold"/>
                                            <p:tgtEl>
                                              <p:spTgt spid="22"/>
                                            </p:tgtEl>
                                            <p:attrNameLst>
                                              <p:attrName>ppt_x</p:attrName>
                                            </p:attrNameLst>
                                          </p:cBhvr>
                                          <p:tavLst>
                                            <p:tav tm="0">
                                              <p:val>
                                                <p:strVal val="#ppt_x"/>
                                              </p:val>
                                            </p:tav>
                                            <p:tav tm="100000">
                                              <p:val>
                                                <p:strVal val="#ppt_x"/>
                                              </p:val>
                                            </p:tav>
                                          </p:tavLst>
                                        </p:anim>
                                        <p:anim calcmode="lin" valueType="num">
                                          <p:cBhvr>
                                            <p:cTn id="111" dur="1000" fill="hold"/>
                                            <p:tgtEl>
                                              <p:spTgt spid="22"/>
                                            </p:tgtEl>
                                            <p:attrNameLst>
                                              <p:attrName>ppt_y</p:attrName>
                                            </p:attrNameLst>
                                          </p:cBhvr>
                                          <p:tavLst>
                                            <p:tav tm="0">
                                              <p:val>
                                                <p:strVal val="#ppt_y+.1"/>
                                              </p:val>
                                            </p:tav>
                                            <p:tav tm="100000">
                                              <p:val>
                                                <p:strVal val="#ppt_y"/>
                                              </p:val>
                                            </p:tav>
                                          </p:tavLst>
                                        </p:anim>
                                      </p:childTnLst>
                                    </p:cTn>
                                  </p:par>
                                </p:childTnLst>
                              </p:cTn>
                            </p:par>
                            <p:par>
                              <p:cTn id="112" fill="hold">
                                <p:stCondLst>
                                  <p:cond delay="10699"/>
                                </p:stCondLst>
                                <p:childTnLst>
                                  <p:par>
                                    <p:cTn id="113" presetID="1" presetClass="entr" presetSubtype="0" fill="hold" grpId="0" nodeType="afterEffect">
                                      <p:stCondLst>
                                        <p:cond delay="0"/>
                                      </p:stCondLst>
                                      <p:childTnLst>
                                        <p:set>
                                          <p:cBhvr>
                                            <p:cTn id="114"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p:bldP spid="15" grpId="0"/>
          <p:bldP spid="16" grpId="0"/>
          <p:bldP spid="17" grpId="0"/>
          <p:bldP spid="18" grpId="0"/>
          <p:bldP spid="19" grpId="0"/>
          <p:bldP spid="20" grpId="0"/>
          <p:bldGraphic spid="22" grpId="0">
            <p:bldAsOne/>
          </p:bldGraphic>
          <p:bldP spid="23" grpId="0" animBg="1"/>
          <p:bldP spid="24" grpId="0"/>
          <p:bldP spid="25" grpId="0"/>
          <p:bldP spid="27" grpId="0" animBg="1"/>
          <p:bldP spid="28" grpId="0" animBg="1"/>
          <p:bldP spid="29" grpId="0" animBg="1"/>
          <p:bldP spid="30" grpId="0" animBg="1"/>
          <p:bldP spid="3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表 17"/>
          <p:cNvGraphicFramePr/>
          <p:nvPr/>
        </p:nvGraphicFramePr>
        <p:xfrm>
          <a:off x="4043571" y="1605092"/>
          <a:ext cx="4176464" cy="4168420"/>
        </p:xfrm>
        <a:graphic>
          <a:graphicData uri="http://schemas.openxmlformats.org/drawingml/2006/chart">
            <c:chart xmlns:c="http://schemas.openxmlformats.org/drawingml/2006/chart" xmlns:r="http://schemas.openxmlformats.org/officeDocument/2006/relationships" r:id="rId1"/>
          </a:graphicData>
        </a:graphic>
      </p:graphicFrame>
      <p:sp>
        <p:nvSpPr>
          <p:cNvPr id="19" name="椭圆 18"/>
          <p:cNvSpPr/>
          <p:nvPr/>
        </p:nvSpPr>
        <p:spPr>
          <a:xfrm>
            <a:off x="5051683" y="2609182"/>
            <a:ext cx="2160240" cy="2160240"/>
          </a:xfrm>
          <a:prstGeom prst="ellipse">
            <a:avLst/>
          </a:prstGeom>
          <a:noFill/>
          <a:ln w="127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chemeClr val="bg1">
                    <a:lumMod val="75000"/>
                  </a:schemeClr>
                </a:solidFill>
                <a:latin typeface="微软雅黑" panose="020B0503020204020204" pitchFamily="34" charset="-122"/>
                <a:ea typeface="微软雅黑" panose="020B0503020204020204" pitchFamily="34" charset="-122"/>
              </a:rPr>
              <a:t>添加标题</a:t>
            </a:r>
            <a:endParaRPr lang="zh-CN" altLang="en-US" sz="24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091243" y="1928409"/>
            <a:ext cx="1159292" cy="646331"/>
          </a:xfrm>
          <a:prstGeom prst="rect">
            <a:avLst/>
          </a:prstGeom>
          <a:noFill/>
        </p:spPr>
        <p:txBody>
          <a:bodyPr wrap="none" rtlCol="0">
            <a:spAutoFit/>
          </a:bodyPr>
          <a:lstStyle/>
          <a:p>
            <a:r>
              <a:rPr lang="en-US" altLang="zh-CN" sz="3600" dirty="0" smtClean="0">
                <a:solidFill>
                  <a:srgbClr val="85D3C5"/>
                </a:solidFill>
                <a:latin typeface="HelveticaNeueLT Pro 55 Roman" pitchFamily="34" charset="0"/>
              </a:rPr>
              <a:t>12%</a:t>
            </a:r>
            <a:endParaRPr lang="zh-CN" altLang="en-US" sz="3600" dirty="0">
              <a:solidFill>
                <a:srgbClr val="85D3C5"/>
              </a:solidFill>
              <a:latin typeface="HelveticaNeueLT Pro 55 Roman" pitchFamily="34" charset="0"/>
            </a:endParaRPr>
          </a:p>
        </p:txBody>
      </p:sp>
      <p:sp>
        <p:nvSpPr>
          <p:cNvPr id="21" name="TextBox 20"/>
          <p:cNvSpPr txBox="1"/>
          <p:nvPr/>
        </p:nvSpPr>
        <p:spPr>
          <a:xfrm>
            <a:off x="8116476" y="1928409"/>
            <a:ext cx="902811" cy="646331"/>
          </a:xfrm>
          <a:prstGeom prst="rect">
            <a:avLst/>
          </a:prstGeom>
          <a:noFill/>
        </p:spPr>
        <p:txBody>
          <a:bodyPr wrap="none" rtlCol="0">
            <a:spAutoFit/>
          </a:bodyPr>
          <a:lstStyle/>
          <a:p>
            <a:r>
              <a:rPr lang="en-US" altLang="zh-CN" sz="3600" dirty="0" smtClean="0">
                <a:solidFill>
                  <a:srgbClr val="F6A94D"/>
                </a:solidFill>
                <a:latin typeface="HelveticaNeueLT Pro 55 Roman" pitchFamily="34" charset="0"/>
              </a:rPr>
              <a:t>8%</a:t>
            </a:r>
            <a:endParaRPr lang="zh-CN" altLang="en-US" sz="3600" dirty="0">
              <a:solidFill>
                <a:srgbClr val="F6A94D"/>
              </a:solidFill>
              <a:latin typeface="HelveticaNeueLT Pro 55 Roman" pitchFamily="34" charset="0"/>
            </a:endParaRPr>
          </a:p>
        </p:txBody>
      </p:sp>
      <p:sp>
        <p:nvSpPr>
          <p:cNvPr id="22" name="TextBox 21"/>
          <p:cNvSpPr txBox="1"/>
          <p:nvPr/>
        </p:nvSpPr>
        <p:spPr>
          <a:xfrm>
            <a:off x="1091243" y="4261457"/>
            <a:ext cx="1159292" cy="646331"/>
          </a:xfrm>
          <a:prstGeom prst="rect">
            <a:avLst/>
          </a:prstGeom>
          <a:noFill/>
        </p:spPr>
        <p:txBody>
          <a:bodyPr wrap="none" rtlCol="0">
            <a:spAutoFit/>
          </a:bodyPr>
          <a:lstStyle/>
          <a:p>
            <a:r>
              <a:rPr lang="en-US" altLang="zh-CN" sz="3600" dirty="0" smtClean="0">
                <a:solidFill>
                  <a:srgbClr val="2C79AD"/>
                </a:solidFill>
                <a:latin typeface="HelveticaNeueLT Pro 55 Roman" pitchFamily="34" charset="0"/>
              </a:rPr>
              <a:t>20%</a:t>
            </a:r>
            <a:endParaRPr lang="zh-CN" altLang="en-US" sz="3600" dirty="0">
              <a:solidFill>
                <a:srgbClr val="2C79AD"/>
              </a:solidFill>
              <a:latin typeface="HelveticaNeueLT Pro 55 Roman" pitchFamily="34" charset="0"/>
            </a:endParaRPr>
          </a:p>
        </p:txBody>
      </p:sp>
      <p:sp>
        <p:nvSpPr>
          <p:cNvPr id="23" name="TextBox 22"/>
          <p:cNvSpPr txBox="1"/>
          <p:nvPr/>
        </p:nvSpPr>
        <p:spPr>
          <a:xfrm>
            <a:off x="7859995" y="4261457"/>
            <a:ext cx="1159292" cy="646331"/>
          </a:xfrm>
          <a:prstGeom prst="rect">
            <a:avLst/>
          </a:prstGeom>
          <a:noFill/>
        </p:spPr>
        <p:txBody>
          <a:bodyPr wrap="none" rtlCol="0">
            <a:spAutoFit/>
          </a:bodyPr>
          <a:lstStyle/>
          <a:p>
            <a:r>
              <a:rPr lang="en-US" altLang="zh-CN" sz="3600" dirty="0" smtClean="0">
                <a:solidFill>
                  <a:srgbClr val="F35258"/>
                </a:solidFill>
                <a:latin typeface="HelveticaNeueLT Pro 55 Roman" pitchFamily="34" charset="0"/>
              </a:rPr>
              <a:t>60%</a:t>
            </a:r>
            <a:endParaRPr lang="zh-CN" altLang="en-US" sz="3600" dirty="0">
              <a:solidFill>
                <a:srgbClr val="F35258"/>
              </a:solidFill>
              <a:latin typeface="HelveticaNeueLT Pro 55 Roman" pitchFamily="34" charset="0"/>
            </a:endParaRPr>
          </a:p>
        </p:txBody>
      </p:sp>
      <p:sp>
        <p:nvSpPr>
          <p:cNvPr id="24" name="TextBox 23"/>
          <p:cNvSpPr txBox="1"/>
          <p:nvPr/>
        </p:nvSpPr>
        <p:spPr>
          <a:xfrm>
            <a:off x="2215124" y="2293107"/>
            <a:ext cx="2188487"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2215124" y="1984207"/>
            <a:ext cx="177427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26" name="TextBox 25"/>
          <p:cNvSpPr txBox="1"/>
          <p:nvPr/>
        </p:nvSpPr>
        <p:spPr>
          <a:xfrm>
            <a:off x="8875271" y="2293107"/>
            <a:ext cx="2188487"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000">
                <a:solidFill>
                  <a:schemeClr val="tx1">
                    <a:lumMod val="95000"/>
                    <a:lumOff val="5000"/>
                  </a:schemeClr>
                </a:solidFill>
                <a:latin typeface="微软雅黑" panose="020B0503020204020204" pitchFamily="34" charset="-122"/>
                <a:ea typeface="微软雅黑" panose="020B0503020204020204" pitchFamily="34" charset="-122"/>
              </a:rPr>
              <a:t>文字</a:t>
            </a:r>
            <a:r>
              <a:rPr lang="zh-CN" altLang="en-US" sz="100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8875271" y="1984207"/>
            <a:ext cx="177427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28" name="TextBox 27"/>
          <p:cNvSpPr txBox="1"/>
          <p:nvPr/>
        </p:nvSpPr>
        <p:spPr>
          <a:xfrm>
            <a:off x="2215124" y="4622316"/>
            <a:ext cx="2188487"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000">
                <a:solidFill>
                  <a:schemeClr val="tx1">
                    <a:lumMod val="95000"/>
                    <a:lumOff val="5000"/>
                  </a:schemeClr>
                </a:solidFill>
                <a:latin typeface="微软雅黑" panose="020B0503020204020204" pitchFamily="34" charset="-122"/>
                <a:ea typeface="微软雅黑" panose="020B0503020204020204" pitchFamily="34" charset="-122"/>
              </a:rPr>
              <a:t>文字</a:t>
            </a:r>
            <a:r>
              <a:rPr lang="zh-CN" altLang="en-US" sz="100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215124" y="4313416"/>
            <a:ext cx="1774276" cy="285078"/>
          </a:xfrm>
          <a:prstGeom prst="rect">
            <a:avLst/>
          </a:prstGeom>
          <a:noFill/>
        </p:spPr>
        <p:txBody>
          <a:bodyPr wrap="square" tIns="0" bIns="0" rtlCol="0" anchor="t">
            <a:spAutoFit/>
          </a:bodyPr>
          <a:lstStyle/>
          <a:p>
            <a:pPr>
              <a:lnSpc>
                <a:spcPct val="150000"/>
              </a:lnSpc>
            </a:pPr>
            <a:r>
              <a:rPr lang="zh-CN" altLang="en-US" sz="140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0" name="TextBox 29"/>
          <p:cNvSpPr txBox="1"/>
          <p:nvPr/>
        </p:nvSpPr>
        <p:spPr>
          <a:xfrm>
            <a:off x="8875271" y="4622316"/>
            <a:ext cx="2188487" cy="692497"/>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000">
                <a:solidFill>
                  <a:schemeClr val="tx1">
                    <a:lumMod val="95000"/>
                    <a:lumOff val="5000"/>
                  </a:schemeClr>
                </a:solidFill>
                <a:latin typeface="微软雅黑" panose="020B0503020204020204" pitchFamily="34" charset="-122"/>
                <a:ea typeface="微软雅黑" panose="020B0503020204020204" pitchFamily="34" charset="-122"/>
              </a:rPr>
              <a:t>文字</a:t>
            </a:r>
            <a:r>
              <a:rPr lang="zh-CN" altLang="en-US" sz="100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8875271" y="4313416"/>
            <a:ext cx="177427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2" name="文本框 3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33" name="文本框 3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34" name="文本框 3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35" name="直接连接符 34"/>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6"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7"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8"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39"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0" name="文本框 3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700" fill="hold"/>
                                            <p:tgtEl>
                                              <p:spTgt spid="39"/>
                                            </p:tgtEl>
                                            <p:attrNameLst>
                                              <p:attrName>ppt_w</p:attrName>
                                            </p:attrNameLst>
                                          </p:cBhvr>
                                          <p:tavLst>
                                            <p:tav tm="0">
                                              <p:val>
                                                <p:strVal val="#ppt_w+.3"/>
                                              </p:val>
                                            </p:tav>
                                            <p:tav tm="100000">
                                              <p:val>
                                                <p:strVal val="#ppt_w"/>
                                              </p:val>
                                            </p:tav>
                                          </p:tavLst>
                                        </p:anim>
                                        <p:anim calcmode="lin" valueType="num">
                                          <p:cBhvr>
                                            <p:cTn id="8" dur="700" fill="hold"/>
                                            <p:tgtEl>
                                              <p:spTgt spid="39"/>
                                            </p:tgtEl>
                                            <p:attrNameLst>
                                              <p:attrName>ppt_h</p:attrName>
                                            </p:attrNameLst>
                                          </p:cBhvr>
                                          <p:tavLst>
                                            <p:tav tm="0">
                                              <p:val>
                                                <p:strVal val="#ppt_h"/>
                                              </p:val>
                                            </p:tav>
                                            <p:tav tm="100000">
                                              <p:val>
                                                <p:strVal val="#ppt_h"/>
                                              </p:val>
                                            </p:tav>
                                          </p:tavLst>
                                        </p:anim>
                                        <p:animEffect transition="in" filter="fade">
                                          <p:cBhvr>
                                            <p:cTn id="9" dur="700"/>
                                            <p:tgtEl>
                                              <p:spTgt spid="3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00" fill="hold"/>
                                            <p:tgtEl>
                                              <p:spTgt spid="38"/>
                                            </p:tgtEl>
                                            <p:attrNameLst>
                                              <p:attrName>ppt_w</p:attrName>
                                            </p:attrNameLst>
                                          </p:cBhvr>
                                          <p:tavLst>
                                            <p:tav tm="0">
                                              <p:val>
                                                <p:strVal val="#ppt_w+.3"/>
                                              </p:val>
                                            </p:tav>
                                            <p:tav tm="100000">
                                              <p:val>
                                                <p:strVal val="#ppt_w"/>
                                              </p:val>
                                            </p:tav>
                                          </p:tavLst>
                                        </p:anim>
                                        <p:anim calcmode="lin" valueType="num">
                                          <p:cBhvr>
                                            <p:cTn id="13" dur="700" fill="hold"/>
                                            <p:tgtEl>
                                              <p:spTgt spid="38"/>
                                            </p:tgtEl>
                                            <p:attrNameLst>
                                              <p:attrName>ppt_h</p:attrName>
                                            </p:attrNameLst>
                                          </p:cBhvr>
                                          <p:tavLst>
                                            <p:tav tm="0">
                                              <p:val>
                                                <p:strVal val="#ppt_h"/>
                                              </p:val>
                                            </p:tav>
                                            <p:tav tm="100000">
                                              <p:val>
                                                <p:strVal val="#ppt_h"/>
                                              </p:val>
                                            </p:tav>
                                          </p:tavLst>
                                        </p:anim>
                                        <p:animEffect transition="in" filter="fade">
                                          <p:cBhvr>
                                            <p:cTn id="14" dur="700"/>
                                            <p:tgtEl>
                                              <p:spTgt spid="3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700" fill="hold"/>
                                            <p:tgtEl>
                                              <p:spTgt spid="37"/>
                                            </p:tgtEl>
                                            <p:attrNameLst>
                                              <p:attrName>ppt_w</p:attrName>
                                            </p:attrNameLst>
                                          </p:cBhvr>
                                          <p:tavLst>
                                            <p:tav tm="0">
                                              <p:val>
                                                <p:strVal val="#ppt_w+.3"/>
                                              </p:val>
                                            </p:tav>
                                            <p:tav tm="100000">
                                              <p:val>
                                                <p:strVal val="#ppt_w"/>
                                              </p:val>
                                            </p:tav>
                                          </p:tavLst>
                                        </p:anim>
                                        <p:anim calcmode="lin" valueType="num">
                                          <p:cBhvr>
                                            <p:cTn id="18" dur="700" fill="hold"/>
                                            <p:tgtEl>
                                              <p:spTgt spid="37"/>
                                            </p:tgtEl>
                                            <p:attrNameLst>
                                              <p:attrName>ppt_h</p:attrName>
                                            </p:attrNameLst>
                                          </p:cBhvr>
                                          <p:tavLst>
                                            <p:tav tm="0">
                                              <p:val>
                                                <p:strVal val="#ppt_h"/>
                                              </p:val>
                                            </p:tav>
                                            <p:tav tm="100000">
                                              <p:val>
                                                <p:strVal val="#ppt_h"/>
                                              </p:val>
                                            </p:tav>
                                          </p:tavLst>
                                        </p:anim>
                                        <p:animEffect transition="in" filter="fade">
                                          <p:cBhvr>
                                            <p:cTn id="19" dur="700"/>
                                            <p:tgtEl>
                                              <p:spTgt spid="37"/>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14:bounceEnd="25000">
                                          <p:cBhvr additive="base">
                                            <p:cTn id="22" dur="600" fill="hold"/>
                                            <p:tgtEl>
                                              <p:spTgt spid="3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 calcmode="lin" valueType="num">
                                          <p:cBhvr>
                                            <p:cTn id="54" dur="500" fill="hold"/>
                                            <p:tgtEl>
                                              <p:spTgt spid="19"/>
                                            </p:tgtEl>
                                            <p:attrNameLst>
                                              <p:attrName>style.rotation</p:attrName>
                                            </p:attrNameLst>
                                          </p:cBhvr>
                                          <p:tavLst>
                                            <p:tav tm="0">
                                              <p:val>
                                                <p:fltVal val="360"/>
                                              </p:val>
                                            </p:tav>
                                            <p:tav tm="100000">
                                              <p:val>
                                                <p:fltVal val="0"/>
                                              </p:val>
                                            </p:tav>
                                          </p:tavLst>
                                        </p:anim>
                                        <p:animEffect transition="in" filter="fade">
                                          <p:cBhvr>
                                            <p:cTn id="55" dur="500"/>
                                            <p:tgtEl>
                                              <p:spTgt spid="19"/>
                                            </p:tgtEl>
                                          </p:cBhvr>
                                        </p:animEffect>
                                      </p:childTnLst>
                                    </p:cTn>
                                  </p:par>
                                </p:childTnLst>
                              </p:cTn>
                            </p:par>
                            <p:par>
                              <p:cTn id="56" fill="hold">
                                <p:stCondLst>
                                  <p:cond delay="2700"/>
                                </p:stCondLst>
                                <p:childTnLst>
                                  <p:par>
                                    <p:cTn id="57" presetID="23" presetClass="entr" presetSubtype="528" fill="hold" grpId="0" nodeType="afterEffect">
                                      <p:stCondLst>
                                        <p:cond delay="0"/>
                                      </p:stCondLst>
                                      <p:childTnLst>
                                        <p:set>
                                          <p:cBhvr>
                                            <p:cTn id="58" dur="1" fill="hold">
                                              <p:stCondLst>
                                                <p:cond delay="0"/>
                                              </p:stCondLst>
                                            </p:cTn>
                                            <p:tgtEl>
                                              <p:spTgt spid="18">
                                                <p:graphicEl>
                                                  <a:chart seriesIdx="-3" categoryIdx="-3" bldStep="gridLegend"/>
                                                </p:graphicEl>
                                              </p:spTgt>
                                            </p:tgtEl>
                                            <p:attrNameLst>
                                              <p:attrName>style.visibility</p:attrName>
                                            </p:attrNameLst>
                                          </p:cBhvr>
                                          <p:to>
                                            <p:strVal val="visible"/>
                                          </p:to>
                                        </p:set>
                                        <p:anim calcmode="lin" valueType="num">
                                          <p:cBhvr>
                                            <p:cTn id="59" dur="500" fill="hold"/>
                                            <p:tgtEl>
                                              <p:spTgt spid="18">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60" dur="500" fill="hold"/>
                                            <p:tgtEl>
                                              <p:spTgt spid="18">
                                                <p:graphicEl>
                                                  <a:chart seriesIdx="-3" categoryIdx="-3" bldStep="gridLegend"/>
                                                </p:graphicEl>
                                              </p:spTgt>
                                            </p:tgtEl>
                                            <p:attrNameLst>
                                              <p:attrName>ppt_h</p:attrName>
                                            </p:attrNameLst>
                                          </p:cBhvr>
                                          <p:tavLst>
                                            <p:tav tm="0">
                                              <p:val>
                                                <p:fltVal val="0"/>
                                              </p:val>
                                            </p:tav>
                                            <p:tav tm="100000">
                                              <p:val>
                                                <p:strVal val="#ppt_h"/>
                                              </p:val>
                                            </p:tav>
                                          </p:tavLst>
                                        </p:anim>
                                        <p:anim calcmode="lin" valueType="num">
                                          <p:cBhvr>
                                            <p:cTn id="61" dur="500" fill="hold"/>
                                            <p:tgtEl>
                                              <p:spTgt spid="18">
                                                <p:graphicEl>
                                                  <a:chart seriesIdx="-3" categoryIdx="-3" bldStep="gridLegend"/>
                                                </p:graphicEl>
                                              </p:spTgt>
                                            </p:tgtEl>
                                            <p:attrNameLst>
                                              <p:attrName>ppt_x</p:attrName>
                                            </p:attrNameLst>
                                          </p:cBhvr>
                                          <p:tavLst>
                                            <p:tav tm="0">
                                              <p:val>
                                                <p:fltVal val="0.5"/>
                                              </p:val>
                                            </p:tav>
                                            <p:tav tm="100000">
                                              <p:val>
                                                <p:strVal val="#ppt_x"/>
                                              </p:val>
                                            </p:tav>
                                          </p:tavLst>
                                        </p:anim>
                                        <p:anim calcmode="lin" valueType="num">
                                          <p:cBhvr>
                                            <p:cTn id="62" dur="500" fill="hold"/>
                                            <p:tgtEl>
                                              <p:spTgt spid="18">
                                                <p:graphicEl>
                                                  <a:chart seriesIdx="-3" categoryIdx="-3" bldStep="gridLegend"/>
                                                </p:graphicEl>
                                              </p:spTgt>
                                            </p:tgtEl>
                                            <p:attrNameLst>
                                              <p:attrName>ppt_y</p:attrName>
                                            </p:attrNameLst>
                                          </p:cBhvr>
                                          <p:tavLst>
                                            <p:tav tm="0">
                                              <p:val>
                                                <p:fltVal val="0.5"/>
                                              </p:val>
                                            </p:tav>
                                            <p:tav tm="100000">
                                              <p:val>
                                                <p:strVal val="#ppt_y"/>
                                              </p:val>
                                            </p:tav>
                                          </p:tavLst>
                                        </p:anim>
                                      </p:childTnLst>
                                    </p:cTn>
                                  </p:par>
                                </p:childTnLst>
                              </p:cTn>
                            </p:par>
                            <p:par>
                              <p:cTn id="63" fill="hold">
                                <p:stCondLst>
                                  <p:cond delay="3200"/>
                                </p:stCondLst>
                                <p:childTnLst>
                                  <p:par>
                                    <p:cTn id="64" presetID="23" presetClass="entr" presetSubtype="528" fill="hold" grpId="0" nodeType="afterEffect">
                                      <p:stCondLst>
                                        <p:cond delay="0"/>
                                      </p:stCondLst>
                                      <p:childTnLst>
                                        <p:set>
                                          <p:cBhvr>
                                            <p:cTn id="65" dur="1" fill="hold">
                                              <p:stCondLst>
                                                <p:cond delay="0"/>
                                              </p:stCondLst>
                                            </p:cTn>
                                            <p:tgtEl>
                                              <p:spTgt spid="18">
                                                <p:graphicEl>
                                                  <a:chart seriesIdx="-4" categoryIdx="0" bldStep="category"/>
                                                </p:graphicEl>
                                              </p:spTgt>
                                            </p:tgtEl>
                                            <p:attrNameLst>
                                              <p:attrName>style.visibility</p:attrName>
                                            </p:attrNameLst>
                                          </p:cBhvr>
                                          <p:to>
                                            <p:strVal val="visible"/>
                                          </p:to>
                                        </p:set>
                                        <p:anim calcmode="lin" valueType="num">
                                          <p:cBhvr>
                                            <p:cTn id="66" dur="500" fill="hold"/>
                                            <p:tgtEl>
                                              <p:spTgt spid="18">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67" dur="500" fill="hold"/>
                                            <p:tgtEl>
                                              <p:spTgt spid="18">
                                                <p:graphicEl>
                                                  <a:chart seriesIdx="-4" categoryIdx="0" bldStep="category"/>
                                                </p:graphicEl>
                                              </p:spTgt>
                                            </p:tgtEl>
                                            <p:attrNameLst>
                                              <p:attrName>ppt_h</p:attrName>
                                            </p:attrNameLst>
                                          </p:cBhvr>
                                          <p:tavLst>
                                            <p:tav tm="0">
                                              <p:val>
                                                <p:fltVal val="0"/>
                                              </p:val>
                                            </p:tav>
                                            <p:tav tm="100000">
                                              <p:val>
                                                <p:strVal val="#ppt_h"/>
                                              </p:val>
                                            </p:tav>
                                          </p:tavLst>
                                        </p:anim>
                                        <p:anim calcmode="lin" valueType="num">
                                          <p:cBhvr>
                                            <p:cTn id="68" dur="500" fill="hold"/>
                                            <p:tgtEl>
                                              <p:spTgt spid="18">
                                                <p:graphicEl>
                                                  <a:chart seriesIdx="-4" categoryIdx="0" bldStep="category"/>
                                                </p:graphicEl>
                                              </p:spTgt>
                                            </p:tgtEl>
                                            <p:attrNameLst>
                                              <p:attrName>ppt_x</p:attrName>
                                            </p:attrNameLst>
                                          </p:cBhvr>
                                          <p:tavLst>
                                            <p:tav tm="0">
                                              <p:val>
                                                <p:fltVal val="0.5"/>
                                              </p:val>
                                            </p:tav>
                                            <p:tav tm="100000">
                                              <p:val>
                                                <p:strVal val="#ppt_x"/>
                                              </p:val>
                                            </p:tav>
                                          </p:tavLst>
                                        </p:anim>
                                        <p:anim calcmode="lin" valueType="num">
                                          <p:cBhvr>
                                            <p:cTn id="69" dur="500" fill="hold"/>
                                            <p:tgtEl>
                                              <p:spTgt spid="18">
                                                <p:graphicEl>
                                                  <a:chart seriesIdx="-4" categoryIdx="0" bldStep="category"/>
                                                </p:graphicEl>
                                              </p:spTgt>
                                            </p:tgtEl>
                                            <p:attrNameLst>
                                              <p:attrName>ppt_y</p:attrName>
                                            </p:attrNameLst>
                                          </p:cBhvr>
                                          <p:tavLst>
                                            <p:tav tm="0">
                                              <p:val>
                                                <p:fltVal val="0.5"/>
                                              </p:val>
                                            </p:tav>
                                            <p:tav tm="100000">
                                              <p:val>
                                                <p:strVal val="#ppt_y"/>
                                              </p:val>
                                            </p:tav>
                                          </p:tavLst>
                                        </p:anim>
                                      </p:childTnLst>
                                    </p:cTn>
                                  </p:par>
                                </p:childTnLst>
                              </p:cTn>
                            </p:par>
                            <p:par>
                              <p:cTn id="70" fill="hold">
                                <p:stCondLst>
                                  <p:cond delay="3700"/>
                                </p:stCondLst>
                                <p:childTnLst>
                                  <p:par>
                                    <p:cTn id="71" presetID="23" presetClass="entr" presetSubtype="528" fill="hold" grpId="0" nodeType="afterEffect">
                                      <p:stCondLst>
                                        <p:cond delay="0"/>
                                      </p:stCondLst>
                                      <p:childTnLst>
                                        <p:set>
                                          <p:cBhvr>
                                            <p:cTn id="72" dur="1" fill="hold">
                                              <p:stCondLst>
                                                <p:cond delay="0"/>
                                              </p:stCondLst>
                                            </p:cTn>
                                            <p:tgtEl>
                                              <p:spTgt spid="18">
                                                <p:graphicEl>
                                                  <a:chart seriesIdx="-4" categoryIdx="1" bldStep="category"/>
                                                </p:graphicEl>
                                              </p:spTgt>
                                            </p:tgtEl>
                                            <p:attrNameLst>
                                              <p:attrName>style.visibility</p:attrName>
                                            </p:attrNameLst>
                                          </p:cBhvr>
                                          <p:to>
                                            <p:strVal val="visible"/>
                                          </p:to>
                                        </p:set>
                                        <p:anim calcmode="lin" valueType="num">
                                          <p:cBhvr>
                                            <p:cTn id="73" dur="500" fill="hold"/>
                                            <p:tgtEl>
                                              <p:spTgt spid="18">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74" dur="500" fill="hold"/>
                                            <p:tgtEl>
                                              <p:spTgt spid="18">
                                                <p:graphicEl>
                                                  <a:chart seriesIdx="-4" categoryIdx="1" bldStep="category"/>
                                                </p:graphicEl>
                                              </p:spTgt>
                                            </p:tgtEl>
                                            <p:attrNameLst>
                                              <p:attrName>ppt_h</p:attrName>
                                            </p:attrNameLst>
                                          </p:cBhvr>
                                          <p:tavLst>
                                            <p:tav tm="0">
                                              <p:val>
                                                <p:fltVal val="0"/>
                                              </p:val>
                                            </p:tav>
                                            <p:tav tm="100000">
                                              <p:val>
                                                <p:strVal val="#ppt_h"/>
                                              </p:val>
                                            </p:tav>
                                          </p:tavLst>
                                        </p:anim>
                                        <p:anim calcmode="lin" valueType="num">
                                          <p:cBhvr>
                                            <p:cTn id="75" dur="500" fill="hold"/>
                                            <p:tgtEl>
                                              <p:spTgt spid="18">
                                                <p:graphicEl>
                                                  <a:chart seriesIdx="-4" categoryIdx="1" bldStep="category"/>
                                                </p:graphicEl>
                                              </p:spTgt>
                                            </p:tgtEl>
                                            <p:attrNameLst>
                                              <p:attrName>ppt_x</p:attrName>
                                            </p:attrNameLst>
                                          </p:cBhvr>
                                          <p:tavLst>
                                            <p:tav tm="0">
                                              <p:val>
                                                <p:fltVal val="0.5"/>
                                              </p:val>
                                            </p:tav>
                                            <p:tav tm="100000">
                                              <p:val>
                                                <p:strVal val="#ppt_x"/>
                                              </p:val>
                                            </p:tav>
                                          </p:tavLst>
                                        </p:anim>
                                        <p:anim calcmode="lin" valueType="num">
                                          <p:cBhvr>
                                            <p:cTn id="76" dur="500" fill="hold"/>
                                            <p:tgtEl>
                                              <p:spTgt spid="18">
                                                <p:graphicEl>
                                                  <a:chart seriesIdx="-4" categoryIdx="1" bldStep="category"/>
                                                </p:graphicEl>
                                              </p:spTgt>
                                            </p:tgtEl>
                                            <p:attrNameLst>
                                              <p:attrName>ppt_y</p:attrName>
                                            </p:attrNameLst>
                                          </p:cBhvr>
                                          <p:tavLst>
                                            <p:tav tm="0">
                                              <p:val>
                                                <p:fltVal val="0.5"/>
                                              </p:val>
                                            </p:tav>
                                            <p:tav tm="100000">
                                              <p:val>
                                                <p:strVal val="#ppt_y"/>
                                              </p:val>
                                            </p:tav>
                                          </p:tavLst>
                                        </p:anim>
                                      </p:childTnLst>
                                    </p:cTn>
                                  </p:par>
                                </p:childTnLst>
                              </p:cTn>
                            </p:par>
                            <p:par>
                              <p:cTn id="77" fill="hold">
                                <p:stCondLst>
                                  <p:cond delay="4200"/>
                                </p:stCondLst>
                                <p:childTnLst>
                                  <p:par>
                                    <p:cTn id="78" presetID="23" presetClass="entr" presetSubtype="528" fill="hold" grpId="0" nodeType="afterEffect">
                                      <p:stCondLst>
                                        <p:cond delay="0"/>
                                      </p:stCondLst>
                                      <p:childTnLst>
                                        <p:set>
                                          <p:cBhvr>
                                            <p:cTn id="79" dur="1" fill="hold">
                                              <p:stCondLst>
                                                <p:cond delay="0"/>
                                              </p:stCondLst>
                                            </p:cTn>
                                            <p:tgtEl>
                                              <p:spTgt spid="18">
                                                <p:graphicEl>
                                                  <a:chart seriesIdx="-4" categoryIdx="2" bldStep="category"/>
                                                </p:graphicEl>
                                              </p:spTgt>
                                            </p:tgtEl>
                                            <p:attrNameLst>
                                              <p:attrName>style.visibility</p:attrName>
                                            </p:attrNameLst>
                                          </p:cBhvr>
                                          <p:to>
                                            <p:strVal val="visible"/>
                                          </p:to>
                                        </p:set>
                                        <p:anim calcmode="lin" valueType="num">
                                          <p:cBhvr>
                                            <p:cTn id="80" dur="500" fill="hold"/>
                                            <p:tgtEl>
                                              <p:spTgt spid="18">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81" dur="500" fill="hold"/>
                                            <p:tgtEl>
                                              <p:spTgt spid="18">
                                                <p:graphicEl>
                                                  <a:chart seriesIdx="-4" categoryIdx="2" bldStep="category"/>
                                                </p:graphicEl>
                                              </p:spTgt>
                                            </p:tgtEl>
                                            <p:attrNameLst>
                                              <p:attrName>ppt_h</p:attrName>
                                            </p:attrNameLst>
                                          </p:cBhvr>
                                          <p:tavLst>
                                            <p:tav tm="0">
                                              <p:val>
                                                <p:fltVal val="0"/>
                                              </p:val>
                                            </p:tav>
                                            <p:tav tm="100000">
                                              <p:val>
                                                <p:strVal val="#ppt_h"/>
                                              </p:val>
                                            </p:tav>
                                          </p:tavLst>
                                        </p:anim>
                                        <p:anim calcmode="lin" valueType="num">
                                          <p:cBhvr>
                                            <p:cTn id="82" dur="500" fill="hold"/>
                                            <p:tgtEl>
                                              <p:spTgt spid="18">
                                                <p:graphicEl>
                                                  <a:chart seriesIdx="-4" categoryIdx="2" bldStep="category"/>
                                                </p:graphicEl>
                                              </p:spTgt>
                                            </p:tgtEl>
                                            <p:attrNameLst>
                                              <p:attrName>ppt_x</p:attrName>
                                            </p:attrNameLst>
                                          </p:cBhvr>
                                          <p:tavLst>
                                            <p:tav tm="0">
                                              <p:val>
                                                <p:fltVal val="0.5"/>
                                              </p:val>
                                            </p:tav>
                                            <p:tav tm="100000">
                                              <p:val>
                                                <p:strVal val="#ppt_x"/>
                                              </p:val>
                                            </p:tav>
                                          </p:tavLst>
                                        </p:anim>
                                        <p:anim calcmode="lin" valueType="num">
                                          <p:cBhvr>
                                            <p:cTn id="83" dur="500" fill="hold"/>
                                            <p:tgtEl>
                                              <p:spTgt spid="18">
                                                <p:graphicEl>
                                                  <a:chart seriesIdx="-4" categoryIdx="2" bldStep="category"/>
                                                </p:graphicEl>
                                              </p:spTgt>
                                            </p:tgtEl>
                                            <p:attrNameLst>
                                              <p:attrName>ppt_y</p:attrName>
                                            </p:attrNameLst>
                                          </p:cBhvr>
                                          <p:tavLst>
                                            <p:tav tm="0">
                                              <p:val>
                                                <p:fltVal val="0.5"/>
                                              </p:val>
                                            </p:tav>
                                            <p:tav tm="100000">
                                              <p:val>
                                                <p:strVal val="#ppt_y"/>
                                              </p:val>
                                            </p:tav>
                                          </p:tavLst>
                                        </p:anim>
                                      </p:childTnLst>
                                    </p:cTn>
                                  </p:par>
                                </p:childTnLst>
                              </p:cTn>
                            </p:par>
                            <p:par>
                              <p:cTn id="84" fill="hold">
                                <p:stCondLst>
                                  <p:cond delay="4700"/>
                                </p:stCondLst>
                                <p:childTnLst>
                                  <p:par>
                                    <p:cTn id="85" presetID="23" presetClass="entr" presetSubtype="528" fill="hold" grpId="0" nodeType="afterEffect">
                                      <p:stCondLst>
                                        <p:cond delay="0"/>
                                      </p:stCondLst>
                                      <p:childTnLst>
                                        <p:set>
                                          <p:cBhvr>
                                            <p:cTn id="86" dur="1" fill="hold">
                                              <p:stCondLst>
                                                <p:cond delay="0"/>
                                              </p:stCondLst>
                                            </p:cTn>
                                            <p:tgtEl>
                                              <p:spTgt spid="18">
                                                <p:graphicEl>
                                                  <a:chart seriesIdx="-4" categoryIdx="3" bldStep="category"/>
                                                </p:graphicEl>
                                              </p:spTgt>
                                            </p:tgtEl>
                                            <p:attrNameLst>
                                              <p:attrName>style.visibility</p:attrName>
                                            </p:attrNameLst>
                                          </p:cBhvr>
                                          <p:to>
                                            <p:strVal val="visible"/>
                                          </p:to>
                                        </p:set>
                                        <p:anim calcmode="lin" valueType="num">
                                          <p:cBhvr>
                                            <p:cTn id="87" dur="500" fill="hold"/>
                                            <p:tgtEl>
                                              <p:spTgt spid="18">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88" dur="500" fill="hold"/>
                                            <p:tgtEl>
                                              <p:spTgt spid="18">
                                                <p:graphicEl>
                                                  <a:chart seriesIdx="-4" categoryIdx="3" bldStep="category"/>
                                                </p:graphicEl>
                                              </p:spTgt>
                                            </p:tgtEl>
                                            <p:attrNameLst>
                                              <p:attrName>ppt_h</p:attrName>
                                            </p:attrNameLst>
                                          </p:cBhvr>
                                          <p:tavLst>
                                            <p:tav tm="0">
                                              <p:val>
                                                <p:fltVal val="0"/>
                                              </p:val>
                                            </p:tav>
                                            <p:tav tm="100000">
                                              <p:val>
                                                <p:strVal val="#ppt_h"/>
                                              </p:val>
                                            </p:tav>
                                          </p:tavLst>
                                        </p:anim>
                                        <p:anim calcmode="lin" valueType="num">
                                          <p:cBhvr>
                                            <p:cTn id="89" dur="500" fill="hold"/>
                                            <p:tgtEl>
                                              <p:spTgt spid="18">
                                                <p:graphicEl>
                                                  <a:chart seriesIdx="-4" categoryIdx="3" bldStep="category"/>
                                                </p:graphicEl>
                                              </p:spTgt>
                                            </p:tgtEl>
                                            <p:attrNameLst>
                                              <p:attrName>ppt_x</p:attrName>
                                            </p:attrNameLst>
                                          </p:cBhvr>
                                          <p:tavLst>
                                            <p:tav tm="0">
                                              <p:val>
                                                <p:fltVal val="0.5"/>
                                              </p:val>
                                            </p:tav>
                                            <p:tav tm="100000">
                                              <p:val>
                                                <p:strVal val="#ppt_x"/>
                                              </p:val>
                                            </p:tav>
                                          </p:tavLst>
                                        </p:anim>
                                        <p:anim calcmode="lin" valueType="num">
                                          <p:cBhvr>
                                            <p:cTn id="90" dur="500" fill="hold"/>
                                            <p:tgtEl>
                                              <p:spTgt spid="18">
                                                <p:graphicEl>
                                                  <a:chart seriesIdx="-4" categoryIdx="3" bldStep="category"/>
                                                </p:graphicEl>
                                              </p:spTgt>
                                            </p:tgtEl>
                                            <p:attrNameLst>
                                              <p:attrName>ppt_y</p:attrName>
                                            </p:attrNameLst>
                                          </p:cBhvr>
                                          <p:tavLst>
                                            <p:tav tm="0">
                                              <p:val>
                                                <p:fltVal val="0.5"/>
                                              </p:val>
                                            </p:tav>
                                            <p:tav tm="100000">
                                              <p:val>
                                                <p:strVal val="#ppt_y"/>
                                              </p:val>
                                            </p:tav>
                                          </p:tavLst>
                                        </p:anim>
                                      </p:childTnLst>
                                    </p:cTn>
                                  </p:par>
                                </p:childTnLst>
                              </p:cTn>
                            </p:par>
                            <p:par>
                              <p:cTn id="91" fill="hold">
                                <p:stCondLst>
                                  <p:cond delay="5200"/>
                                </p:stCondLst>
                                <p:childTnLst>
                                  <p:par>
                                    <p:cTn id="92" presetID="12" presetClass="entr" presetSubtype="4" fill="hold" grpId="0" nodeType="afterEffect">
                                      <p:stCondLst>
                                        <p:cond delay="0"/>
                                      </p:stCondLst>
                                      <p:iterate type="lt">
                                        <p:tmPct val="30000"/>
                                      </p:iterate>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p:tgtEl>
                                              <p:spTgt spid="20"/>
                                            </p:tgtEl>
                                            <p:attrNameLst>
                                              <p:attrName>ppt_y</p:attrName>
                                            </p:attrNameLst>
                                          </p:cBhvr>
                                          <p:tavLst>
                                            <p:tav tm="0">
                                              <p:val>
                                                <p:strVal val="#ppt_y+#ppt_h*1.125000"/>
                                              </p:val>
                                            </p:tav>
                                            <p:tav tm="100000">
                                              <p:val>
                                                <p:strVal val="#ppt_y"/>
                                              </p:val>
                                            </p:tav>
                                          </p:tavLst>
                                        </p:anim>
                                        <p:animEffect transition="in" filter="wipe(up)">
                                          <p:cBhvr>
                                            <p:cTn id="95" dur="500"/>
                                            <p:tgtEl>
                                              <p:spTgt spid="20"/>
                                            </p:tgtEl>
                                          </p:cBhvr>
                                        </p:animEffect>
                                      </p:childTnLst>
                                    </p:cTn>
                                  </p:par>
                                  <p:par>
                                    <p:cTn id="96" presetID="12" presetClass="entr" presetSubtype="4" fill="hold" grpId="0" nodeType="withEffect">
                                      <p:stCondLst>
                                        <p:cond delay="0"/>
                                      </p:stCondLst>
                                      <p:iterate type="lt">
                                        <p:tmPct val="30000"/>
                                      </p:iterate>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p:tgtEl>
                                              <p:spTgt spid="21"/>
                                            </p:tgtEl>
                                            <p:attrNameLst>
                                              <p:attrName>ppt_y</p:attrName>
                                            </p:attrNameLst>
                                          </p:cBhvr>
                                          <p:tavLst>
                                            <p:tav tm="0">
                                              <p:val>
                                                <p:strVal val="#ppt_y+#ppt_h*1.125000"/>
                                              </p:val>
                                            </p:tav>
                                            <p:tav tm="100000">
                                              <p:val>
                                                <p:strVal val="#ppt_y"/>
                                              </p:val>
                                            </p:tav>
                                          </p:tavLst>
                                        </p:anim>
                                        <p:animEffect transition="in" filter="wipe(up)">
                                          <p:cBhvr>
                                            <p:cTn id="99" dur="500"/>
                                            <p:tgtEl>
                                              <p:spTgt spid="21"/>
                                            </p:tgtEl>
                                          </p:cBhvr>
                                        </p:animEffect>
                                      </p:childTnLst>
                                    </p:cTn>
                                  </p:par>
                                  <p:par>
                                    <p:cTn id="100" presetID="12" presetClass="entr" presetSubtype="4" fill="hold" grpId="0" nodeType="withEffect">
                                      <p:stCondLst>
                                        <p:cond delay="0"/>
                                      </p:stCondLst>
                                      <p:iterate type="lt">
                                        <p:tmPct val="30000"/>
                                      </p:iterate>
                                      <p:childTnLst>
                                        <p:set>
                                          <p:cBhvr>
                                            <p:cTn id="101" dur="1" fill="hold">
                                              <p:stCondLst>
                                                <p:cond delay="0"/>
                                              </p:stCondLst>
                                            </p:cTn>
                                            <p:tgtEl>
                                              <p:spTgt spid="22"/>
                                            </p:tgtEl>
                                            <p:attrNameLst>
                                              <p:attrName>style.visibility</p:attrName>
                                            </p:attrNameLst>
                                          </p:cBhvr>
                                          <p:to>
                                            <p:strVal val="visible"/>
                                          </p:to>
                                        </p:set>
                                        <p:anim calcmode="lin" valueType="num">
                                          <p:cBhvr additive="base">
                                            <p:cTn id="102" dur="500"/>
                                            <p:tgtEl>
                                              <p:spTgt spid="22"/>
                                            </p:tgtEl>
                                            <p:attrNameLst>
                                              <p:attrName>ppt_y</p:attrName>
                                            </p:attrNameLst>
                                          </p:cBhvr>
                                          <p:tavLst>
                                            <p:tav tm="0">
                                              <p:val>
                                                <p:strVal val="#ppt_y+#ppt_h*1.125000"/>
                                              </p:val>
                                            </p:tav>
                                            <p:tav tm="100000">
                                              <p:val>
                                                <p:strVal val="#ppt_y"/>
                                              </p:val>
                                            </p:tav>
                                          </p:tavLst>
                                        </p:anim>
                                        <p:animEffect transition="in" filter="wipe(up)">
                                          <p:cBhvr>
                                            <p:cTn id="103" dur="500"/>
                                            <p:tgtEl>
                                              <p:spTgt spid="22"/>
                                            </p:tgtEl>
                                          </p:cBhvr>
                                        </p:animEffect>
                                      </p:childTnLst>
                                    </p:cTn>
                                  </p:par>
                                  <p:par>
                                    <p:cTn id="104" presetID="12" presetClass="entr" presetSubtype="4" fill="hold" grpId="0" nodeType="withEffect">
                                      <p:stCondLst>
                                        <p:cond delay="0"/>
                                      </p:stCondLst>
                                      <p:iterate type="lt">
                                        <p:tmPct val="30000"/>
                                      </p:iterate>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p:tgtEl>
                                              <p:spTgt spid="23"/>
                                            </p:tgtEl>
                                            <p:attrNameLst>
                                              <p:attrName>ppt_y</p:attrName>
                                            </p:attrNameLst>
                                          </p:cBhvr>
                                          <p:tavLst>
                                            <p:tav tm="0">
                                              <p:val>
                                                <p:strVal val="#ppt_y+#ppt_h*1.125000"/>
                                              </p:val>
                                            </p:tav>
                                            <p:tav tm="100000">
                                              <p:val>
                                                <p:strVal val="#ppt_y"/>
                                              </p:val>
                                            </p:tav>
                                          </p:tavLst>
                                        </p:anim>
                                        <p:animEffect transition="in" filter="wipe(up)">
                                          <p:cBhvr>
                                            <p:cTn id="107" dur="500"/>
                                            <p:tgtEl>
                                              <p:spTgt spid="23"/>
                                            </p:tgtEl>
                                          </p:cBhvr>
                                        </p:animEffect>
                                      </p:childTnLst>
                                    </p:cTn>
                                  </p:par>
                                </p:childTnLst>
                              </p:cTn>
                            </p:par>
                            <p:par>
                              <p:cTn id="108" fill="hold">
                                <p:stCondLst>
                                  <p:cond delay="6000"/>
                                </p:stCondLst>
                                <p:childTnLst>
                                  <p:par>
                                    <p:cTn id="109" presetID="22" presetClass="entr" presetSubtype="8" fill="hold" grpId="0"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wipe(left)">
                                          <p:cBhvr>
                                            <p:cTn id="111" dur="500"/>
                                            <p:tgtEl>
                                              <p:spTgt spid="2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wipe(left)">
                                          <p:cBhvr>
                                            <p:cTn id="114" dur="500"/>
                                            <p:tgtEl>
                                              <p:spTgt spid="2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left)">
                                          <p:cBhvr>
                                            <p:cTn id="117" dur="500"/>
                                            <p:tgtEl>
                                              <p:spTgt spid="2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wipe(left)">
                                          <p:cBhvr>
                                            <p:cTn id="120" dur="500"/>
                                            <p:tgtEl>
                                              <p:spTgt spid="26"/>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left)">
                                          <p:cBhvr>
                                            <p:cTn id="123" dur="500"/>
                                            <p:tgtEl>
                                              <p:spTgt spid="29"/>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wipe(left)">
                                          <p:cBhvr>
                                            <p:cTn id="126" dur="500"/>
                                            <p:tgtEl>
                                              <p:spTgt spid="28"/>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left)">
                                          <p:cBhvr>
                                            <p:cTn id="129" dur="500"/>
                                            <p:tgtEl>
                                              <p:spTgt spid="31"/>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wipe(left)">
                                          <p:cBhvr>
                                            <p:cTn id="132" dur="500"/>
                                            <p:tgtEl>
                                              <p:spTgt spid="30"/>
                                            </p:tgtEl>
                                          </p:cBhvr>
                                        </p:animEffect>
                                      </p:childTnLst>
                                    </p:cTn>
                                  </p:par>
                                </p:childTnLst>
                              </p:cTn>
                            </p:par>
                            <p:par>
                              <p:cTn id="133" fill="hold">
                                <p:stCondLst>
                                  <p:cond delay="6500"/>
                                </p:stCondLst>
                                <p:childTnLst>
                                  <p:par>
                                    <p:cTn id="134" presetID="1" presetClass="entr" presetSubtype="0" fill="hold" grpId="0" nodeType="afterEffect">
                                      <p:stCondLst>
                                        <p:cond delay="0"/>
                                      </p:stCondLst>
                                      <p:childTnLst>
                                        <p:set>
                                          <p:cBhvr>
                                            <p:cTn id="135" dur="1" fill="hold">
                                              <p:stCondLst>
                                                <p:cond delay="49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Chart bld="category"/>
            </p:bldSub>
          </p:bldGraphic>
          <p:bldP spid="19" grpId="0" animBg="1"/>
          <p:bldP spid="20" grpId="0"/>
          <p:bldP spid="21" grpId="0"/>
          <p:bldP spid="22" grpId="0"/>
          <p:bldP spid="23" grpId="0"/>
          <p:bldP spid="24" grpId="0"/>
          <p:bldP spid="25" grpId="0"/>
          <p:bldP spid="26" grpId="0"/>
          <p:bldP spid="27" grpId="0"/>
          <p:bldP spid="28" grpId="0"/>
          <p:bldP spid="29" grpId="0"/>
          <p:bldP spid="30" grpId="0"/>
          <p:bldP spid="31" grpId="0"/>
          <p:bldP spid="32" grpId="0" animBg="1"/>
          <p:bldP spid="33" grpId="0"/>
          <p:bldP spid="34" grpId="0"/>
          <p:bldP spid="36" grpId="0" animBg="1"/>
          <p:bldP spid="37" grpId="0" animBg="1"/>
          <p:bldP spid="38" grpId="0" animBg="1"/>
          <p:bldP spid="39" grpId="0" animBg="1"/>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700" fill="hold"/>
                                            <p:tgtEl>
                                              <p:spTgt spid="39"/>
                                            </p:tgtEl>
                                            <p:attrNameLst>
                                              <p:attrName>ppt_w</p:attrName>
                                            </p:attrNameLst>
                                          </p:cBhvr>
                                          <p:tavLst>
                                            <p:tav tm="0">
                                              <p:val>
                                                <p:strVal val="#ppt_w+.3"/>
                                              </p:val>
                                            </p:tav>
                                            <p:tav tm="100000">
                                              <p:val>
                                                <p:strVal val="#ppt_w"/>
                                              </p:val>
                                            </p:tav>
                                          </p:tavLst>
                                        </p:anim>
                                        <p:anim calcmode="lin" valueType="num">
                                          <p:cBhvr>
                                            <p:cTn id="8" dur="700" fill="hold"/>
                                            <p:tgtEl>
                                              <p:spTgt spid="39"/>
                                            </p:tgtEl>
                                            <p:attrNameLst>
                                              <p:attrName>ppt_h</p:attrName>
                                            </p:attrNameLst>
                                          </p:cBhvr>
                                          <p:tavLst>
                                            <p:tav tm="0">
                                              <p:val>
                                                <p:strVal val="#ppt_h"/>
                                              </p:val>
                                            </p:tav>
                                            <p:tav tm="100000">
                                              <p:val>
                                                <p:strVal val="#ppt_h"/>
                                              </p:val>
                                            </p:tav>
                                          </p:tavLst>
                                        </p:anim>
                                        <p:animEffect transition="in" filter="fade">
                                          <p:cBhvr>
                                            <p:cTn id="9" dur="700"/>
                                            <p:tgtEl>
                                              <p:spTgt spid="3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700" fill="hold"/>
                                            <p:tgtEl>
                                              <p:spTgt spid="38"/>
                                            </p:tgtEl>
                                            <p:attrNameLst>
                                              <p:attrName>ppt_w</p:attrName>
                                            </p:attrNameLst>
                                          </p:cBhvr>
                                          <p:tavLst>
                                            <p:tav tm="0">
                                              <p:val>
                                                <p:strVal val="#ppt_w+.3"/>
                                              </p:val>
                                            </p:tav>
                                            <p:tav tm="100000">
                                              <p:val>
                                                <p:strVal val="#ppt_w"/>
                                              </p:val>
                                            </p:tav>
                                          </p:tavLst>
                                        </p:anim>
                                        <p:anim calcmode="lin" valueType="num">
                                          <p:cBhvr>
                                            <p:cTn id="13" dur="700" fill="hold"/>
                                            <p:tgtEl>
                                              <p:spTgt spid="38"/>
                                            </p:tgtEl>
                                            <p:attrNameLst>
                                              <p:attrName>ppt_h</p:attrName>
                                            </p:attrNameLst>
                                          </p:cBhvr>
                                          <p:tavLst>
                                            <p:tav tm="0">
                                              <p:val>
                                                <p:strVal val="#ppt_h"/>
                                              </p:val>
                                            </p:tav>
                                            <p:tav tm="100000">
                                              <p:val>
                                                <p:strVal val="#ppt_h"/>
                                              </p:val>
                                            </p:tav>
                                          </p:tavLst>
                                        </p:anim>
                                        <p:animEffect transition="in" filter="fade">
                                          <p:cBhvr>
                                            <p:cTn id="14" dur="700"/>
                                            <p:tgtEl>
                                              <p:spTgt spid="3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700" fill="hold"/>
                                            <p:tgtEl>
                                              <p:spTgt spid="37"/>
                                            </p:tgtEl>
                                            <p:attrNameLst>
                                              <p:attrName>ppt_w</p:attrName>
                                            </p:attrNameLst>
                                          </p:cBhvr>
                                          <p:tavLst>
                                            <p:tav tm="0">
                                              <p:val>
                                                <p:strVal val="#ppt_w+.3"/>
                                              </p:val>
                                            </p:tav>
                                            <p:tav tm="100000">
                                              <p:val>
                                                <p:strVal val="#ppt_w"/>
                                              </p:val>
                                            </p:tav>
                                          </p:tavLst>
                                        </p:anim>
                                        <p:anim calcmode="lin" valueType="num">
                                          <p:cBhvr>
                                            <p:cTn id="18" dur="700" fill="hold"/>
                                            <p:tgtEl>
                                              <p:spTgt spid="37"/>
                                            </p:tgtEl>
                                            <p:attrNameLst>
                                              <p:attrName>ppt_h</p:attrName>
                                            </p:attrNameLst>
                                          </p:cBhvr>
                                          <p:tavLst>
                                            <p:tav tm="0">
                                              <p:val>
                                                <p:strVal val="#ppt_h"/>
                                              </p:val>
                                            </p:tav>
                                            <p:tav tm="100000">
                                              <p:val>
                                                <p:strVal val="#ppt_h"/>
                                              </p:val>
                                            </p:tav>
                                          </p:tavLst>
                                        </p:anim>
                                        <p:animEffect transition="in" filter="fade">
                                          <p:cBhvr>
                                            <p:cTn id="19" dur="700"/>
                                            <p:tgtEl>
                                              <p:spTgt spid="3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600" fill="hold"/>
                                            <p:tgtEl>
                                              <p:spTgt spid="36"/>
                                            </p:tgtEl>
                                            <p:attrNameLst>
                                              <p:attrName>ppt_x</p:attrName>
                                            </p:attrNameLst>
                                          </p:cBhvr>
                                          <p:tavLst>
                                            <p:tav tm="0">
                                              <p:val>
                                                <p:strVal val="1+#ppt_w/2"/>
                                              </p:val>
                                            </p:tav>
                                            <p:tav tm="100000">
                                              <p:val>
                                                <p:strVal val="#ppt_x"/>
                                              </p:val>
                                            </p:tav>
                                          </p:tavLst>
                                        </p:anim>
                                        <p:anim calcmode="lin" valueType="num">
                                          <p:cBhvr additive="base">
                                            <p:cTn id="23" dur="600" fill="hold"/>
                                            <p:tgtEl>
                                              <p:spTgt spid="3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ppt_x</p:attrName>
                                            </p:attrNameLst>
                                          </p:cBhvr>
                                          <p:tavLst>
                                            <p:tav tm="0">
                                              <p:val>
                                                <p:strVal val="#ppt_x-#ppt_w/2"/>
                                              </p:val>
                                            </p:tav>
                                            <p:tav tm="100000">
                                              <p:val>
                                                <p:strVal val="#ppt_x"/>
                                              </p:val>
                                            </p:tav>
                                          </p:tavLst>
                                        </p:anim>
                                        <p:anim calcmode="lin" valueType="num">
                                          <p:cBhvr>
                                            <p:cTn id="28" dur="500" fill="hold"/>
                                            <p:tgtEl>
                                              <p:spTgt spid="32"/>
                                            </p:tgtEl>
                                            <p:attrNameLst>
                                              <p:attrName>ppt_y</p:attrName>
                                            </p:attrNameLst>
                                          </p:cBhvr>
                                          <p:tavLst>
                                            <p:tav tm="0">
                                              <p:val>
                                                <p:strVal val="#ppt_y"/>
                                              </p:val>
                                            </p:tav>
                                            <p:tav tm="100000">
                                              <p:val>
                                                <p:strVal val="#ppt_y"/>
                                              </p:val>
                                            </p:tav>
                                          </p:tavLst>
                                        </p:anim>
                                        <p:anim calcmode="lin" valueType="num">
                                          <p:cBhvr>
                                            <p:cTn id="29" dur="500" fill="hold"/>
                                            <p:tgtEl>
                                              <p:spTgt spid="32"/>
                                            </p:tgtEl>
                                            <p:attrNameLst>
                                              <p:attrName>ppt_w</p:attrName>
                                            </p:attrNameLst>
                                          </p:cBhvr>
                                          <p:tavLst>
                                            <p:tav tm="0">
                                              <p:val>
                                                <p:fltVal val="0"/>
                                              </p:val>
                                            </p:tav>
                                            <p:tav tm="100000">
                                              <p:val>
                                                <p:strVal val="#ppt_w"/>
                                              </p:val>
                                            </p:tav>
                                          </p:tavLst>
                                        </p:anim>
                                        <p:anim calcmode="lin" valueType="num">
                                          <p:cBhvr>
                                            <p:cTn id="30" dur="500" fill="hold"/>
                                            <p:tgtEl>
                                              <p:spTgt spid="3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ppt_h/2"/>
                                              </p:val>
                                            </p:tav>
                                            <p:tav tm="100000">
                                              <p:val>
                                                <p:strVal val="#ppt_y"/>
                                              </p:val>
                                            </p:tav>
                                          </p:tavLst>
                                        </p:anim>
                                        <p:anim calcmode="lin" valueType="num">
                                          <p:cBhvr>
                                            <p:cTn id="36" dur="500" fill="hold"/>
                                            <p:tgtEl>
                                              <p:spTgt spid="33"/>
                                            </p:tgtEl>
                                            <p:attrNameLst>
                                              <p:attrName>ppt_w</p:attrName>
                                            </p:attrNameLst>
                                          </p:cBhvr>
                                          <p:tavLst>
                                            <p:tav tm="0">
                                              <p:val>
                                                <p:strVal val="#ppt_w"/>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200"/>
                                            <p:tgtEl>
                                              <p:spTgt spid="3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ppt_x</p:attrName>
                                            </p:attrNameLst>
                                          </p:cBhvr>
                                          <p:tavLst>
                                            <p:tav tm="0">
                                              <p:val>
                                                <p:strVal val="#ppt_x"/>
                                              </p:val>
                                            </p:tav>
                                            <p:tav tm="100000">
                                              <p:val>
                                                <p:strVal val="#ppt_x"/>
                                              </p:val>
                                            </p:tav>
                                          </p:tavLst>
                                        </p:anim>
                                        <p:anim calcmode="lin" valueType="num">
                                          <p:cBhvr>
                                            <p:cTn id="46" dur="500" fill="hold"/>
                                            <p:tgtEl>
                                              <p:spTgt spid="34"/>
                                            </p:tgtEl>
                                            <p:attrNameLst>
                                              <p:attrName>ppt_y</p:attrName>
                                            </p:attrNameLst>
                                          </p:cBhvr>
                                          <p:tavLst>
                                            <p:tav tm="0">
                                              <p:val>
                                                <p:strVal val="#ppt_y+#ppt_h/2"/>
                                              </p:val>
                                            </p:tav>
                                            <p:tav tm="100000">
                                              <p:val>
                                                <p:strVal val="#ppt_y"/>
                                              </p:val>
                                            </p:tav>
                                          </p:tavLst>
                                        </p:anim>
                                        <p:anim calcmode="lin" valueType="num">
                                          <p:cBhvr>
                                            <p:cTn id="47" dur="500" fill="hold"/>
                                            <p:tgtEl>
                                              <p:spTgt spid="34"/>
                                            </p:tgtEl>
                                            <p:attrNameLst>
                                              <p:attrName>ppt_w</p:attrName>
                                            </p:attrNameLst>
                                          </p:cBhvr>
                                          <p:tavLst>
                                            <p:tav tm="0">
                                              <p:val>
                                                <p:strVal val="#ppt_w"/>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 calcmode="lin" valueType="num">
                                          <p:cBhvr>
                                            <p:cTn id="54" dur="500" fill="hold"/>
                                            <p:tgtEl>
                                              <p:spTgt spid="19"/>
                                            </p:tgtEl>
                                            <p:attrNameLst>
                                              <p:attrName>style.rotation</p:attrName>
                                            </p:attrNameLst>
                                          </p:cBhvr>
                                          <p:tavLst>
                                            <p:tav tm="0">
                                              <p:val>
                                                <p:fltVal val="360"/>
                                              </p:val>
                                            </p:tav>
                                            <p:tav tm="100000">
                                              <p:val>
                                                <p:fltVal val="0"/>
                                              </p:val>
                                            </p:tav>
                                          </p:tavLst>
                                        </p:anim>
                                        <p:animEffect transition="in" filter="fade">
                                          <p:cBhvr>
                                            <p:cTn id="55" dur="500"/>
                                            <p:tgtEl>
                                              <p:spTgt spid="19"/>
                                            </p:tgtEl>
                                          </p:cBhvr>
                                        </p:animEffect>
                                      </p:childTnLst>
                                    </p:cTn>
                                  </p:par>
                                </p:childTnLst>
                              </p:cTn>
                            </p:par>
                            <p:par>
                              <p:cTn id="56" fill="hold">
                                <p:stCondLst>
                                  <p:cond delay="2700"/>
                                </p:stCondLst>
                                <p:childTnLst>
                                  <p:par>
                                    <p:cTn id="57" presetID="23" presetClass="entr" presetSubtype="528" fill="hold" grpId="0" nodeType="afterEffect">
                                      <p:stCondLst>
                                        <p:cond delay="0"/>
                                      </p:stCondLst>
                                      <p:childTnLst>
                                        <p:set>
                                          <p:cBhvr>
                                            <p:cTn id="58" dur="1" fill="hold">
                                              <p:stCondLst>
                                                <p:cond delay="0"/>
                                              </p:stCondLst>
                                            </p:cTn>
                                            <p:tgtEl>
                                              <p:spTgt spid="18">
                                                <p:graphicEl>
                                                  <a:chart seriesIdx="-3" categoryIdx="-3" bldStep="gridLegend"/>
                                                </p:graphicEl>
                                              </p:spTgt>
                                            </p:tgtEl>
                                            <p:attrNameLst>
                                              <p:attrName>style.visibility</p:attrName>
                                            </p:attrNameLst>
                                          </p:cBhvr>
                                          <p:to>
                                            <p:strVal val="visible"/>
                                          </p:to>
                                        </p:set>
                                        <p:anim calcmode="lin" valueType="num">
                                          <p:cBhvr>
                                            <p:cTn id="59" dur="500" fill="hold"/>
                                            <p:tgtEl>
                                              <p:spTgt spid="18">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60" dur="500" fill="hold"/>
                                            <p:tgtEl>
                                              <p:spTgt spid="18">
                                                <p:graphicEl>
                                                  <a:chart seriesIdx="-3" categoryIdx="-3" bldStep="gridLegend"/>
                                                </p:graphicEl>
                                              </p:spTgt>
                                            </p:tgtEl>
                                            <p:attrNameLst>
                                              <p:attrName>ppt_h</p:attrName>
                                            </p:attrNameLst>
                                          </p:cBhvr>
                                          <p:tavLst>
                                            <p:tav tm="0">
                                              <p:val>
                                                <p:fltVal val="0"/>
                                              </p:val>
                                            </p:tav>
                                            <p:tav tm="100000">
                                              <p:val>
                                                <p:strVal val="#ppt_h"/>
                                              </p:val>
                                            </p:tav>
                                          </p:tavLst>
                                        </p:anim>
                                        <p:anim calcmode="lin" valueType="num">
                                          <p:cBhvr>
                                            <p:cTn id="61" dur="500" fill="hold"/>
                                            <p:tgtEl>
                                              <p:spTgt spid="18">
                                                <p:graphicEl>
                                                  <a:chart seriesIdx="-3" categoryIdx="-3" bldStep="gridLegend"/>
                                                </p:graphicEl>
                                              </p:spTgt>
                                            </p:tgtEl>
                                            <p:attrNameLst>
                                              <p:attrName>ppt_x</p:attrName>
                                            </p:attrNameLst>
                                          </p:cBhvr>
                                          <p:tavLst>
                                            <p:tav tm="0">
                                              <p:val>
                                                <p:fltVal val="0.5"/>
                                              </p:val>
                                            </p:tav>
                                            <p:tav tm="100000">
                                              <p:val>
                                                <p:strVal val="#ppt_x"/>
                                              </p:val>
                                            </p:tav>
                                          </p:tavLst>
                                        </p:anim>
                                        <p:anim calcmode="lin" valueType="num">
                                          <p:cBhvr>
                                            <p:cTn id="62" dur="500" fill="hold"/>
                                            <p:tgtEl>
                                              <p:spTgt spid="18">
                                                <p:graphicEl>
                                                  <a:chart seriesIdx="-3" categoryIdx="-3" bldStep="gridLegend"/>
                                                </p:graphicEl>
                                              </p:spTgt>
                                            </p:tgtEl>
                                            <p:attrNameLst>
                                              <p:attrName>ppt_y</p:attrName>
                                            </p:attrNameLst>
                                          </p:cBhvr>
                                          <p:tavLst>
                                            <p:tav tm="0">
                                              <p:val>
                                                <p:fltVal val="0.5"/>
                                              </p:val>
                                            </p:tav>
                                            <p:tav tm="100000">
                                              <p:val>
                                                <p:strVal val="#ppt_y"/>
                                              </p:val>
                                            </p:tav>
                                          </p:tavLst>
                                        </p:anim>
                                      </p:childTnLst>
                                    </p:cTn>
                                  </p:par>
                                </p:childTnLst>
                              </p:cTn>
                            </p:par>
                            <p:par>
                              <p:cTn id="63" fill="hold">
                                <p:stCondLst>
                                  <p:cond delay="3200"/>
                                </p:stCondLst>
                                <p:childTnLst>
                                  <p:par>
                                    <p:cTn id="64" presetID="23" presetClass="entr" presetSubtype="528" fill="hold" grpId="0" nodeType="afterEffect">
                                      <p:stCondLst>
                                        <p:cond delay="0"/>
                                      </p:stCondLst>
                                      <p:childTnLst>
                                        <p:set>
                                          <p:cBhvr>
                                            <p:cTn id="65" dur="1" fill="hold">
                                              <p:stCondLst>
                                                <p:cond delay="0"/>
                                              </p:stCondLst>
                                            </p:cTn>
                                            <p:tgtEl>
                                              <p:spTgt spid="18">
                                                <p:graphicEl>
                                                  <a:chart seriesIdx="-4" categoryIdx="0" bldStep="category"/>
                                                </p:graphicEl>
                                              </p:spTgt>
                                            </p:tgtEl>
                                            <p:attrNameLst>
                                              <p:attrName>style.visibility</p:attrName>
                                            </p:attrNameLst>
                                          </p:cBhvr>
                                          <p:to>
                                            <p:strVal val="visible"/>
                                          </p:to>
                                        </p:set>
                                        <p:anim calcmode="lin" valueType="num">
                                          <p:cBhvr>
                                            <p:cTn id="66" dur="500" fill="hold"/>
                                            <p:tgtEl>
                                              <p:spTgt spid="18">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67" dur="500" fill="hold"/>
                                            <p:tgtEl>
                                              <p:spTgt spid="18">
                                                <p:graphicEl>
                                                  <a:chart seriesIdx="-4" categoryIdx="0" bldStep="category"/>
                                                </p:graphicEl>
                                              </p:spTgt>
                                            </p:tgtEl>
                                            <p:attrNameLst>
                                              <p:attrName>ppt_h</p:attrName>
                                            </p:attrNameLst>
                                          </p:cBhvr>
                                          <p:tavLst>
                                            <p:tav tm="0">
                                              <p:val>
                                                <p:fltVal val="0"/>
                                              </p:val>
                                            </p:tav>
                                            <p:tav tm="100000">
                                              <p:val>
                                                <p:strVal val="#ppt_h"/>
                                              </p:val>
                                            </p:tav>
                                          </p:tavLst>
                                        </p:anim>
                                        <p:anim calcmode="lin" valueType="num">
                                          <p:cBhvr>
                                            <p:cTn id="68" dur="500" fill="hold"/>
                                            <p:tgtEl>
                                              <p:spTgt spid="18">
                                                <p:graphicEl>
                                                  <a:chart seriesIdx="-4" categoryIdx="0" bldStep="category"/>
                                                </p:graphicEl>
                                              </p:spTgt>
                                            </p:tgtEl>
                                            <p:attrNameLst>
                                              <p:attrName>ppt_x</p:attrName>
                                            </p:attrNameLst>
                                          </p:cBhvr>
                                          <p:tavLst>
                                            <p:tav tm="0">
                                              <p:val>
                                                <p:fltVal val="0.5"/>
                                              </p:val>
                                            </p:tav>
                                            <p:tav tm="100000">
                                              <p:val>
                                                <p:strVal val="#ppt_x"/>
                                              </p:val>
                                            </p:tav>
                                          </p:tavLst>
                                        </p:anim>
                                        <p:anim calcmode="lin" valueType="num">
                                          <p:cBhvr>
                                            <p:cTn id="69" dur="500" fill="hold"/>
                                            <p:tgtEl>
                                              <p:spTgt spid="18">
                                                <p:graphicEl>
                                                  <a:chart seriesIdx="-4" categoryIdx="0" bldStep="category"/>
                                                </p:graphicEl>
                                              </p:spTgt>
                                            </p:tgtEl>
                                            <p:attrNameLst>
                                              <p:attrName>ppt_y</p:attrName>
                                            </p:attrNameLst>
                                          </p:cBhvr>
                                          <p:tavLst>
                                            <p:tav tm="0">
                                              <p:val>
                                                <p:fltVal val="0.5"/>
                                              </p:val>
                                            </p:tav>
                                            <p:tav tm="100000">
                                              <p:val>
                                                <p:strVal val="#ppt_y"/>
                                              </p:val>
                                            </p:tav>
                                          </p:tavLst>
                                        </p:anim>
                                      </p:childTnLst>
                                    </p:cTn>
                                  </p:par>
                                </p:childTnLst>
                              </p:cTn>
                            </p:par>
                            <p:par>
                              <p:cTn id="70" fill="hold">
                                <p:stCondLst>
                                  <p:cond delay="3700"/>
                                </p:stCondLst>
                                <p:childTnLst>
                                  <p:par>
                                    <p:cTn id="71" presetID="23" presetClass="entr" presetSubtype="528" fill="hold" grpId="0" nodeType="afterEffect">
                                      <p:stCondLst>
                                        <p:cond delay="0"/>
                                      </p:stCondLst>
                                      <p:childTnLst>
                                        <p:set>
                                          <p:cBhvr>
                                            <p:cTn id="72" dur="1" fill="hold">
                                              <p:stCondLst>
                                                <p:cond delay="0"/>
                                              </p:stCondLst>
                                            </p:cTn>
                                            <p:tgtEl>
                                              <p:spTgt spid="18">
                                                <p:graphicEl>
                                                  <a:chart seriesIdx="-4" categoryIdx="1" bldStep="category"/>
                                                </p:graphicEl>
                                              </p:spTgt>
                                            </p:tgtEl>
                                            <p:attrNameLst>
                                              <p:attrName>style.visibility</p:attrName>
                                            </p:attrNameLst>
                                          </p:cBhvr>
                                          <p:to>
                                            <p:strVal val="visible"/>
                                          </p:to>
                                        </p:set>
                                        <p:anim calcmode="lin" valueType="num">
                                          <p:cBhvr>
                                            <p:cTn id="73" dur="500" fill="hold"/>
                                            <p:tgtEl>
                                              <p:spTgt spid="18">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74" dur="500" fill="hold"/>
                                            <p:tgtEl>
                                              <p:spTgt spid="18">
                                                <p:graphicEl>
                                                  <a:chart seriesIdx="-4" categoryIdx="1" bldStep="category"/>
                                                </p:graphicEl>
                                              </p:spTgt>
                                            </p:tgtEl>
                                            <p:attrNameLst>
                                              <p:attrName>ppt_h</p:attrName>
                                            </p:attrNameLst>
                                          </p:cBhvr>
                                          <p:tavLst>
                                            <p:tav tm="0">
                                              <p:val>
                                                <p:fltVal val="0"/>
                                              </p:val>
                                            </p:tav>
                                            <p:tav tm="100000">
                                              <p:val>
                                                <p:strVal val="#ppt_h"/>
                                              </p:val>
                                            </p:tav>
                                          </p:tavLst>
                                        </p:anim>
                                        <p:anim calcmode="lin" valueType="num">
                                          <p:cBhvr>
                                            <p:cTn id="75" dur="500" fill="hold"/>
                                            <p:tgtEl>
                                              <p:spTgt spid="18">
                                                <p:graphicEl>
                                                  <a:chart seriesIdx="-4" categoryIdx="1" bldStep="category"/>
                                                </p:graphicEl>
                                              </p:spTgt>
                                            </p:tgtEl>
                                            <p:attrNameLst>
                                              <p:attrName>ppt_x</p:attrName>
                                            </p:attrNameLst>
                                          </p:cBhvr>
                                          <p:tavLst>
                                            <p:tav tm="0">
                                              <p:val>
                                                <p:fltVal val="0.5"/>
                                              </p:val>
                                            </p:tav>
                                            <p:tav tm="100000">
                                              <p:val>
                                                <p:strVal val="#ppt_x"/>
                                              </p:val>
                                            </p:tav>
                                          </p:tavLst>
                                        </p:anim>
                                        <p:anim calcmode="lin" valueType="num">
                                          <p:cBhvr>
                                            <p:cTn id="76" dur="500" fill="hold"/>
                                            <p:tgtEl>
                                              <p:spTgt spid="18">
                                                <p:graphicEl>
                                                  <a:chart seriesIdx="-4" categoryIdx="1" bldStep="category"/>
                                                </p:graphicEl>
                                              </p:spTgt>
                                            </p:tgtEl>
                                            <p:attrNameLst>
                                              <p:attrName>ppt_y</p:attrName>
                                            </p:attrNameLst>
                                          </p:cBhvr>
                                          <p:tavLst>
                                            <p:tav tm="0">
                                              <p:val>
                                                <p:fltVal val="0.5"/>
                                              </p:val>
                                            </p:tav>
                                            <p:tav tm="100000">
                                              <p:val>
                                                <p:strVal val="#ppt_y"/>
                                              </p:val>
                                            </p:tav>
                                          </p:tavLst>
                                        </p:anim>
                                      </p:childTnLst>
                                    </p:cTn>
                                  </p:par>
                                </p:childTnLst>
                              </p:cTn>
                            </p:par>
                            <p:par>
                              <p:cTn id="77" fill="hold">
                                <p:stCondLst>
                                  <p:cond delay="4200"/>
                                </p:stCondLst>
                                <p:childTnLst>
                                  <p:par>
                                    <p:cTn id="78" presetID="23" presetClass="entr" presetSubtype="528" fill="hold" grpId="0" nodeType="afterEffect">
                                      <p:stCondLst>
                                        <p:cond delay="0"/>
                                      </p:stCondLst>
                                      <p:childTnLst>
                                        <p:set>
                                          <p:cBhvr>
                                            <p:cTn id="79" dur="1" fill="hold">
                                              <p:stCondLst>
                                                <p:cond delay="0"/>
                                              </p:stCondLst>
                                            </p:cTn>
                                            <p:tgtEl>
                                              <p:spTgt spid="18">
                                                <p:graphicEl>
                                                  <a:chart seriesIdx="-4" categoryIdx="2" bldStep="category"/>
                                                </p:graphicEl>
                                              </p:spTgt>
                                            </p:tgtEl>
                                            <p:attrNameLst>
                                              <p:attrName>style.visibility</p:attrName>
                                            </p:attrNameLst>
                                          </p:cBhvr>
                                          <p:to>
                                            <p:strVal val="visible"/>
                                          </p:to>
                                        </p:set>
                                        <p:anim calcmode="lin" valueType="num">
                                          <p:cBhvr>
                                            <p:cTn id="80" dur="500" fill="hold"/>
                                            <p:tgtEl>
                                              <p:spTgt spid="18">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81" dur="500" fill="hold"/>
                                            <p:tgtEl>
                                              <p:spTgt spid="18">
                                                <p:graphicEl>
                                                  <a:chart seriesIdx="-4" categoryIdx="2" bldStep="category"/>
                                                </p:graphicEl>
                                              </p:spTgt>
                                            </p:tgtEl>
                                            <p:attrNameLst>
                                              <p:attrName>ppt_h</p:attrName>
                                            </p:attrNameLst>
                                          </p:cBhvr>
                                          <p:tavLst>
                                            <p:tav tm="0">
                                              <p:val>
                                                <p:fltVal val="0"/>
                                              </p:val>
                                            </p:tav>
                                            <p:tav tm="100000">
                                              <p:val>
                                                <p:strVal val="#ppt_h"/>
                                              </p:val>
                                            </p:tav>
                                          </p:tavLst>
                                        </p:anim>
                                        <p:anim calcmode="lin" valueType="num">
                                          <p:cBhvr>
                                            <p:cTn id="82" dur="500" fill="hold"/>
                                            <p:tgtEl>
                                              <p:spTgt spid="18">
                                                <p:graphicEl>
                                                  <a:chart seriesIdx="-4" categoryIdx="2" bldStep="category"/>
                                                </p:graphicEl>
                                              </p:spTgt>
                                            </p:tgtEl>
                                            <p:attrNameLst>
                                              <p:attrName>ppt_x</p:attrName>
                                            </p:attrNameLst>
                                          </p:cBhvr>
                                          <p:tavLst>
                                            <p:tav tm="0">
                                              <p:val>
                                                <p:fltVal val="0.5"/>
                                              </p:val>
                                            </p:tav>
                                            <p:tav tm="100000">
                                              <p:val>
                                                <p:strVal val="#ppt_x"/>
                                              </p:val>
                                            </p:tav>
                                          </p:tavLst>
                                        </p:anim>
                                        <p:anim calcmode="lin" valueType="num">
                                          <p:cBhvr>
                                            <p:cTn id="83" dur="500" fill="hold"/>
                                            <p:tgtEl>
                                              <p:spTgt spid="18">
                                                <p:graphicEl>
                                                  <a:chart seriesIdx="-4" categoryIdx="2" bldStep="category"/>
                                                </p:graphicEl>
                                              </p:spTgt>
                                            </p:tgtEl>
                                            <p:attrNameLst>
                                              <p:attrName>ppt_y</p:attrName>
                                            </p:attrNameLst>
                                          </p:cBhvr>
                                          <p:tavLst>
                                            <p:tav tm="0">
                                              <p:val>
                                                <p:fltVal val="0.5"/>
                                              </p:val>
                                            </p:tav>
                                            <p:tav tm="100000">
                                              <p:val>
                                                <p:strVal val="#ppt_y"/>
                                              </p:val>
                                            </p:tav>
                                          </p:tavLst>
                                        </p:anim>
                                      </p:childTnLst>
                                    </p:cTn>
                                  </p:par>
                                </p:childTnLst>
                              </p:cTn>
                            </p:par>
                            <p:par>
                              <p:cTn id="84" fill="hold">
                                <p:stCondLst>
                                  <p:cond delay="4700"/>
                                </p:stCondLst>
                                <p:childTnLst>
                                  <p:par>
                                    <p:cTn id="85" presetID="23" presetClass="entr" presetSubtype="528" fill="hold" grpId="0" nodeType="afterEffect">
                                      <p:stCondLst>
                                        <p:cond delay="0"/>
                                      </p:stCondLst>
                                      <p:childTnLst>
                                        <p:set>
                                          <p:cBhvr>
                                            <p:cTn id="86" dur="1" fill="hold">
                                              <p:stCondLst>
                                                <p:cond delay="0"/>
                                              </p:stCondLst>
                                            </p:cTn>
                                            <p:tgtEl>
                                              <p:spTgt spid="18">
                                                <p:graphicEl>
                                                  <a:chart seriesIdx="-4" categoryIdx="3" bldStep="category"/>
                                                </p:graphicEl>
                                              </p:spTgt>
                                            </p:tgtEl>
                                            <p:attrNameLst>
                                              <p:attrName>style.visibility</p:attrName>
                                            </p:attrNameLst>
                                          </p:cBhvr>
                                          <p:to>
                                            <p:strVal val="visible"/>
                                          </p:to>
                                        </p:set>
                                        <p:anim calcmode="lin" valueType="num">
                                          <p:cBhvr>
                                            <p:cTn id="87" dur="500" fill="hold"/>
                                            <p:tgtEl>
                                              <p:spTgt spid="18">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88" dur="500" fill="hold"/>
                                            <p:tgtEl>
                                              <p:spTgt spid="18">
                                                <p:graphicEl>
                                                  <a:chart seriesIdx="-4" categoryIdx="3" bldStep="category"/>
                                                </p:graphicEl>
                                              </p:spTgt>
                                            </p:tgtEl>
                                            <p:attrNameLst>
                                              <p:attrName>ppt_h</p:attrName>
                                            </p:attrNameLst>
                                          </p:cBhvr>
                                          <p:tavLst>
                                            <p:tav tm="0">
                                              <p:val>
                                                <p:fltVal val="0"/>
                                              </p:val>
                                            </p:tav>
                                            <p:tav tm="100000">
                                              <p:val>
                                                <p:strVal val="#ppt_h"/>
                                              </p:val>
                                            </p:tav>
                                          </p:tavLst>
                                        </p:anim>
                                        <p:anim calcmode="lin" valueType="num">
                                          <p:cBhvr>
                                            <p:cTn id="89" dur="500" fill="hold"/>
                                            <p:tgtEl>
                                              <p:spTgt spid="18">
                                                <p:graphicEl>
                                                  <a:chart seriesIdx="-4" categoryIdx="3" bldStep="category"/>
                                                </p:graphicEl>
                                              </p:spTgt>
                                            </p:tgtEl>
                                            <p:attrNameLst>
                                              <p:attrName>ppt_x</p:attrName>
                                            </p:attrNameLst>
                                          </p:cBhvr>
                                          <p:tavLst>
                                            <p:tav tm="0">
                                              <p:val>
                                                <p:fltVal val="0.5"/>
                                              </p:val>
                                            </p:tav>
                                            <p:tav tm="100000">
                                              <p:val>
                                                <p:strVal val="#ppt_x"/>
                                              </p:val>
                                            </p:tav>
                                          </p:tavLst>
                                        </p:anim>
                                        <p:anim calcmode="lin" valueType="num">
                                          <p:cBhvr>
                                            <p:cTn id="90" dur="500" fill="hold"/>
                                            <p:tgtEl>
                                              <p:spTgt spid="18">
                                                <p:graphicEl>
                                                  <a:chart seriesIdx="-4" categoryIdx="3" bldStep="category"/>
                                                </p:graphicEl>
                                              </p:spTgt>
                                            </p:tgtEl>
                                            <p:attrNameLst>
                                              <p:attrName>ppt_y</p:attrName>
                                            </p:attrNameLst>
                                          </p:cBhvr>
                                          <p:tavLst>
                                            <p:tav tm="0">
                                              <p:val>
                                                <p:fltVal val="0.5"/>
                                              </p:val>
                                            </p:tav>
                                            <p:tav tm="100000">
                                              <p:val>
                                                <p:strVal val="#ppt_y"/>
                                              </p:val>
                                            </p:tav>
                                          </p:tavLst>
                                        </p:anim>
                                      </p:childTnLst>
                                    </p:cTn>
                                  </p:par>
                                </p:childTnLst>
                              </p:cTn>
                            </p:par>
                            <p:par>
                              <p:cTn id="91" fill="hold">
                                <p:stCondLst>
                                  <p:cond delay="5200"/>
                                </p:stCondLst>
                                <p:childTnLst>
                                  <p:par>
                                    <p:cTn id="92" presetID="12" presetClass="entr" presetSubtype="4" fill="hold" grpId="0" nodeType="afterEffect">
                                      <p:stCondLst>
                                        <p:cond delay="0"/>
                                      </p:stCondLst>
                                      <p:iterate type="lt">
                                        <p:tmPct val="30000"/>
                                      </p:iterate>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p:tgtEl>
                                              <p:spTgt spid="20"/>
                                            </p:tgtEl>
                                            <p:attrNameLst>
                                              <p:attrName>ppt_y</p:attrName>
                                            </p:attrNameLst>
                                          </p:cBhvr>
                                          <p:tavLst>
                                            <p:tav tm="0">
                                              <p:val>
                                                <p:strVal val="#ppt_y+#ppt_h*1.125000"/>
                                              </p:val>
                                            </p:tav>
                                            <p:tav tm="100000">
                                              <p:val>
                                                <p:strVal val="#ppt_y"/>
                                              </p:val>
                                            </p:tav>
                                          </p:tavLst>
                                        </p:anim>
                                        <p:animEffect transition="in" filter="wipe(up)">
                                          <p:cBhvr>
                                            <p:cTn id="95" dur="500"/>
                                            <p:tgtEl>
                                              <p:spTgt spid="20"/>
                                            </p:tgtEl>
                                          </p:cBhvr>
                                        </p:animEffect>
                                      </p:childTnLst>
                                    </p:cTn>
                                  </p:par>
                                  <p:par>
                                    <p:cTn id="96" presetID="12" presetClass="entr" presetSubtype="4" fill="hold" grpId="0" nodeType="withEffect">
                                      <p:stCondLst>
                                        <p:cond delay="0"/>
                                      </p:stCondLst>
                                      <p:iterate type="lt">
                                        <p:tmPct val="30000"/>
                                      </p:iterate>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p:tgtEl>
                                              <p:spTgt spid="21"/>
                                            </p:tgtEl>
                                            <p:attrNameLst>
                                              <p:attrName>ppt_y</p:attrName>
                                            </p:attrNameLst>
                                          </p:cBhvr>
                                          <p:tavLst>
                                            <p:tav tm="0">
                                              <p:val>
                                                <p:strVal val="#ppt_y+#ppt_h*1.125000"/>
                                              </p:val>
                                            </p:tav>
                                            <p:tav tm="100000">
                                              <p:val>
                                                <p:strVal val="#ppt_y"/>
                                              </p:val>
                                            </p:tav>
                                          </p:tavLst>
                                        </p:anim>
                                        <p:animEffect transition="in" filter="wipe(up)">
                                          <p:cBhvr>
                                            <p:cTn id="99" dur="500"/>
                                            <p:tgtEl>
                                              <p:spTgt spid="21"/>
                                            </p:tgtEl>
                                          </p:cBhvr>
                                        </p:animEffect>
                                      </p:childTnLst>
                                    </p:cTn>
                                  </p:par>
                                  <p:par>
                                    <p:cTn id="100" presetID="12" presetClass="entr" presetSubtype="4" fill="hold" grpId="0" nodeType="withEffect">
                                      <p:stCondLst>
                                        <p:cond delay="0"/>
                                      </p:stCondLst>
                                      <p:iterate type="lt">
                                        <p:tmPct val="30000"/>
                                      </p:iterate>
                                      <p:childTnLst>
                                        <p:set>
                                          <p:cBhvr>
                                            <p:cTn id="101" dur="1" fill="hold">
                                              <p:stCondLst>
                                                <p:cond delay="0"/>
                                              </p:stCondLst>
                                            </p:cTn>
                                            <p:tgtEl>
                                              <p:spTgt spid="22"/>
                                            </p:tgtEl>
                                            <p:attrNameLst>
                                              <p:attrName>style.visibility</p:attrName>
                                            </p:attrNameLst>
                                          </p:cBhvr>
                                          <p:to>
                                            <p:strVal val="visible"/>
                                          </p:to>
                                        </p:set>
                                        <p:anim calcmode="lin" valueType="num">
                                          <p:cBhvr additive="base">
                                            <p:cTn id="102" dur="500"/>
                                            <p:tgtEl>
                                              <p:spTgt spid="22"/>
                                            </p:tgtEl>
                                            <p:attrNameLst>
                                              <p:attrName>ppt_y</p:attrName>
                                            </p:attrNameLst>
                                          </p:cBhvr>
                                          <p:tavLst>
                                            <p:tav tm="0">
                                              <p:val>
                                                <p:strVal val="#ppt_y+#ppt_h*1.125000"/>
                                              </p:val>
                                            </p:tav>
                                            <p:tav tm="100000">
                                              <p:val>
                                                <p:strVal val="#ppt_y"/>
                                              </p:val>
                                            </p:tav>
                                          </p:tavLst>
                                        </p:anim>
                                        <p:animEffect transition="in" filter="wipe(up)">
                                          <p:cBhvr>
                                            <p:cTn id="103" dur="500"/>
                                            <p:tgtEl>
                                              <p:spTgt spid="22"/>
                                            </p:tgtEl>
                                          </p:cBhvr>
                                        </p:animEffect>
                                      </p:childTnLst>
                                    </p:cTn>
                                  </p:par>
                                  <p:par>
                                    <p:cTn id="104" presetID="12" presetClass="entr" presetSubtype="4" fill="hold" grpId="0" nodeType="withEffect">
                                      <p:stCondLst>
                                        <p:cond delay="0"/>
                                      </p:stCondLst>
                                      <p:iterate type="lt">
                                        <p:tmPct val="30000"/>
                                      </p:iterate>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p:tgtEl>
                                              <p:spTgt spid="23"/>
                                            </p:tgtEl>
                                            <p:attrNameLst>
                                              <p:attrName>ppt_y</p:attrName>
                                            </p:attrNameLst>
                                          </p:cBhvr>
                                          <p:tavLst>
                                            <p:tav tm="0">
                                              <p:val>
                                                <p:strVal val="#ppt_y+#ppt_h*1.125000"/>
                                              </p:val>
                                            </p:tav>
                                            <p:tav tm="100000">
                                              <p:val>
                                                <p:strVal val="#ppt_y"/>
                                              </p:val>
                                            </p:tav>
                                          </p:tavLst>
                                        </p:anim>
                                        <p:animEffect transition="in" filter="wipe(up)">
                                          <p:cBhvr>
                                            <p:cTn id="107" dur="500"/>
                                            <p:tgtEl>
                                              <p:spTgt spid="23"/>
                                            </p:tgtEl>
                                          </p:cBhvr>
                                        </p:animEffect>
                                      </p:childTnLst>
                                    </p:cTn>
                                  </p:par>
                                </p:childTnLst>
                              </p:cTn>
                            </p:par>
                            <p:par>
                              <p:cTn id="108" fill="hold">
                                <p:stCondLst>
                                  <p:cond delay="6000"/>
                                </p:stCondLst>
                                <p:childTnLst>
                                  <p:par>
                                    <p:cTn id="109" presetID="22" presetClass="entr" presetSubtype="8" fill="hold" grpId="0"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wipe(left)">
                                          <p:cBhvr>
                                            <p:cTn id="111" dur="500"/>
                                            <p:tgtEl>
                                              <p:spTgt spid="2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wipe(left)">
                                          <p:cBhvr>
                                            <p:cTn id="114" dur="500"/>
                                            <p:tgtEl>
                                              <p:spTgt spid="2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left)">
                                          <p:cBhvr>
                                            <p:cTn id="117" dur="500"/>
                                            <p:tgtEl>
                                              <p:spTgt spid="2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wipe(left)">
                                          <p:cBhvr>
                                            <p:cTn id="120" dur="500"/>
                                            <p:tgtEl>
                                              <p:spTgt spid="26"/>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left)">
                                          <p:cBhvr>
                                            <p:cTn id="123" dur="500"/>
                                            <p:tgtEl>
                                              <p:spTgt spid="29"/>
                                            </p:tgtEl>
                                          </p:cBhvr>
                                        </p:animEffect>
                                      </p:childTnLst>
                                    </p:cTn>
                                  </p:par>
                                  <p:par>
                                    <p:cTn id="124" presetID="22" presetClass="entr" presetSubtype="8"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wipe(left)">
                                          <p:cBhvr>
                                            <p:cTn id="126" dur="500"/>
                                            <p:tgtEl>
                                              <p:spTgt spid="28"/>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wipe(left)">
                                          <p:cBhvr>
                                            <p:cTn id="129" dur="500"/>
                                            <p:tgtEl>
                                              <p:spTgt spid="31"/>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wipe(left)">
                                          <p:cBhvr>
                                            <p:cTn id="132" dur="500"/>
                                            <p:tgtEl>
                                              <p:spTgt spid="30"/>
                                            </p:tgtEl>
                                          </p:cBhvr>
                                        </p:animEffect>
                                      </p:childTnLst>
                                    </p:cTn>
                                  </p:par>
                                </p:childTnLst>
                              </p:cTn>
                            </p:par>
                            <p:par>
                              <p:cTn id="133" fill="hold">
                                <p:stCondLst>
                                  <p:cond delay="6500"/>
                                </p:stCondLst>
                                <p:childTnLst>
                                  <p:par>
                                    <p:cTn id="134" presetID="1" presetClass="entr" presetSubtype="0" fill="hold" grpId="0" nodeType="afterEffect">
                                      <p:stCondLst>
                                        <p:cond delay="0"/>
                                      </p:stCondLst>
                                      <p:childTnLst>
                                        <p:set>
                                          <p:cBhvr>
                                            <p:cTn id="135" dur="1" fill="hold">
                                              <p:stCondLst>
                                                <p:cond delay="49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Chart bld="category"/>
            </p:bldSub>
          </p:bldGraphic>
          <p:bldP spid="19" grpId="0" animBg="1"/>
          <p:bldP spid="20" grpId="0"/>
          <p:bldP spid="21" grpId="0"/>
          <p:bldP spid="22" grpId="0"/>
          <p:bldP spid="23" grpId="0"/>
          <p:bldP spid="24" grpId="0"/>
          <p:bldP spid="25" grpId="0"/>
          <p:bldP spid="26" grpId="0"/>
          <p:bldP spid="27" grpId="0"/>
          <p:bldP spid="28" grpId="0"/>
          <p:bldP spid="29" grpId="0"/>
          <p:bldP spid="30" grpId="0"/>
          <p:bldP spid="31" grpId="0"/>
          <p:bldP spid="32" grpId="0" animBg="1"/>
          <p:bldP spid="33" grpId="0"/>
          <p:bldP spid="34" grpId="0"/>
          <p:bldP spid="36" grpId="0" animBg="1"/>
          <p:bldP spid="37" grpId="0" animBg="1"/>
          <p:bldP spid="38" grpId="0" animBg="1"/>
          <p:bldP spid="39" grpId="0" animBg="1"/>
          <p:bldP spid="40"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noEditPoints="1"/>
          </p:cNvSpPr>
          <p:nvPr/>
        </p:nvSpPr>
        <p:spPr bwMode="auto">
          <a:xfrm>
            <a:off x="1190244" y="1912071"/>
            <a:ext cx="1012122" cy="962750"/>
          </a:xfrm>
          <a:prstGeom prst="ellipse">
            <a:avLst/>
          </a:prstGeom>
          <a:solidFill>
            <a:srgbClr val="2C79AD"/>
          </a:solidFill>
          <a:ln w="5" cap="flat">
            <a:noFill/>
            <a:prstDash val="solid"/>
            <a:miter lim="800000"/>
          </a:ln>
        </p:spPr>
        <p:txBody>
          <a:bodyPr vert="horz" wrap="square" lIns="91440" tIns="45720" rIns="91440" bIns="45720" numCol="1" anchor="ctr" anchorCtr="0" compatLnSpc="1"/>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 name="Freeform 8"/>
          <p:cNvSpPr>
            <a:spLocks noEditPoints="1"/>
          </p:cNvSpPr>
          <p:nvPr/>
        </p:nvSpPr>
        <p:spPr bwMode="auto">
          <a:xfrm>
            <a:off x="6527254" y="1912071"/>
            <a:ext cx="1012122" cy="962750"/>
          </a:xfrm>
          <a:prstGeom prst="ellipse">
            <a:avLst/>
          </a:prstGeom>
          <a:solidFill>
            <a:srgbClr val="F35258"/>
          </a:solidFill>
          <a:ln w="5" cap="flat">
            <a:noFill/>
            <a:prstDash val="solid"/>
            <a:miter lim="800000"/>
          </a:ln>
        </p:spPr>
        <p:txBody>
          <a:bodyPr vert="horz" wrap="square" lIns="91440" tIns="45720" rIns="91440" bIns="45720" numCol="1" anchor="ctr" anchorCtr="0" compatLnSpc="1"/>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1100366" y="3068960"/>
            <a:ext cx="1440160" cy="1492716"/>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473180" y="3068960"/>
            <a:ext cx="1440160" cy="1492716"/>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089791" y="4876973"/>
            <a:ext cx="1048685" cy="646331"/>
          </a:xfrm>
          <a:prstGeom prst="rect">
            <a:avLst/>
          </a:prstGeom>
          <a:noFill/>
        </p:spPr>
        <p:txBody>
          <a:bodyPr wrap="none" rtlCol="0">
            <a:spAutoFit/>
          </a:bodyPr>
          <a:lstStyle/>
          <a:p>
            <a:r>
              <a:rPr lang="en-US" altLang="zh-CN" sz="3600" dirty="0" smtClean="0">
                <a:solidFill>
                  <a:srgbClr val="2C79AD"/>
                </a:solidFill>
                <a:latin typeface="HelveticaNeueLT Pro 55 Roman" pitchFamily="34" charset="0"/>
              </a:rPr>
              <a:t>Title</a:t>
            </a:r>
            <a:endParaRPr lang="zh-CN" altLang="en-US" sz="3600" dirty="0">
              <a:solidFill>
                <a:srgbClr val="2C79AD"/>
              </a:solidFill>
              <a:latin typeface="HelveticaNeueLT Pro 55 Roman" pitchFamily="34" charset="0"/>
            </a:endParaRPr>
          </a:p>
        </p:txBody>
      </p:sp>
      <p:sp>
        <p:nvSpPr>
          <p:cNvPr id="9" name="TextBox 8"/>
          <p:cNvSpPr txBox="1"/>
          <p:nvPr/>
        </p:nvSpPr>
        <p:spPr>
          <a:xfrm>
            <a:off x="6479422" y="4876973"/>
            <a:ext cx="1048685" cy="646331"/>
          </a:xfrm>
          <a:prstGeom prst="rect">
            <a:avLst/>
          </a:prstGeom>
          <a:noFill/>
        </p:spPr>
        <p:txBody>
          <a:bodyPr wrap="none" rtlCol="0">
            <a:spAutoFit/>
          </a:bodyPr>
          <a:lstStyle/>
          <a:p>
            <a:r>
              <a:rPr lang="en-US" altLang="zh-CN" sz="3600" dirty="0" smtClean="0">
                <a:solidFill>
                  <a:srgbClr val="F35258"/>
                </a:solidFill>
                <a:latin typeface="HelveticaNeueLT Pro 55 Roman" pitchFamily="34" charset="0"/>
              </a:rPr>
              <a:t>Title</a:t>
            </a:r>
            <a:endParaRPr lang="zh-CN" altLang="en-US" sz="3600" dirty="0">
              <a:solidFill>
                <a:srgbClr val="F35258"/>
              </a:solidFill>
              <a:latin typeface="HelveticaNeueLT Pro 55 Roman" pitchFamily="34" charset="0"/>
            </a:endParaRPr>
          </a:p>
        </p:txBody>
      </p:sp>
      <p:pic>
        <p:nvPicPr>
          <p:cNvPr id="10" name="Picture 10" descr="D:\desktop\243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00430" y="1933504"/>
            <a:ext cx="2708350" cy="3583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D:\desktop\3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868" y="1933504"/>
            <a:ext cx="2708350" cy="358372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3" name="文本框 1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4" name="文本框 1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5" name="直接连接符 14"/>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8"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9"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0" name="文本框 1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00" fill="hold"/>
                                            <p:tgtEl>
                                              <p:spTgt spid="19"/>
                                            </p:tgtEl>
                                            <p:attrNameLst>
                                              <p:attrName>ppt_w</p:attrName>
                                            </p:attrNameLst>
                                          </p:cBhvr>
                                          <p:tavLst>
                                            <p:tav tm="0">
                                              <p:val>
                                                <p:strVal val="#ppt_w+.3"/>
                                              </p:val>
                                            </p:tav>
                                            <p:tav tm="100000">
                                              <p:val>
                                                <p:strVal val="#ppt_w"/>
                                              </p:val>
                                            </p:tav>
                                          </p:tavLst>
                                        </p:anim>
                                        <p:anim calcmode="lin" valueType="num">
                                          <p:cBhvr>
                                            <p:cTn id="8" dur="700" fill="hold"/>
                                            <p:tgtEl>
                                              <p:spTgt spid="19"/>
                                            </p:tgtEl>
                                            <p:attrNameLst>
                                              <p:attrName>ppt_h</p:attrName>
                                            </p:attrNameLst>
                                          </p:cBhvr>
                                          <p:tavLst>
                                            <p:tav tm="0">
                                              <p:val>
                                                <p:strVal val="#ppt_h"/>
                                              </p:val>
                                            </p:tav>
                                            <p:tav tm="100000">
                                              <p:val>
                                                <p:strVal val="#ppt_h"/>
                                              </p:val>
                                            </p:tav>
                                          </p:tavLst>
                                        </p:anim>
                                        <p:animEffect transition="in" filter="fade">
                                          <p:cBhvr>
                                            <p:cTn id="9" dur="700"/>
                                            <p:tgtEl>
                                              <p:spTgt spid="1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00" fill="hold"/>
                                            <p:tgtEl>
                                              <p:spTgt spid="18"/>
                                            </p:tgtEl>
                                            <p:attrNameLst>
                                              <p:attrName>ppt_w</p:attrName>
                                            </p:attrNameLst>
                                          </p:cBhvr>
                                          <p:tavLst>
                                            <p:tav tm="0">
                                              <p:val>
                                                <p:strVal val="#ppt_w+.3"/>
                                              </p:val>
                                            </p:tav>
                                            <p:tav tm="100000">
                                              <p:val>
                                                <p:strVal val="#ppt_w"/>
                                              </p:val>
                                            </p:tav>
                                          </p:tavLst>
                                        </p:anim>
                                        <p:anim calcmode="lin" valueType="num">
                                          <p:cBhvr>
                                            <p:cTn id="13" dur="700" fill="hold"/>
                                            <p:tgtEl>
                                              <p:spTgt spid="18"/>
                                            </p:tgtEl>
                                            <p:attrNameLst>
                                              <p:attrName>ppt_h</p:attrName>
                                            </p:attrNameLst>
                                          </p:cBhvr>
                                          <p:tavLst>
                                            <p:tav tm="0">
                                              <p:val>
                                                <p:strVal val="#ppt_h"/>
                                              </p:val>
                                            </p:tav>
                                            <p:tav tm="100000">
                                              <p:val>
                                                <p:strVal val="#ppt_h"/>
                                              </p:val>
                                            </p:tav>
                                          </p:tavLst>
                                        </p:anim>
                                        <p:animEffect transition="in" filter="fade">
                                          <p:cBhvr>
                                            <p:cTn id="14" dur="700"/>
                                            <p:tgtEl>
                                              <p:spTgt spid="1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00" fill="hold"/>
                                            <p:tgtEl>
                                              <p:spTgt spid="17"/>
                                            </p:tgtEl>
                                            <p:attrNameLst>
                                              <p:attrName>ppt_w</p:attrName>
                                            </p:attrNameLst>
                                          </p:cBhvr>
                                          <p:tavLst>
                                            <p:tav tm="0">
                                              <p:val>
                                                <p:strVal val="#ppt_w+.3"/>
                                              </p:val>
                                            </p:tav>
                                            <p:tav tm="100000">
                                              <p:val>
                                                <p:strVal val="#ppt_w"/>
                                              </p:val>
                                            </p:tav>
                                          </p:tavLst>
                                        </p:anim>
                                        <p:anim calcmode="lin" valueType="num">
                                          <p:cBhvr>
                                            <p:cTn id="18" dur="700" fill="hold"/>
                                            <p:tgtEl>
                                              <p:spTgt spid="17"/>
                                            </p:tgtEl>
                                            <p:attrNameLst>
                                              <p:attrName>ppt_h</p:attrName>
                                            </p:attrNameLst>
                                          </p:cBhvr>
                                          <p:tavLst>
                                            <p:tav tm="0">
                                              <p:val>
                                                <p:strVal val="#ppt_h"/>
                                              </p:val>
                                            </p:tav>
                                            <p:tav tm="100000">
                                              <p:val>
                                                <p:strVal val="#ppt_h"/>
                                              </p:val>
                                            </p:tav>
                                          </p:tavLst>
                                        </p:anim>
                                        <p:animEffect transition="in" filter="fade">
                                          <p:cBhvr>
                                            <p:cTn id="19" dur="700"/>
                                            <p:tgtEl>
                                              <p:spTgt spid="17"/>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14:bounceEnd="25000">
                                          <p:cBhvr additive="base">
                                            <p:cTn id="22" dur="600" fill="hold"/>
                                            <p:tgtEl>
                                              <p:spTgt spid="16"/>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ppt_w/2"/>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ppt_h/2"/>
                                              </p:val>
                                            </p:tav>
                                            <p:tav tm="100000">
                                              <p:val>
                                                <p:strVal val="#ppt_y"/>
                                              </p:val>
                                            </p:tav>
                                          </p:tavLst>
                                        </p:anim>
                                        <p:anim calcmode="lin" valueType="num">
                                          <p:cBhvr>
                                            <p:cTn id="36" dur="500" fill="hold"/>
                                            <p:tgtEl>
                                              <p:spTgt spid="13"/>
                                            </p:tgtEl>
                                            <p:attrNameLst>
                                              <p:attrName>ppt_w</p:attrName>
                                            </p:attrNameLst>
                                          </p:cBhvr>
                                          <p:tavLst>
                                            <p:tav tm="0">
                                              <p:val>
                                                <p:strVal val="#ppt_w"/>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200"/>
                                            <p:tgtEl>
                                              <p:spTgt spid="1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ppt_y+#ppt_h/2"/>
                                              </p:val>
                                            </p:tav>
                                            <p:tav tm="100000">
                                              <p:val>
                                                <p:strVal val="#ppt_y"/>
                                              </p:val>
                                            </p:tav>
                                          </p:tavLst>
                                        </p:anim>
                                        <p:anim calcmode="lin" valueType="num">
                                          <p:cBhvr>
                                            <p:cTn id="47" dur="500" fill="hold"/>
                                            <p:tgtEl>
                                              <p:spTgt spid="14"/>
                                            </p:tgtEl>
                                            <p:attrNameLst>
                                              <p:attrName>ppt_w</p:attrName>
                                            </p:attrNameLst>
                                          </p:cBhvr>
                                          <p:tavLst>
                                            <p:tav tm="0">
                                              <p:val>
                                                <p:strVal val="#ppt_w"/>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 calcmode="lin" valueType="num">
                                          <p:cBhvr>
                                            <p:cTn id="54" dur="500" fill="hold"/>
                                            <p:tgtEl>
                                              <p:spTgt spid="4"/>
                                            </p:tgtEl>
                                            <p:attrNameLst>
                                              <p:attrName>style.rotation</p:attrName>
                                            </p:attrNameLst>
                                          </p:cBhvr>
                                          <p:tavLst>
                                            <p:tav tm="0">
                                              <p:val>
                                                <p:fltVal val="360"/>
                                              </p:val>
                                            </p:tav>
                                            <p:tav tm="100000">
                                              <p:val>
                                                <p:fltVal val="0"/>
                                              </p:val>
                                            </p:tav>
                                          </p:tavLst>
                                        </p:anim>
                                        <p:animEffect transition="in" filter="fade">
                                          <p:cBhvr>
                                            <p:cTn id="55" dur="500"/>
                                            <p:tgtEl>
                                              <p:spTgt spid="4"/>
                                            </p:tgtEl>
                                          </p:cBhvr>
                                        </p:animEffect>
                                      </p:childTnLst>
                                    </p:cTn>
                                  </p:par>
                                </p:childTnLst>
                              </p:cTn>
                            </p:par>
                            <p:par>
                              <p:cTn id="56" fill="hold">
                                <p:stCondLst>
                                  <p:cond delay="2700"/>
                                </p:stCondLst>
                                <p:childTnLst>
                                  <p:par>
                                    <p:cTn id="57" presetID="14" presetClass="entr" presetSubtype="1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randombar(horizontal)">
                                          <p:cBhvr>
                                            <p:cTn id="59" dur="500"/>
                                            <p:tgtEl>
                                              <p:spTgt spid="11"/>
                                            </p:tgtEl>
                                          </p:cBhvr>
                                        </p:animEffect>
                                      </p:childTnLst>
                                    </p:cTn>
                                  </p:par>
                                  <p:par>
                                    <p:cTn id="60" presetID="22" presetClass="entr" presetSubtype="8" fill="hold" grpId="0" nodeType="withEffect">
                                      <p:stCondLst>
                                        <p:cond delay="0"/>
                                      </p:stCondLst>
                                      <p:iterate type="lt">
                                        <p:tmPct val="30000"/>
                                      </p:iterate>
                                      <p:childTnLst>
                                        <p:set>
                                          <p:cBhvr>
                                            <p:cTn id="61" dur="1" fill="hold">
                                              <p:stCondLst>
                                                <p:cond delay="0"/>
                                              </p:stCondLst>
                                            </p:cTn>
                                            <p:tgtEl>
                                              <p:spTgt spid="6"/>
                                            </p:tgtEl>
                                            <p:attrNameLst>
                                              <p:attrName>style.visibility</p:attrName>
                                            </p:attrNameLst>
                                          </p:cBhvr>
                                          <p:to>
                                            <p:strVal val="visible"/>
                                          </p:to>
                                        </p:set>
                                        <p:animEffect transition="in" filter="wipe(left)">
                                          <p:cBhvr>
                                            <p:cTn id="62" dur="50"/>
                                            <p:tgtEl>
                                              <p:spTgt spid="6"/>
                                            </p:tgtEl>
                                          </p:cBhvr>
                                        </p:animEffect>
                                      </p:childTnLst>
                                    </p:cTn>
                                  </p:par>
                                </p:childTnLst>
                              </p:cTn>
                            </p:par>
                            <p:par>
                              <p:cTn id="63" fill="hold">
                                <p:stCondLst>
                                  <p:cond delay="3650"/>
                                </p:stCondLst>
                                <p:childTnLst>
                                  <p:par>
                                    <p:cTn id="64" presetID="42"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par>
                              <p:cTn id="69" fill="hold">
                                <p:stCondLst>
                                  <p:cond delay="4650"/>
                                </p:stCondLst>
                                <p:childTnLst>
                                  <p:par>
                                    <p:cTn id="70" presetID="49" presetClass="entr" presetSubtype="0" decel="100000" fill="hold" grpId="0"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 calcmode="lin" valueType="num">
                                          <p:cBhvr>
                                            <p:cTn id="74" dur="500" fill="hold"/>
                                            <p:tgtEl>
                                              <p:spTgt spid="5"/>
                                            </p:tgtEl>
                                            <p:attrNameLst>
                                              <p:attrName>style.rotation</p:attrName>
                                            </p:attrNameLst>
                                          </p:cBhvr>
                                          <p:tavLst>
                                            <p:tav tm="0">
                                              <p:val>
                                                <p:fltVal val="360"/>
                                              </p:val>
                                            </p:tav>
                                            <p:tav tm="100000">
                                              <p:val>
                                                <p:fltVal val="0"/>
                                              </p:val>
                                            </p:tav>
                                          </p:tavLst>
                                        </p:anim>
                                        <p:animEffect transition="in" filter="fade">
                                          <p:cBhvr>
                                            <p:cTn id="75" dur="500"/>
                                            <p:tgtEl>
                                              <p:spTgt spid="5"/>
                                            </p:tgtEl>
                                          </p:cBhvr>
                                        </p:animEffect>
                                      </p:childTnLst>
                                    </p:cTn>
                                  </p:par>
                                </p:childTnLst>
                              </p:cTn>
                            </p:par>
                            <p:par>
                              <p:cTn id="76" fill="hold">
                                <p:stCondLst>
                                  <p:cond delay="5150"/>
                                </p:stCondLst>
                                <p:childTnLst>
                                  <p:par>
                                    <p:cTn id="77" presetID="14" presetClass="entr" presetSubtype="1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randombar(horizontal)">
                                          <p:cBhvr>
                                            <p:cTn id="79" dur="500"/>
                                            <p:tgtEl>
                                              <p:spTgt spid="10"/>
                                            </p:tgtEl>
                                          </p:cBhvr>
                                        </p:animEffect>
                                      </p:childTnLst>
                                    </p:cTn>
                                  </p:par>
                                  <p:par>
                                    <p:cTn id="80" presetID="22" presetClass="entr" presetSubtype="8" fill="hold" grpId="0" nodeType="withEffect">
                                      <p:stCondLst>
                                        <p:cond delay="0"/>
                                      </p:stCondLst>
                                      <p:iterate type="lt">
                                        <p:tmPct val="30000"/>
                                      </p:iterate>
                                      <p:childTnLst>
                                        <p:set>
                                          <p:cBhvr>
                                            <p:cTn id="81" dur="1" fill="hold">
                                              <p:stCondLst>
                                                <p:cond delay="0"/>
                                              </p:stCondLst>
                                            </p:cTn>
                                            <p:tgtEl>
                                              <p:spTgt spid="7"/>
                                            </p:tgtEl>
                                            <p:attrNameLst>
                                              <p:attrName>style.visibility</p:attrName>
                                            </p:attrNameLst>
                                          </p:cBhvr>
                                          <p:to>
                                            <p:strVal val="visible"/>
                                          </p:to>
                                        </p:set>
                                        <p:animEffect transition="in" filter="wipe(left)">
                                          <p:cBhvr>
                                            <p:cTn id="82" dur="50"/>
                                            <p:tgtEl>
                                              <p:spTgt spid="7"/>
                                            </p:tgtEl>
                                          </p:cBhvr>
                                        </p:animEffect>
                                      </p:childTnLst>
                                    </p:cTn>
                                  </p:par>
                                </p:childTnLst>
                              </p:cTn>
                            </p:par>
                            <p:par>
                              <p:cTn id="83" fill="hold">
                                <p:stCondLst>
                                  <p:cond delay="6099"/>
                                </p:stCondLst>
                                <p:childTnLst>
                                  <p:par>
                                    <p:cTn id="84" presetID="42" presetClass="entr" presetSubtype="0"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childTnLst>
                              </p:cTn>
                            </p:par>
                            <p:par>
                              <p:cTn id="89" fill="hold">
                                <p:stCondLst>
                                  <p:cond delay="7099"/>
                                </p:stCondLst>
                                <p:childTnLst>
                                  <p:par>
                                    <p:cTn id="90" presetID="1" presetClass="entr" presetSubtype="0" fill="hold" grpId="0" nodeType="afterEffect">
                                      <p:stCondLst>
                                        <p:cond delay="0"/>
                                      </p:stCondLst>
                                      <p:childTnLst>
                                        <p:set>
                                          <p:cBhvr>
                                            <p:cTn id="91"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2" grpId="0" animBg="1"/>
          <p:bldP spid="13" grpId="0"/>
          <p:bldP spid="14" grpId="0"/>
          <p:bldP spid="16" grpId="0" animBg="1"/>
          <p:bldP spid="17" grpId="0" animBg="1"/>
          <p:bldP spid="18" grpId="0" animBg="1"/>
          <p:bldP spid="19" grpId="0" animBg="1"/>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00" fill="hold"/>
                                            <p:tgtEl>
                                              <p:spTgt spid="19"/>
                                            </p:tgtEl>
                                            <p:attrNameLst>
                                              <p:attrName>ppt_w</p:attrName>
                                            </p:attrNameLst>
                                          </p:cBhvr>
                                          <p:tavLst>
                                            <p:tav tm="0">
                                              <p:val>
                                                <p:strVal val="#ppt_w+.3"/>
                                              </p:val>
                                            </p:tav>
                                            <p:tav tm="100000">
                                              <p:val>
                                                <p:strVal val="#ppt_w"/>
                                              </p:val>
                                            </p:tav>
                                          </p:tavLst>
                                        </p:anim>
                                        <p:anim calcmode="lin" valueType="num">
                                          <p:cBhvr>
                                            <p:cTn id="8" dur="700" fill="hold"/>
                                            <p:tgtEl>
                                              <p:spTgt spid="19"/>
                                            </p:tgtEl>
                                            <p:attrNameLst>
                                              <p:attrName>ppt_h</p:attrName>
                                            </p:attrNameLst>
                                          </p:cBhvr>
                                          <p:tavLst>
                                            <p:tav tm="0">
                                              <p:val>
                                                <p:strVal val="#ppt_h"/>
                                              </p:val>
                                            </p:tav>
                                            <p:tav tm="100000">
                                              <p:val>
                                                <p:strVal val="#ppt_h"/>
                                              </p:val>
                                            </p:tav>
                                          </p:tavLst>
                                        </p:anim>
                                        <p:animEffect transition="in" filter="fade">
                                          <p:cBhvr>
                                            <p:cTn id="9" dur="700"/>
                                            <p:tgtEl>
                                              <p:spTgt spid="1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00" fill="hold"/>
                                            <p:tgtEl>
                                              <p:spTgt spid="18"/>
                                            </p:tgtEl>
                                            <p:attrNameLst>
                                              <p:attrName>ppt_w</p:attrName>
                                            </p:attrNameLst>
                                          </p:cBhvr>
                                          <p:tavLst>
                                            <p:tav tm="0">
                                              <p:val>
                                                <p:strVal val="#ppt_w+.3"/>
                                              </p:val>
                                            </p:tav>
                                            <p:tav tm="100000">
                                              <p:val>
                                                <p:strVal val="#ppt_w"/>
                                              </p:val>
                                            </p:tav>
                                          </p:tavLst>
                                        </p:anim>
                                        <p:anim calcmode="lin" valueType="num">
                                          <p:cBhvr>
                                            <p:cTn id="13" dur="700" fill="hold"/>
                                            <p:tgtEl>
                                              <p:spTgt spid="18"/>
                                            </p:tgtEl>
                                            <p:attrNameLst>
                                              <p:attrName>ppt_h</p:attrName>
                                            </p:attrNameLst>
                                          </p:cBhvr>
                                          <p:tavLst>
                                            <p:tav tm="0">
                                              <p:val>
                                                <p:strVal val="#ppt_h"/>
                                              </p:val>
                                            </p:tav>
                                            <p:tav tm="100000">
                                              <p:val>
                                                <p:strVal val="#ppt_h"/>
                                              </p:val>
                                            </p:tav>
                                          </p:tavLst>
                                        </p:anim>
                                        <p:animEffect transition="in" filter="fade">
                                          <p:cBhvr>
                                            <p:cTn id="14" dur="700"/>
                                            <p:tgtEl>
                                              <p:spTgt spid="1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00" fill="hold"/>
                                            <p:tgtEl>
                                              <p:spTgt spid="17"/>
                                            </p:tgtEl>
                                            <p:attrNameLst>
                                              <p:attrName>ppt_w</p:attrName>
                                            </p:attrNameLst>
                                          </p:cBhvr>
                                          <p:tavLst>
                                            <p:tav tm="0">
                                              <p:val>
                                                <p:strVal val="#ppt_w+.3"/>
                                              </p:val>
                                            </p:tav>
                                            <p:tav tm="100000">
                                              <p:val>
                                                <p:strVal val="#ppt_w"/>
                                              </p:val>
                                            </p:tav>
                                          </p:tavLst>
                                        </p:anim>
                                        <p:anim calcmode="lin" valueType="num">
                                          <p:cBhvr>
                                            <p:cTn id="18" dur="700" fill="hold"/>
                                            <p:tgtEl>
                                              <p:spTgt spid="17"/>
                                            </p:tgtEl>
                                            <p:attrNameLst>
                                              <p:attrName>ppt_h</p:attrName>
                                            </p:attrNameLst>
                                          </p:cBhvr>
                                          <p:tavLst>
                                            <p:tav tm="0">
                                              <p:val>
                                                <p:strVal val="#ppt_h"/>
                                              </p:val>
                                            </p:tav>
                                            <p:tav tm="100000">
                                              <p:val>
                                                <p:strVal val="#ppt_h"/>
                                              </p:val>
                                            </p:tav>
                                          </p:tavLst>
                                        </p:anim>
                                        <p:animEffect transition="in" filter="fade">
                                          <p:cBhvr>
                                            <p:cTn id="19" dur="700"/>
                                            <p:tgtEl>
                                              <p:spTgt spid="1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600" fill="hold"/>
                                            <p:tgtEl>
                                              <p:spTgt spid="16"/>
                                            </p:tgtEl>
                                            <p:attrNameLst>
                                              <p:attrName>ppt_x</p:attrName>
                                            </p:attrNameLst>
                                          </p:cBhvr>
                                          <p:tavLst>
                                            <p:tav tm="0">
                                              <p:val>
                                                <p:strVal val="1+#ppt_w/2"/>
                                              </p:val>
                                            </p:tav>
                                            <p:tav tm="100000">
                                              <p:val>
                                                <p:strVal val="#ppt_x"/>
                                              </p:val>
                                            </p:tav>
                                          </p:tavLst>
                                        </p:anim>
                                        <p:anim calcmode="lin" valueType="num">
                                          <p:cBhvr additive="base">
                                            <p:cTn id="23" dur="6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ppt_w/2"/>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ppt_h/2"/>
                                              </p:val>
                                            </p:tav>
                                            <p:tav tm="100000">
                                              <p:val>
                                                <p:strVal val="#ppt_y"/>
                                              </p:val>
                                            </p:tav>
                                          </p:tavLst>
                                        </p:anim>
                                        <p:anim calcmode="lin" valueType="num">
                                          <p:cBhvr>
                                            <p:cTn id="36" dur="500" fill="hold"/>
                                            <p:tgtEl>
                                              <p:spTgt spid="13"/>
                                            </p:tgtEl>
                                            <p:attrNameLst>
                                              <p:attrName>ppt_w</p:attrName>
                                            </p:attrNameLst>
                                          </p:cBhvr>
                                          <p:tavLst>
                                            <p:tav tm="0">
                                              <p:val>
                                                <p:strVal val="#ppt_w"/>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200"/>
                                            <p:tgtEl>
                                              <p:spTgt spid="15"/>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ppt_y+#ppt_h/2"/>
                                              </p:val>
                                            </p:tav>
                                            <p:tav tm="100000">
                                              <p:val>
                                                <p:strVal val="#ppt_y"/>
                                              </p:val>
                                            </p:tav>
                                          </p:tavLst>
                                        </p:anim>
                                        <p:anim calcmode="lin" valueType="num">
                                          <p:cBhvr>
                                            <p:cTn id="47" dur="500" fill="hold"/>
                                            <p:tgtEl>
                                              <p:spTgt spid="14"/>
                                            </p:tgtEl>
                                            <p:attrNameLst>
                                              <p:attrName>ppt_w</p:attrName>
                                            </p:attrNameLst>
                                          </p:cBhvr>
                                          <p:tavLst>
                                            <p:tav tm="0">
                                              <p:val>
                                                <p:strVal val="#ppt_w"/>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 calcmode="lin" valueType="num">
                                          <p:cBhvr>
                                            <p:cTn id="54" dur="500" fill="hold"/>
                                            <p:tgtEl>
                                              <p:spTgt spid="4"/>
                                            </p:tgtEl>
                                            <p:attrNameLst>
                                              <p:attrName>style.rotation</p:attrName>
                                            </p:attrNameLst>
                                          </p:cBhvr>
                                          <p:tavLst>
                                            <p:tav tm="0">
                                              <p:val>
                                                <p:fltVal val="360"/>
                                              </p:val>
                                            </p:tav>
                                            <p:tav tm="100000">
                                              <p:val>
                                                <p:fltVal val="0"/>
                                              </p:val>
                                            </p:tav>
                                          </p:tavLst>
                                        </p:anim>
                                        <p:animEffect transition="in" filter="fade">
                                          <p:cBhvr>
                                            <p:cTn id="55" dur="500"/>
                                            <p:tgtEl>
                                              <p:spTgt spid="4"/>
                                            </p:tgtEl>
                                          </p:cBhvr>
                                        </p:animEffect>
                                      </p:childTnLst>
                                    </p:cTn>
                                  </p:par>
                                </p:childTnLst>
                              </p:cTn>
                            </p:par>
                            <p:par>
                              <p:cTn id="56" fill="hold">
                                <p:stCondLst>
                                  <p:cond delay="2700"/>
                                </p:stCondLst>
                                <p:childTnLst>
                                  <p:par>
                                    <p:cTn id="57" presetID="14" presetClass="entr" presetSubtype="1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randombar(horizontal)">
                                          <p:cBhvr>
                                            <p:cTn id="59" dur="500"/>
                                            <p:tgtEl>
                                              <p:spTgt spid="11"/>
                                            </p:tgtEl>
                                          </p:cBhvr>
                                        </p:animEffect>
                                      </p:childTnLst>
                                    </p:cTn>
                                  </p:par>
                                  <p:par>
                                    <p:cTn id="60" presetID="22" presetClass="entr" presetSubtype="8" fill="hold" grpId="0" nodeType="withEffect">
                                      <p:stCondLst>
                                        <p:cond delay="0"/>
                                      </p:stCondLst>
                                      <p:iterate type="lt">
                                        <p:tmPct val="30000"/>
                                      </p:iterate>
                                      <p:childTnLst>
                                        <p:set>
                                          <p:cBhvr>
                                            <p:cTn id="61" dur="1" fill="hold">
                                              <p:stCondLst>
                                                <p:cond delay="0"/>
                                              </p:stCondLst>
                                            </p:cTn>
                                            <p:tgtEl>
                                              <p:spTgt spid="6"/>
                                            </p:tgtEl>
                                            <p:attrNameLst>
                                              <p:attrName>style.visibility</p:attrName>
                                            </p:attrNameLst>
                                          </p:cBhvr>
                                          <p:to>
                                            <p:strVal val="visible"/>
                                          </p:to>
                                        </p:set>
                                        <p:animEffect transition="in" filter="wipe(left)">
                                          <p:cBhvr>
                                            <p:cTn id="62" dur="50"/>
                                            <p:tgtEl>
                                              <p:spTgt spid="6"/>
                                            </p:tgtEl>
                                          </p:cBhvr>
                                        </p:animEffect>
                                      </p:childTnLst>
                                    </p:cTn>
                                  </p:par>
                                </p:childTnLst>
                              </p:cTn>
                            </p:par>
                            <p:par>
                              <p:cTn id="63" fill="hold">
                                <p:stCondLst>
                                  <p:cond delay="3650"/>
                                </p:stCondLst>
                                <p:childTnLst>
                                  <p:par>
                                    <p:cTn id="64" presetID="42"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par>
                              <p:cTn id="69" fill="hold">
                                <p:stCondLst>
                                  <p:cond delay="4650"/>
                                </p:stCondLst>
                                <p:childTnLst>
                                  <p:par>
                                    <p:cTn id="70" presetID="49" presetClass="entr" presetSubtype="0" decel="100000" fill="hold" grpId="0"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 calcmode="lin" valueType="num">
                                          <p:cBhvr>
                                            <p:cTn id="74" dur="500" fill="hold"/>
                                            <p:tgtEl>
                                              <p:spTgt spid="5"/>
                                            </p:tgtEl>
                                            <p:attrNameLst>
                                              <p:attrName>style.rotation</p:attrName>
                                            </p:attrNameLst>
                                          </p:cBhvr>
                                          <p:tavLst>
                                            <p:tav tm="0">
                                              <p:val>
                                                <p:fltVal val="360"/>
                                              </p:val>
                                            </p:tav>
                                            <p:tav tm="100000">
                                              <p:val>
                                                <p:fltVal val="0"/>
                                              </p:val>
                                            </p:tav>
                                          </p:tavLst>
                                        </p:anim>
                                        <p:animEffect transition="in" filter="fade">
                                          <p:cBhvr>
                                            <p:cTn id="75" dur="500"/>
                                            <p:tgtEl>
                                              <p:spTgt spid="5"/>
                                            </p:tgtEl>
                                          </p:cBhvr>
                                        </p:animEffect>
                                      </p:childTnLst>
                                    </p:cTn>
                                  </p:par>
                                </p:childTnLst>
                              </p:cTn>
                            </p:par>
                            <p:par>
                              <p:cTn id="76" fill="hold">
                                <p:stCondLst>
                                  <p:cond delay="5150"/>
                                </p:stCondLst>
                                <p:childTnLst>
                                  <p:par>
                                    <p:cTn id="77" presetID="14" presetClass="entr" presetSubtype="1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randombar(horizontal)">
                                          <p:cBhvr>
                                            <p:cTn id="79" dur="500"/>
                                            <p:tgtEl>
                                              <p:spTgt spid="10"/>
                                            </p:tgtEl>
                                          </p:cBhvr>
                                        </p:animEffect>
                                      </p:childTnLst>
                                    </p:cTn>
                                  </p:par>
                                  <p:par>
                                    <p:cTn id="80" presetID="22" presetClass="entr" presetSubtype="8" fill="hold" grpId="0" nodeType="withEffect">
                                      <p:stCondLst>
                                        <p:cond delay="0"/>
                                      </p:stCondLst>
                                      <p:iterate type="lt">
                                        <p:tmPct val="30000"/>
                                      </p:iterate>
                                      <p:childTnLst>
                                        <p:set>
                                          <p:cBhvr>
                                            <p:cTn id="81" dur="1" fill="hold">
                                              <p:stCondLst>
                                                <p:cond delay="0"/>
                                              </p:stCondLst>
                                            </p:cTn>
                                            <p:tgtEl>
                                              <p:spTgt spid="7"/>
                                            </p:tgtEl>
                                            <p:attrNameLst>
                                              <p:attrName>style.visibility</p:attrName>
                                            </p:attrNameLst>
                                          </p:cBhvr>
                                          <p:to>
                                            <p:strVal val="visible"/>
                                          </p:to>
                                        </p:set>
                                        <p:animEffect transition="in" filter="wipe(left)">
                                          <p:cBhvr>
                                            <p:cTn id="82" dur="50"/>
                                            <p:tgtEl>
                                              <p:spTgt spid="7"/>
                                            </p:tgtEl>
                                          </p:cBhvr>
                                        </p:animEffect>
                                      </p:childTnLst>
                                    </p:cTn>
                                  </p:par>
                                </p:childTnLst>
                              </p:cTn>
                            </p:par>
                            <p:par>
                              <p:cTn id="83" fill="hold">
                                <p:stCondLst>
                                  <p:cond delay="6099"/>
                                </p:stCondLst>
                                <p:childTnLst>
                                  <p:par>
                                    <p:cTn id="84" presetID="42" presetClass="entr" presetSubtype="0"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childTnLst>
                              </p:cTn>
                            </p:par>
                            <p:par>
                              <p:cTn id="89" fill="hold">
                                <p:stCondLst>
                                  <p:cond delay="7099"/>
                                </p:stCondLst>
                                <p:childTnLst>
                                  <p:par>
                                    <p:cTn id="90" presetID="1" presetClass="entr" presetSubtype="0" fill="hold" grpId="0" nodeType="afterEffect">
                                      <p:stCondLst>
                                        <p:cond delay="0"/>
                                      </p:stCondLst>
                                      <p:childTnLst>
                                        <p:set>
                                          <p:cBhvr>
                                            <p:cTn id="91"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2" grpId="0" animBg="1"/>
          <p:bldP spid="13" grpId="0"/>
          <p:bldP spid="14" grpId="0"/>
          <p:bldP spid="16" grpId="0" animBg="1"/>
          <p:bldP spid="17" grpId="0" animBg="1"/>
          <p:bldP spid="18" grpId="0" animBg="1"/>
          <p:bldP spid="19" grpId="0" animBg="1"/>
          <p:bldP spid="2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015086" y="1888060"/>
            <a:ext cx="720080" cy="720080"/>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015086" y="3400228"/>
            <a:ext cx="720080" cy="720080"/>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015086" y="4912396"/>
            <a:ext cx="720080" cy="720080"/>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6492184" y="1888060"/>
            <a:ext cx="720080" cy="720080"/>
          </a:xfrm>
          <a:prstGeom prst="round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6492184" y="3400228"/>
            <a:ext cx="720080" cy="720080"/>
          </a:xfrm>
          <a:prstGeom prst="round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6492184" y="4912396"/>
            <a:ext cx="720080" cy="720080"/>
          </a:xfrm>
          <a:prstGeom prst="round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172364" y="3565098"/>
            <a:ext cx="405524" cy="390340"/>
            <a:chOff x="8905876" y="3073401"/>
            <a:chExt cx="720725" cy="693738"/>
          </a:xfrm>
          <a:solidFill>
            <a:schemeClr val="bg1"/>
          </a:solidFill>
        </p:grpSpPr>
        <p:sp>
          <p:nvSpPr>
            <p:cNvPr id="11" name="Oval 585"/>
            <p:cNvSpPr>
              <a:spLocks noChangeArrowheads="1"/>
            </p:cNvSpPr>
            <p:nvPr/>
          </p:nvSpPr>
          <p:spPr bwMode="auto">
            <a:xfrm>
              <a:off x="9037638" y="3092451"/>
              <a:ext cx="101600"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586"/>
            <p:cNvSpPr>
              <a:spLocks noChangeArrowheads="1"/>
            </p:cNvSpPr>
            <p:nvPr/>
          </p:nvSpPr>
          <p:spPr bwMode="auto">
            <a:xfrm>
              <a:off x="9437688" y="3092451"/>
              <a:ext cx="98425" cy="123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587"/>
            <p:cNvSpPr>
              <a:spLocks noEditPoints="1"/>
            </p:cNvSpPr>
            <p:nvPr/>
          </p:nvSpPr>
          <p:spPr bwMode="auto">
            <a:xfrm>
              <a:off x="8905876" y="3227388"/>
              <a:ext cx="261938" cy="501650"/>
            </a:xfrm>
            <a:custGeom>
              <a:avLst/>
              <a:gdLst>
                <a:gd name="T0" fmla="*/ 65 w 70"/>
                <a:gd name="T1" fmla="*/ 79 h 134"/>
                <a:gd name="T2" fmla="*/ 60 w 70"/>
                <a:gd name="T3" fmla="*/ 79 h 134"/>
                <a:gd name="T4" fmla="*/ 66 w 70"/>
                <a:gd name="T5" fmla="*/ 7 h 134"/>
                <a:gd name="T6" fmla="*/ 68 w 70"/>
                <a:gd name="T7" fmla="*/ 2 h 134"/>
                <a:gd name="T8" fmla="*/ 67 w 70"/>
                <a:gd name="T9" fmla="*/ 1 h 134"/>
                <a:gd name="T10" fmla="*/ 66 w 70"/>
                <a:gd name="T11" fmla="*/ 1 h 134"/>
                <a:gd name="T12" fmla="*/ 60 w 70"/>
                <a:gd name="T13" fmla="*/ 1 h 134"/>
                <a:gd name="T14" fmla="*/ 60 w 70"/>
                <a:gd name="T15" fmla="*/ 1 h 134"/>
                <a:gd name="T16" fmla="*/ 65 w 70"/>
                <a:gd name="T17" fmla="*/ 6 h 134"/>
                <a:gd name="T18" fmla="*/ 58 w 70"/>
                <a:gd name="T19" fmla="*/ 9 h 134"/>
                <a:gd name="T20" fmla="*/ 62 w 70"/>
                <a:gd name="T21" fmla="*/ 14 h 134"/>
                <a:gd name="T22" fmla="*/ 53 w 70"/>
                <a:gd name="T23" fmla="*/ 33 h 134"/>
                <a:gd name="T24" fmla="*/ 52 w 70"/>
                <a:gd name="T25" fmla="*/ 6 h 134"/>
                <a:gd name="T26" fmla="*/ 53 w 70"/>
                <a:gd name="T27" fmla="*/ 5 h 134"/>
                <a:gd name="T28" fmla="*/ 51 w 70"/>
                <a:gd name="T29" fmla="*/ 0 h 134"/>
                <a:gd name="T30" fmla="*/ 46 w 70"/>
                <a:gd name="T31" fmla="*/ 0 h 134"/>
                <a:gd name="T32" fmla="*/ 44 w 70"/>
                <a:gd name="T33" fmla="*/ 5 h 134"/>
                <a:gd name="T34" fmla="*/ 45 w 70"/>
                <a:gd name="T35" fmla="*/ 6 h 134"/>
                <a:gd name="T36" fmla="*/ 44 w 70"/>
                <a:gd name="T37" fmla="*/ 33 h 134"/>
                <a:gd name="T38" fmla="*/ 35 w 70"/>
                <a:gd name="T39" fmla="*/ 14 h 134"/>
                <a:gd name="T40" fmla="*/ 39 w 70"/>
                <a:gd name="T41" fmla="*/ 9 h 134"/>
                <a:gd name="T42" fmla="*/ 32 w 70"/>
                <a:gd name="T43" fmla="*/ 6 h 134"/>
                <a:gd name="T44" fmla="*/ 37 w 70"/>
                <a:gd name="T45" fmla="*/ 1 h 134"/>
                <a:gd name="T46" fmla="*/ 37 w 70"/>
                <a:gd name="T47" fmla="*/ 1 h 134"/>
                <a:gd name="T48" fmla="*/ 31 w 70"/>
                <a:gd name="T49" fmla="*/ 1 h 134"/>
                <a:gd name="T50" fmla="*/ 30 w 70"/>
                <a:gd name="T51" fmla="*/ 1 h 134"/>
                <a:gd name="T52" fmla="*/ 25 w 70"/>
                <a:gd name="T53" fmla="*/ 4 h 134"/>
                <a:gd name="T54" fmla="*/ 2 w 70"/>
                <a:gd name="T55" fmla="*/ 28 h 134"/>
                <a:gd name="T56" fmla="*/ 2 w 70"/>
                <a:gd name="T57" fmla="*/ 28 h 134"/>
                <a:gd name="T58" fmla="*/ 2 w 70"/>
                <a:gd name="T59" fmla="*/ 28 h 134"/>
                <a:gd name="T60" fmla="*/ 1 w 70"/>
                <a:gd name="T61" fmla="*/ 38 h 134"/>
                <a:gd name="T62" fmla="*/ 1 w 70"/>
                <a:gd name="T63" fmla="*/ 38 h 134"/>
                <a:gd name="T64" fmla="*/ 1 w 70"/>
                <a:gd name="T65" fmla="*/ 38 h 134"/>
                <a:gd name="T66" fmla="*/ 1 w 70"/>
                <a:gd name="T67" fmla="*/ 38 h 134"/>
                <a:gd name="T68" fmla="*/ 2 w 70"/>
                <a:gd name="T69" fmla="*/ 38 h 134"/>
                <a:gd name="T70" fmla="*/ 2 w 70"/>
                <a:gd name="T71" fmla="*/ 39 h 134"/>
                <a:gd name="T72" fmla="*/ 3 w 70"/>
                <a:gd name="T73" fmla="*/ 41 h 134"/>
                <a:gd name="T74" fmla="*/ 5 w 70"/>
                <a:gd name="T75" fmla="*/ 45 h 134"/>
                <a:gd name="T76" fmla="*/ 9 w 70"/>
                <a:gd name="T77" fmla="*/ 52 h 134"/>
                <a:gd name="T78" fmla="*/ 16 w 70"/>
                <a:gd name="T79" fmla="*/ 67 h 134"/>
                <a:gd name="T80" fmla="*/ 26 w 70"/>
                <a:gd name="T81" fmla="*/ 61 h 134"/>
                <a:gd name="T82" fmla="*/ 26 w 70"/>
                <a:gd name="T83" fmla="*/ 71 h 134"/>
                <a:gd name="T84" fmla="*/ 26 w 70"/>
                <a:gd name="T85" fmla="*/ 71 h 134"/>
                <a:gd name="T86" fmla="*/ 28 w 70"/>
                <a:gd name="T87" fmla="*/ 71 h 134"/>
                <a:gd name="T88" fmla="*/ 29 w 70"/>
                <a:gd name="T89" fmla="*/ 134 h 134"/>
                <a:gd name="T90" fmla="*/ 47 w 70"/>
                <a:gd name="T91" fmla="*/ 134 h 134"/>
                <a:gd name="T92" fmla="*/ 48 w 70"/>
                <a:gd name="T93" fmla="*/ 71 h 134"/>
                <a:gd name="T94" fmla="*/ 49 w 70"/>
                <a:gd name="T95" fmla="*/ 71 h 134"/>
                <a:gd name="T96" fmla="*/ 51 w 70"/>
                <a:gd name="T97" fmla="*/ 134 h 134"/>
                <a:gd name="T98" fmla="*/ 69 w 70"/>
                <a:gd name="T99" fmla="*/ 134 h 134"/>
                <a:gd name="T100" fmla="*/ 70 w 70"/>
                <a:gd name="T101" fmla="*/ 79 h 134"/>
                <a:gd name="T102" fmla="*/ 65 w 70"/>
                <a:gd name="T103" fmla="*/ 79 h 134"/>
                <a:gd name="T104" fmla="*/ 26 w 70"/>
                <a:gd name="T105" fmla="*/ 47 h 134"/>
                <a:gd name="T106" fmla="*/ 24 w 70"/>
                <a:gd name="T107" fmla="*/ 44 h 134"/>
                <a:gd name="T108" fmla="*/ 20 w 70"/>
                <a:gd name="T109" fmla="*/ 37 h 134"/>
                <a:gd name="T110" fmla="*/ 19 w 70"/>
                <a:gd name="T111" fmla="*/ 35 h 134"/>
                <a:gd name="T112" fmla="*/ 27 w 70"/>
                <a:gd name="T113" fmla="*/ 25 h 134"/>
                <a:gd name="T114" fmla="*/ 26 w 70"/>
                <a:gd name="T115" fmla="*/ 4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 h="134">
                  <a:moveTo>
                    <a:pt x="65" y="79"/>
                  </a:moveTo>
                  <a:cubicBezTo>
                    <a:pt x="60" y="79"/>
                    <a:pt x="60" y="79"/>
                    <a:pt x="60" y="79"/>
                  </a:cubicBezTo>
                  <a:cubicBezTo>
                    <a:pt x="66" y="7"/>
                    <a:pt x="66" y="7"/>
                    <a:pt x="66" y="7"/>
                  </a:cubicBezTo>
                  <a:cubicBezTo>
                    <a:pt x="66" y="5"/>
                    <a:pt x="67" y="3"/>
                    <a:pt x="68" y="2"/>
                  </a:cubicBezTo>
                  <a:cubicBezTo>
                    <a:pt x="67" y="1"/>
                    <a:pt x="67" y="1"/>
                    <a:pt x="67" y="1"/>
                  </a:cubicBezTo>
                  <a:cubicBezTo>
                    <a:pt x="66" y="1"/>
                    <a:pt x="66" y="1"/>
                    <a:pt x="66" y="1"/>
                  </a:cubicBezTo>
                  <a:cubicBezTo>
                    <a:pt x="64" y="1"/>
                    <a:pt x="62" y="1"/>
                    <a:pt x="60" y="1"/>
                  </a:cubicBezTo>
                  <a:cubicBezTo>
                    <a:pt x="60" y="1"/>
                    <a:pt x="60" y="1"/>
                    <a:pt x="60" y="1"/>
                  </a:cubicBezTo>
                  <a:cubicBezTo>
                    <a:pt x="65" y="6"/>
                    <a:pt x="65" y="6"/>
                    <a:pt x="65" y="6"/>
                  </a:cubicBezTo>
                  <a:cubicBezTo>
                    <a:pt x="58" y="9"/>
                    <a:pt x="58" y="9"/>
                    <a:pt x="58" y="9"/>
                  </a:cubicBezTo>
                  <a:cubicBezTo>
                    <a:pt x="62" y="14"/>
                    <a:pt x="62" y="14"/>
                    <a:pt x="62" y="14"/>
                  </a:cubicBezTo>
                  <a:cubicBezTo>
                    <a:pt x="53" y="33"/>
                    <a:pt x="53" y="33"/>
                    <a:pt x="53" y="33"/>
                  </a:cubicBezTo>
                  <a:cubicBezTo>
                    <a:pt x="52" y="6"/>
                    <a:pt x="52" y="6"/>
                    <a:pt x="52" y="6"/>
                  </a:cubicBezTo>
                  <a:cubicBezTo>
                    <a:pt x="53" y="5"/>
                    <a:pt x="53" y="5"/>
                    <a:pt x="53" y="5"/>
                  </a:cubicBezTo>
                  <a:cubicBezTo>
                    <a:pt x="51" y="0"/>
                    <a:pt x="51" y="0"/>
                    <a:pt x="51" y="0"/>
                  </a:cubicBezTo>
                  <a:cubicBezTo>
                    <a:pt x="46" y="0"/>
                    <a:pt x="46" y="0"/>
                    <a:pt x="46" y="0"/>
                  </a:cubicBezTo>
                  <a:cubicBezTo>
                    <a:pt x="44" y="5"/>
                    <a:pt x="44" y="5"/>
                    <a:pt x="44" y="5"/>
                  </a:cubicBezTo>
                  <a:cubicBezTo>
                    <a:pt x="45" y="6"/>
                    <a:pt x="45" y="6"/>
                    <a:pt x="45" y="6"/>
                  </a:cubicBezTo>
                  <a:cubicBezTo>
                    <a:pt x="44" y="33"/>
                    <a:pt x="44" y="33"/>
                    <a:pt x="44" y="33"/>
                  </a:cubicBezTo>
                  <a:cubicBezTo>
                    <a:pt x="35" y="14"/>
                    <a:pt x="35" y="14"/>
                    <a:pt x="35" y="14"/>
                  </a:cubicBezTo>
                  <a:cubicBezTo>
                    <a:pt x="39" y="9"/>
                    <a:pt x="39" y="9"/>
                    <a:pt x="39" y="9"/>
                  </a:cubicBezTo>
                  <a:cubicBezTo>
                    <a:pt x="32" y="6"/>
                    <a:pt x="32" y="6"/>
                    <a:pt x="32" y="6"/>
                  </a:cubicBezTo>
                  <a:cubicBezTo>
                    <a:pt x="37" y="1"/>
                    <a:pt x="37" y="1"/>
                    <a:pt x="37" y="1"/>
                  </a:cubicBezTo>
                  <a:cubicBezTo>
                    <a:pt x="37" y="1"/>
                    <a:pt x="37" y="1"/>
                    <a:pt x="37" y="1"/>
                  </a:cubicBezTo>
                  <a:cubicBezTo>
                    <a:pt x="35" y="1"/>
                    <a:pt x="33" y="1"/>
                    <a:pt x="31" y="1"/>
                  </a:cubicBezTo>
                  <a:cubicBezTo>
                    <a:pt x="31" y="1"/>
                    <a:pt x="31" y="1"/>
                    <a:pt x="30" y="1"/>
                  </a:cubicBezTo>
                  <a:cubicBezTo>
                    <a:pt x="28" y="1"/>
                    <a:pt x="26" y="2"/>
                    <a:pt x="25" y="4"/>
                  </a:cubicBezTo>
                  <a:cubicBezTo>
                    <a:pt x="2" y="28"/>
                    <a:pt x="2" y="28"/>
                    <a:pt x="2" y="28"/>
                  </a:cubicBezTo>
                  <a:cubicBezTo>
                    <a:pt x="2" y="28"/>
                    <a:pt x="2" y="28"/>
                    <a:pt x="2" y="28"/>
                  </a:cubicBezTo>
                  <a:cubicBezTo>
                    <a:pt x="2" y="28"/>
                    <a:pt x="2" y="28"/>
                    <a:pt x="2" y="28"/>
                  </a:cubicBezTo>
                  <a:cubicBezTo>
                    <a:pt x="0" y="47"/>
                    <a:pt x="2" y="33"/>
                    <a:pt x="1" y="38"/>
                  </a:cubicBezTo>
                  <a:cubicBezTo>
                    <a:pt x="1" y="38"/>
                    <a:pt x="1" y="38"/>
                    <a:pt x="1" y="38"/>
                  </a:cubicBezTo>
                  <a:cubicBezTo>
                    <a:pt x="1" y="38"/>
                    <a:pt x="1" y="38"/>
                    <a:pt x="1" y="38"/>
                  </a:cubicBezTo>
                  <a:cubicBezTo>
                    <a:pt x="1" y="38"/>
                    <a:pt x="1" y="38"/>
                    <a:pt x="1" y="38"/>
                  </a:cubicBezTo>
                  <a:cubicBezTo>
                    <a:pt x="2" y="38"/>
                    <a:pt x="2" y="38"/>
                    <a:pt x="2" y="38"/>
                  </a:cubicBezTo>
                  <a:cubicBezTo>
                    <a:pt x="2" y="39"/>
                    <a:pt x="2" y="39"/>
                    <a:pt x="2" y="39"/>
                  </a:cubicBezTo>
                  <a:cubicBezTo>
                    <a:pt x="3" y="41"/>
                    <a:pt x="3" y="41"/>
                    <a:pt x="3" y="41"/>
                  </a:cubicBezTo>
                  <a:cubicBezTo>
                    <a:pt x="5" y="45"/>
                    <a:pt x="5" y="45"/>
                    <a:pt x="5" y="45"/>
                  </a:cubicBezTo>
                  <a:cubicBezTo>
                    <a:pt x="9" y="52"/>
                    <a:pt x="9" y="52"/>
                    <a:pt x="9" y="52"/>
                  </a:cubicBezTo>
                  <a:cubicBezTo>
                    <a:pt x="16" y="67"/>
                    <a:pt x="16" y="67"/>
                    <a:pt x="16" y="67"/>
                  </a:cubicBezTo>
                  <a:cubicBezTo>
                    <a:pt x="19" y="65"/>
                    <a:pt x="23" y="63"/>
                    <a:pt x="26" y="61"/>
                  </a:cubicBezTo>
                  <a:cubicBezTo>
                    <a:pt x="26" y="64"/>
                    <a:pt x="26" y="68"/>
                    <a:pt x="26" y="71"/>
                  </a:cubicBezTo>
                  <a:cubicBezTo>
                    <a:pt x="26" y="71"/>
                    <a:pt x="26" y="71"/>
                    <a:pt x="26" y="71"/>
                  </a:cubicBezTo>
                  <a:cubicBezTo>
                    <a:pt x="26" y="71"/>
                    <a:pt x="27" y="71"/>
                    <a:pt x="28" y="71"/>
                  </a:cubicBezTo>
                  <a:cubicBezTo>
                    <a:pt x="29" y="134"/>
                    <a:pt x="29" y="134"/>
                    <a:pt x="29" y="134"/>
                  </a:cubicBezTo>
                  <a:cubicBezTo>
                    <a:pt x="47" y="134"/>
                    <a:pt x="47" y="134"/>
                    <a:pt x="47" y="134"/>
                  </a:cubicBezTo>
                  <a:cubicBezTo>
                    <a:pt x="48" y="116"/>
                    <a:pt x="48" y="84"/>
                    <a:pt x="48" y="71"/>
                  </a:cubicBezTo>
                  <a:cubicBezTo>
                    <a:pt x="48" y="71"/>
                    <a:pt x="49" y="71"/>
                    <a:pt x="49" y="71"/>
                  </a:cubicBezTo>
                  <a:cubicBezTo>
                    <a:pt x="51" y="134"/>
                    <a:pt x="51" y="134"/>
                    <a:pt x="51" y="134"/>
                  </a:cubicBezTo>
                  <a:cubicBezTo>
                    <a:pt x="69" y="134"/>
                    <a:pt x="69" y="134"/>
                    <a:pt x="69" y="134"/>
                  </a:cubicBezTo>
                  <a:cubicBezTo>
                    <a:pt x="70" y="119"/>
                    <a:pt x="70" y="95"/>
                    <a:pt x="70" y="79"/>
                  </a:cubicBezTo>
                  <a:cubicBezTo>
                    <a:pt x="68" y="79"/>
                    <a:pt x="66" y="79"/>
                    <a:pt x="65" y="79"/>
                  </a:cubicBezTo>
                  <a:close/>
                  <a:moveTo>
                    <a:pt x="26" y="47"/>
                  </a:moveTo>
                  <a:cubicBezTo>
                    <a:pt x="24" y="44"/>
                    <a:pt x="24" y="44"/>
                    <a:pt x="24" y="44"/>
                  </a:cubicBezTo>
                  <a:cubicBezTo>
                    <a:pt x="20" y="37"/>
                    <a:pt x="20" y="37"/>
                    <a:pt x="20" y="37"/>
                  </a:cubicBezTo>
                  <a:cubicBezTo>
                    <a:pt x="19" y="35"/>
                    <a:pt x="19" y="35"/>
                    <a:pt x="19" y="35"/>
                  </a:cubicBezTo>
                  <a:cubicBezTo>
                    <a:pt x="27" y="25"/>
                    <a:pt x="27" y="25"/>
                    <a:pt x="27" y="25"/>
                  </a:cubicBezTo>
                  <a:cubicBezTo>
                    <a:pt x="27" y="32"/>
                    <a:pt x="26" y="40"/>
                    <a:pt x="26"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588"/>
            <p:cNvSpPr/>
            <p:nvPr/>
          </p:nvSpPr>
          <p:spPr bwMode="auto">
            <a:xfrm>
              <a:off x="9401176" y="3227388"/>
              <a:ext cx="225425" cy="501650"/>
            </a:xfrm>
            <a:custGeom>
              <a:avLst/>
              <a:gdLst>
                <a:gd name="T0" fmla="*/ 60 w 60"/>
                <a:gd name="T1" fmla="*/ 39 h 134"/>
                <a:gd name="T2" fmla="*/ 60 w 60"/>
                <a:gd name="T3" fmla="*/ 39 h 134"/>
                <a:gd name="T4" fmla="*/ 60 w 60"/>
                <a:gd name="T5" fmla="*/ 39 h 134"/>
                <a:gd name="T6" fmla="*/ 60 w 60"/>
                <a:gd name="T7" fmla="*/ 39 h 134"/>
                <a:gd name="T8" fmla="*/ 60 w 60"/>
                <a:gd name="T9" fmla="*/ 38 h 134"/>
                <a:gd name="T10" fmla="*/ 48 w 60"/>
                <a:gd name="T11" fmla="*/ 7 h 134"/>
                <a:gd name="T12" fmla="*/ 41 w 60"/>
                <a:gd name="T13" fmla="*/ 1 h 134"/>
                <a:gd name="T14" fmla="*/ 41 w 60"/>
                <a:gd name="T15" fmla="*/ 1 h 134"/>
                <a:gd name="T16" fmla="*/ 34 w 60"/>
                <a:gd name="T17" fmla="*/ 1 h 134"/>
                <a:gd name="T18" fmla="*/ 34 w 60"/>
                <a:gd name="T19" fmla="*/ 1 h 134"/>
                <a:gd name="T20" fmla="*/ 40 w 60"/>
                <a:gd name="T21" fmla="*/ 6 h 134"/>
                <a:gd name="T22" fmla="*/ 33 w 60"/>
                <a:gd name="T23" fmla="*/ 9 h 134"/>
                <a:gd name="T24" fmla="*/ 36 w 60"/>
                <a:gd name="T25" fmla="*/ 14 h 134"/>
                <a:gd name="T26" fmla="*/ 28 w 60"/>
                <a:gd name="T27" fmla="*/ 33 h 134"/>
                <a:gd name="T28" fmla="*/ 26 w 60"/>
                <a:gd name="T29" fmla="*/ 6 h 134"/>
                <a:gd name="T30" fmla="*/ 27 w 60"/>
                <a:gd name="T31" fmla="*/ 5 h 134"/>
                <a:gd name="T32" fmla="*/ 26 w 60"/>
                <a:gd name="T33" fmla="*/ 0 h 134"/>
                <a:gd name="T34" fmla="*/ 20 w 60"/>
                <a:gd name="T35" fmla="*/ 0 h 134"/>
                <a:gd name="T36" fmla="*/ 19 w 60"/>
                <a:gd name="T37" fmla="*/ 5 h 134"/>
                <a:gd name="T38" fmla="*/ 20 w 60"/>
                <a:gd name="T39" fmla="*/ 6 h 134"/>
                <a:gd name="T40" fmla="*/ 19 w 60"/>
                <a:gd name="T41" fmla="*/ 33 h 134"/>
                <a:gd name="T42" fmla="*/ 10 w 60"/>
                <a:gd name="T43" fmla="*/ 14 h 134"/>
                <a:gd name="T44" fmla="*/ 13 w 60"/>
                <a:gd name="T45" fmla="*/ 9 h 134"/>
                <a:gd name="T46" fmla="*/ 6 w 60"/>
                <a:gd name="T47" fmla="*/ 6 h 134"/>
                <a:gd name="T48" fmla="*/ 12 w 60"/>
                <a:gd name="T49" fmla="*/ 1 h 134"/>
                <a:gd name="T50" fmla="*/ 12 w 60"/>
                <a:gd name="T51" fmla="*/ 1 h 134"/>
                <a:gd name="T52" fmla="*/ 6 w 60"/>
                <a:gd name="T53" fmla="*/ 1 h 134"/>
                <a:gd name="T54" fmla="*/ 5 w 60"/>
                <a:gd name="T55" fmla="*/ 1 h 134"/>
                <a:gd name="T56" fmla="*/ 0 w 60"/>
                <a:gd name="T57" fmla="*/ 3 h 134"/>
                <a:gd name="T58" fmla="*/ 1 w 60"/>
                <a:gd name="T59" fmla="*/ 7 h 134"/>
                <a:gd name="T60" fmla="*/ 7 w 60"/>
                <a:gd name="T61" fmla="*/ 79 h 134"/>
                <a:gd name="T62" fmla="*/ 2 w 60"/>
                <a:gd name="T63" fmla="*/ 79 h 134"/>
                <a:gd name="T64" fmla="*/ 4 w 60"/>
                <a:gd name="T65" fmla="*/ 134 h 134"/>
                <a:gd name="T66" fmla="*/ 22 w 60"/>
                <a:gd name="T67" fmla="*/ 134 h 134"/>
                <a:gd name="T68" fmla="*/ 22 w 60"/>
                <a:gd name="T69" fmla="*/ 71 h 134"/>
                <a:gd name="T70" fmla="*/ 24 w 60"/>
                <a:gd name="T71" fmla="*/ 71 h 134"/>
                <a:gd name="T72" fmla="*/ 26 w 60"/>
                <a:gd name="T73" fmla="*/ 134 h 134"/>
                <a:gd name="T74" fmla="*/ 44 w 60"/>
                <a:gd name="T75" fmla="*/ 134 h 134"/>
                <a:gd name="T76" fmla="*/ 44 w 60"/>
                <a:gd name="T77" fmla="*/ 73 h 134"/>
                <a:gd name="T78" fmla="*/ 47 w 60"/>
                <a:gd name="T79" fmla="*/ 75 h 134"/>
                <a:gd name="T80" fmla="*/ 54 w 60"/>
                <a:gd name="T81" fmla="*/ 59 h 134"/>
                <a:gd name="T82" fmla="*/ 57 w 60"/>
                <a:gd name="T83" fmla="*/ 52 h 134"/>
                <a:gd name="T84" fmla="*/ 59 w 60"/>
                <a:gd name="T85" fmla="*/ 48 h 134"/>
                <a:gd name="T86" fmla="*/ 59 w 60"/>
                <a:gd name="T87" fmla="*/ 46 h 134"/>
                <a:gd name="T88" fmla="*/ 60 w 60"/>
                <a:gd name="T89" fmla="*/ 46 h 134"/>
                <a:gd name="T90" fmla="*/ 60 w 60"/>
                <a:gd name="T91" fmla="*/ 45 h 134"/>
                <a:gd name="T92" fmla="*/ 60 w 60"/>
                <a:gd name="T93" fmla="*/ 45 h 134"/>
                <a:gd name="T94" fmla="*/ 60 w 60"/>
                <a:gd name="T95" fmla="*/ 3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134">
                  <a:moveTo>
                    <a:pt x="60" y="39"/>
                  </a:moveTo>
                  <a:cubicBezTo>
                    <a:pt x="60" y="39"/>
                    <a:pt x="60" y="39"/>
                    <a:pt x="60" y="39"/>
                  </a:cubicBezTo>
                  <a:cubicBezTo>
                    <a:pt x="60" y="39"/>
                    <a:pt x="60" y="39"/>
                    <a:pt x="60" y="39"/>
                  </a:cubicBezTo>
                  <a:cubicBezTo>
                    <a:pt x="60" y="39"/>
                    <a:pt x="60" y="39"/>
                    <a:pt x="60" y="39"/>
                  </a:cubicBezTo>
                  <a:cubicBezTo>
                    <a:pt x="60" y="38"/>
                    <a:pt x="60" y="38"/>
                    <a:pt x="60" y="38"/>
                  </a:cubicBezTo>
                  <a:cubicBezTo>
                    <a:pt x="48" y="7"/>
                    <a:pt x="48" y="7"/>
                    <a:pt x="48" y="7"/>
                  </a:cubicBezTo>
                  <a:cubicBezTo>
                    <a:pt x="47" y="4"/>
                    <a:pt x="44" y="2"/>
                    <a:pt x="41" y="1"/>
                  </a:cubicBezTo>
                  <a:cubicBezTo>
                    <a:pt x="41" y="1"/>
                    <a:pt x="41" y="1"/>
                    <a:pt x="41" y="1"/>
                  </a:cubicBezTo>
                  <a:cubicBezTo>
                    <a:pt x="39" y="1"/>
                    <a:pt x="36" y="1"/>
                    <a:pt x="34" y="1"/>
                  </a:cubicBezTo>
                  <a:cubicBezTo>
                    <a:pt x="34" y="1"/>
                    <a:pt x="34" y="1"/>
                    <a:pt x="34" y="1"/>
                  </a:cubicBezTo>
                  <a:cubicBezTo>
                    <a:pt x="40" y="6"/>
                    <a:pt x="40" y="6"/>
                    <a:pt x="40" y="6"/>
                  </a:cubicBezTo>
                  <a:cubicBezTo>
                    <a:pt x="33" y="9"/>
                    <a:pt x="33" y="9"/>
                    <a:pt x="33" y="9"/>
                  </a:cubicBezTo>
                  <a:cubicBezTo>
                    <a:pt x="36" y="14"/>
                    <a:pt x="36" y="14"/>
                    <a:pt x="36" y="14"/>
                  </a:cubicBezTo>
                  <a:cubicBezTo>
                    <a:pt x="28" y="33"/>
                    <a:pt x="28" y="33"/>
                    <a:pt x="28" y="33"/>
                  </a:cubicBezTo>
                  <a:cubicBezTo>
                    <a:pt x="26" y="6"/>
                    <a:pt x="26" y="6"/>
                    <a:pt x="26" y="6"/>
                  </a:cubicBezTo>
                  <a:cubicBezTo>
                    <a:pt x="27" y="5"/>
                    <a:pt x="27" y="5"/>
                    <a:pt x="27" y="5"/>
                  </a:cubicBezTo>
                  <a:cubicBezTo>
                    <a:pt x="26" y="0"/>
                    <a:pt x="26" y="0"/>
                    <a:pt x="26" y="0"/>
                  </a:cubicBezTo>
                  <a:cubicBezTo>
                    <a:pt x="20" y="0"/>
                    <a:pt x="20" y="0"/>
                    <a:pt x="20" y="0"/>
                  </a:cubicBezTo>
                  <a:cubicBezTo>
                    <a:pt x="19" y="5"/>
                    <a:pt x="19" y="5"/>
                    <a:pt x="19" y="5"/>
                  </a:cubicBezTo>
                  <a:cubicBezTo>
                    <a:pt x="20" y="6"/>
                    <a:pt x="20" y="6"/>
                    <a:pt x="20" y="6"/>
                  </a:cubicBezTo>
                  <a:cubicBezTo>
                    <a:pt x="19" y="33"/>
                    <a:pt x="19" y="33"/>
                    <a:pt x="19" y="33"/>
                  </a:cubicBezTo>
                  <a:cubicBezTo>
                    <a:pt x="10" y="14"/>
                    <a:pt x="10" y="14"/>
                    <a:pt x="10" y="14"/>
                  </a:cubicBezTo>
                  <a:cubicBezTo>
                    <a:pt x="13" y="9"/>
                    <a:pt x="13" y="9"/>
                    <a:pt x="13" y="9"/>
                  </a:cubicBezTo>
                  <a:cubicBezTo>
                    <a:pt x="6" y="6"/>
                    <a:pt x="6" y="6"/>
                    <a:pt x="6" y="6"/>
                  </a:cubicBezTo>
                  <a:cubicBezTo>
                    <a:pt x="12" y="1"/>
                    <a:pt x="12" y="1"/>
                    <a:pt x="12" y="1"/>
                  </a:cubicBezTo>
                  <a:cubicBezTo>
                    <a:pt x="12" y="1"/>
                    <a:pt x="12" y="1"/>
                    <a:pt x="12" y="1"/>
                  </a:cubicBezTo>
                  <a:cubicBezTo>
                    <a:pt x="10" y="1"/>
                    <a:pt x="8" y="1"/>
                    <a:pt x="6" y="1"/>
                  </a:cubicBezTo>
                  <a:cubicBezTo>
                    <a:pt x="5" y="1"/>
                    <a:pt x="5" y="1"/>
                    <a:pt x="5" y="1"/>
                  </a:cubicBezTo>
                  <a:cubicBezTo>
                    <a:pt x="3" y="1"/>
                    <a:pt x="2" y="2"/>
                    <a:pt x="0" y="3"/>
                  </a:cubicBezTo>
                  <a:cubicBezTo>
                    <a:pt x="0" y="5"/>
                    <a:pt x="1" y="6"/>
                    <a:pt x="1" y="7"/>
                  </a:cubicBezTo>
                  <a:cubicBezTo>
                    <a:pt x="7" y="79"/>
                    <a:pt x="7" y="79"/>
                    <a:pt x="7" y="79"/>
                  </a:cubicBezTo>
                  <a:cubicBezTo>
                    <a:pt x="2" y="79"/>
                    <a:pt x="2" y="79"/>
                    <a:pt x="2" y="79"/>
                  </a:cubicBezTo>
                  <a:cubicBezTo>
                    <a:pt x="4" y="134"/>
                    <a:pt x="4" y="134"/>
                    <a:pt x="4" y="134"/>
                  </a:cubicBezTo>
                  <a:cubicBezTo>
                    <a:pt x="22" y="134"/>
                    <a:pt x="22" y="134"/>
                    <a:pt x="22" y="134"/>
                  </a:cubicBezTo>
                  <a:cubicBezTo>
                    <a:pt x="23" y="116"/>
                    <a:pt x="22" y="84"/>
                    <a:pt x="22" y="71"/>
                  </a:cubicBezTo>
                  <a:cubicBezTo>
                    <a:pt x="23" y="71"/>
                    <a:pt x="23" y="71"/>
                    <a:pt x="24" y="71"/>
                  </a:cubicBezTo>
                  <a:cubicBezTo>
                    <a:pt x="26" y="134"/>
                    <a:pt x="26" y="134"/>
                    <a:pt x="26" y="134"/>
                  </a:cubicBezTo>
                  <a:cubicBezTo>
                    <a:pt x="44" y="134"/>
                    <a:pt x="44" y="134"/>
                    <a:pt x="44" y="134"/>
                  </a:cubicBezTo>
                  <a:cubicBezTo>
                    <a:pt x="45" y="117"/>
                    <a:pt x="44" y="87"/>
                    <a:pt x="44" y="73"/>
                  </a:cubicBezTo>
                  <a:cubicBezTo>
                    <a:pt x="45" y="74"/>
                    <a:pt x="46" y="74"/>
                    <a:pt x="47" y="75"/>
                  </a:cubicBezTo>
                  <a:cubicBezTo>
                    <a:pt x="54" y="59"/>
                    <a:pt x="54" y="59"/>
                    <a:pt x="54" y="59"/>
                  </a:cubicBezTo>
                  <a:cubicBezTo>
                    <a:pt x="57" y="52"/>
                    <a:pt x="57" y="52"/>
                    <a:pt x="57" y="52"/>
                  </a:cubicBezTo>
                  <a:cubicBezTo>
                    <a:pt x="59" y="48"/>
                    <a:pt x="59" y="48"/>
                    <a:pt x="59" y="48"/>
                  </a:cubicBezTo>
                  <a:cubicBezTo>
                    <a:pt x="59" y="46"/>
                    <a:pt x="59" y="46"/>
                    <a:pt x="59" y="46"/>
                  </a:cubicBezTo>
                  <a:cubicBezTo>
                    <a:pt x="60" y="46"/>
                    <a:pt x="60" y="46"/>
                    <a:pt x="60" y="46"/>
                  </a:cubicBezTo>
                  <a:cubicBezTo>
                    <a:pt x="60" y="45"/>
                    <a:pt x="60" y="45"/>
                    <a:pt x="60" y="45"/>
                  </a:cubicBezTo>
                  <a:cubicBezTo>
                    <a:pt x="60" y="45"/>
                    <a:pt x="60" y="45"/>
                    <a:pt x="60" y="45"/>
                  </a:cubicBezTo>
                  <a:cubicBezTo>
                    <a:pt x="60" y="43"/>
                    <a:pt x="59" y="52"/>
                    <a:pt x="6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Oval 589"/>
            <p:cNvSpPr>
              <a:spLocks noChangeArrowheads="1"/>
            </p:cNvSpPr>
            <p:nvPr/>
          </p:nvSpPr>
          <p:spPr bwMode="auto">
            <a:xfrm>
              <a:off x="9224963" y="3073401"/>
              <a:ext cx="107950" cy="1349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590"/>
            <p:cNvSpPr/>
            <p:nvPr/>
          </p:nvSpPr>
          <p:spPr bwMode="auto">
            <a:xfrm>
              <a:off x="9150351" y="3219451"/>
              <a:ext cx="258763" cy="547688"/>
            </a:xfrm>
            <a:custGeom>
              <a:avLst/>
              <a:gdLst>
                <a:gd name="T0" fmla="*/ 54 w 69"/>
                <a:gd name="T1" fmla="*/ 1 h 146"/>
                <a:gd name="T2" fmla="*/ 54 w 69"/>
                <a:gd name="T3" fmla="*/ 1 h 146"/>
                <a:gd name="T4" fmla="*/ 47 w 69"/>
                <a:gd name="T5" fmla="*/ 0 h 146"/>
                <a:gd name="T6" fmla="*/ 46 w 69"/>
                <a:gd name="T7" fmla="*/ 1 h 146"/>
                <a:gd name="T8" fmla="*/ 53 w 69"/>
                <a:gd name="T9" fmla="*/ 6 h 146"/>
                <a:gd name="T10" fmla="*/ 45 w 69"/>
                <a:gd name="T11" fmla="*/ 9 h 146"/>
                <a:gd name="T12" fmla="*/ 49 w 69"/>
                <a:gd name="T13" fmla="*/ 15 h 146"/>
                <a:gd name="T14" fmla="*/ 39 w 69"/>
                <a:gd name="T15" fmla="*/ 36 h 146"/>
                <a:gd name="T16" fmla="*/ 38 w 69"/>
                <a:gd name="T17" fmla="*/ 7 h 146"/>
                <a:gd name="T18" fmla="*/ 39 w 69"/>
                <a:gd name="T19" fmla="*/ 6 h 146"/>
                <a:gd name="T20" fmla="*/ 37 w 69"/>
                <a:gd name="T21" fmla="*/ 0 h 146"/>
                <a:gd name="T22" fmla="*/ 32 w 69"/>
                <a:gd name="T23" fmla="*/ 0 h 146"/>
                <a:gd name="T24" fmla="*/ 30 w 69"/>
                <a:gd name="T25" fmla="*/ 6 h 146"/>
                <a:gd name="T26" fmla="*/ 31 w 69"/>
                <a:gd name="T27" fmla="*/ 7 h 146"/>
                <a:gd name="T28" fmla="*/ 30 w 69"/>
                <a:gd name="T29" fmla="*/ 36 h 146"/>
                <a:gd name="T30" fmla="*/ 20 w 69"/>
                <a:gd name="T31" fmla="*/ 15 h 146"/>
                <a:gd name="T32" fmla="*/ 24 w 69"/>
                <a:gd name="T33" fmla="*/ 9 h 146"/>
                <a:gd name="T34" fmla="*/ 16 w 69"/>
                <a:gd name="T35" fmla="*/ 6 h 146"/>
                <a:gd name="T36" fmla="*/ 22 w 69"/>
                <a:gd name="T37" fmla="*/ 1 h 146"/>
                <a:gd name="T38" fmla="*/ 22 w 69"/>
                <a:gd name="T39" fmla="*/ 0 h 146"/>
                <a:gd name="T40" fmla="*/ 15 w 69"/>
                <a:gd name="T41" fmla="*/ 1 h 146"/>
                <a:gd name="T42" fmla="*/ 15 w 69"/>
                <a:gd name="T43" fmla="*/ 1 h 146"/>
                <a:gd name="T44" fmla="*/ 7 w 69"/>
                <a:gd name="T45" fmla="*/ 9 h 146"/>
                <a:gd name="T46" fmla="*/ 0 w 69"/>
                <a:gd name="T47" fmla="*/ 76 h 146"/>
                <a:gd name="T48" fmla="*/ 10 w 69"/>
                <a:gd name="T49" fmla="*/ 77 h 146"/>
                <a:gd name="T50" fmla="*/ 10 w 69"/>
                <a:gd name="T51" fmla="*/ 77 h 146"/>
                <a:gd name="T52" fmla="*/ 11 w 69"/>
                <a:gd name="T53" fmla="*/ 77 h 146"/>
                <a:gd name="T54" fmla="*/ 12 w 69"/>
                <a:gd name="T55" fmla="*/ 77 h 146"/>
                <a:gd name="T56" fmla="*/ 14 w 69"/>
                <a:gd name="T57" fmla="*/ 146 h 146"/>
                <a:gd name="T58" fmla="*/ 33 w 69"/>
                <a:gd name="T59" fmla="*/ 146 h 146"/>
                <a:gd name="T60" fmla="*/ 33 w 69"/>
                <a:gd name="T61" fmla="*/ 77 h 146"/>
                <a:gd name="T62" fmla="*/ 35 w 69"/>
                <a:gd name="T63" fmla="*/ 77 h 146"/>
                <a:gd name="T64" fmla="*/ 38 w 69"/>
                <a:gd name="T65" fmla="*/ 146 h 146"/>
                <a:gd name="T66" fmla="*/ 57 w 69"/>
                <a:gd name="T67" fmla="*/ 146 h 146"/>
                <a:gd name="T68" fmla="*/ 57 w 69"/>
                <a:gd name="T69" fmla="*/ 77 h 146"/>
                <a:gd name="T70" fmla="*/ 59 w 69"/>
                <a:gd name="T71" fmla="*/ 77 h 146"/>
                <a:gd name="T72" fmla="*/ 59 w 69"/>
                <a:gd name="T73" fmla="*/ 77 h 146"/>
                <a:gd name="T74" fmla="*/ 59 w 69"/>
                <a:gd name="T75" fmla="*/ 77 h 146"/>
                <a:gd name="T76" fmla="*/ 69 w 69"/>
                <a:gd name="T77" fmla="*/ 76 h 146"/>
                <a:gd name="T78" fmla="*/ 62 w 69"/>
                <a:gd name="T79" fmla="*/ 9 h 146"/>
                <a:gd name="T80" fmla="*/ 54 w 69"/>
                <a:gd name="T81"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 h="146">
                  <a:moveTo>
                    <a:pt x="54" y="1"/>
                  </a:moveTo>
                  <a:cubicBezTo>
                    <a:pt x="54" y="1"/>
                    <a:pt x="54" y="1"/>
                    <a:pt x="54" y="1"/>
                  </a:cubicBezTo>
                  <a:cubicBezTo>
                    <a:pt x="51" y="1"/>
                    <a:pt x="49" y="1"/>
                    <a:pt x="47" y="0"/>
                  </a:cubicBezTo>
                  <a:cubicBezTo>
                    <a:pt x="46" y="1"/>
                    <a:pt x="46" y="1"/>
                    <a:pt x="46" y="1"/>
                  </a:cubicBezTo>
                  <a:cubicBezTo>
                    <a:pt x="53" y="6"/>
                    <a:pt x="53" y="6"/>
                    <a:pt x="53" y="6"/>
                  </a:cubicBezTo>
                  <a:cubicBezTo>
                    <a:pt x="45" y="9"/>
                    <a:pt x="45" y="9"/>
                    <a:pt x="45" y="9"/>
                  </a:cubicBezTo>
                  <a:cubicBezTo>
                    <a:pt x="49" y="15"/>
                    <a:pt x="49" y="15"/>
                    <a:pt x="49" y="15"/>
                  </a:cubicBezTo>
                  <a:cubicBezTo>
                    <a:pt x="39" y="36"/>
                    <a:pt x="39" y="36"/>
                    <a:pt x="39" y="36"/>
                  </a:cubicBezTo>
                  <a:cubicBezTo>
                    <a:pt x="38" y="7"/>
                    <a:pt x="38" y="7"/>
                    <a:pt x="38" y="7"/>
                  </a:cubicBezTo>
                  <a:cubicBezTo>
                    <a:pt x="39" y="6"/>
                    <a:pt x="39" y="6"/>
                    <a:pt x="39" y="6"/>
                  </a:cubicBezTo>
                  <a:cubicBezTo>
                    <a:pt x="37" y="0"/>
                    <a:pt x="37" y="0"/>
                    <a:pt x="37" y="0"/>
                  </a:cubicBezTo>
                  <a:cubicBezTo>
                    <a:pt x="32" y="0"/>
                    <a:pt x="32" y="0"/>
                    <a:pt x="32" y="0"/>
                  </a:cubicBezTo>
                  <a:cubicBezTo>
                    <a:pt x="30" y="6"/>
                    <a:pt x="30" y="6"/>
                    <a:pt x="30" y="6"/>
                  </a:cubicBezTo>
                  <a:cubicBezTo>
                    <a:pt x="31" y="7"/>
                    <a:pt x="31" y="7"/>
                    <a:pt x="31" y="7"/>
                  </a:cubicBezTo>
                  <a:cubicBezTo>
                    <a:pt x="30" y="36"/>
                    <a:pt x="30" y="36"/>
                    <a:pt x="30" y="36"/>
                  </a:cubicBezTo>
                  <a:cubicBezTo>
                    <a:pt x="20" y="15"/>
                    <a:pt x="20" y="15"/>
                    <a:pt x="20" y="15"/>
                  </a:cubicBezTo>
                  <a:cubicBezTo>
                    <a:pt x="24" y="9"/>
                    <a:pt x="24" y="9"/>
                    <a:pt x="24" y="9"/>
                  </a:cubicBezTo>
                  <a:cubicBezTo>
                    <a:pt x="16" y="6"/>
                    <a:pt x="16" y="6"/>
                    <a:pt x="16" y="6"/>
                  </a:cubicBezTo>
                  <a:cubicBezTo>
                    <a:pt x="22" y="1"/>
                    <a:pt x="22" y="1"/>
                    <a:pt x="22" y="1"/>
                  </a:cubicBezTo>
                  <a:cubicBezTo>
                    <a:pt x="22" y="0"/>
                    <a:pt x="22" y="0"/>
                    <a:pt x="22" y="0"/>
                  </a:cubicBezTo>
                  <a:cubicBezTo>
                    <a:pt x="20" y="1"/>
                    <a:pt x="18" y="1"/>
                    <a:pt x="15" y="1"/>
                  </a:cubicBezTo>
                  <a:cubicBezTo>
                    <a:pt x="15" y="1"/>
                    <a:pt x="15" y="1"/>
                    <a:pt x="15" y="1"/>
                  </a:cubicBezTo>
                  <a:cubicBezTo>
                    <a:pt x="11" y="1"/>
                    <a:pt x="7" y="4"/>
                    <a:pt x="7" y="9"/>
                  </a:cubicBezTo>
                  <a:cubicBezTo>
                    <a:pt x="0" y="76"/>
                    <a:pt x="0" y="76"/>
                    <a:pt x="0" y="76"/>
                  </a:cubicBezTo>
                  <a:cubicBezTo>
                    <a:pt x="3" y="77"/>
                    <a:pt x="7" y="77"/>
                    <a:pt x="10" y="77"/>
                  </a:cubicBezTo>
                  <a:cubicBezTo>
                    <a:pt x="10" y="77"/>
                    <a:pt x="10" y="77"/>
                    <a:pt x="10" y="77"/>
                  </a:cubicBezTo>
                  <a:cubicBezTo>
                    <a:pt x="10" y="77"/>
                    <a:pt x="10" y="77"/>
                    <a:pt x="11" y="77"/>
                  </a:cubicBezTo>
                  <a:cubicBezTo>
                    <a:pt x="11" y="77"/>
                    <a:pt x="11" y="77"/>
                    <a:pt x="12" y="77"/>
                  </a:cubicBezTo>
                  <a:cubicBezTo>
                    <a:pt x="14" y="146"/>
                    <a:pt x="14" y="146"/>
                    <a:pt x="14" y="146"/>
                  </a:cubicBezTo>
                  <a:cubicBezTo>
                    <a:pt x="33" y="146"/>
                    <a:pt x="33" y="146"/>
                    <a:pt x="33" y="146"/>
                  </a:cubicBezTo>
                  <a:cubicBezTo>
                    <a:pt x="34" y="126"/>
                    <a:pt x="34" y="91"/>
                    <a:pt x="33" y="77"/>
                  </a:cubicBezTo>
                  <a:cubicBezTo>
                    <a:pt x="34" y="77"/>
                    <a:pt x="35" y="77"/>
                    <a:pt x="35" y="77"/>
                  </a:cubicBezTo>
                  <a:cubicBezTo>
                    <a:pt x="38" y="146"/>
                    <a:pt x="38" y="146"/>
                    <a:pt x="38" y="146"/>
                  </a:cubicBezTo>
                  <a:cubicBezTo>
                    <a:pt x="57" y="146"/>
                    <a:pt x="57" y="146"/>
                    <a:pt x="57" y="146"/>
                  </a:cubicBezTo>
                  <a:cubicBezTo>
                    <a:pt x="58" y="126"/>
                    <a:pt x="57" y="91"/>
                    <a:pt x="57" y="77"/>
                  </a:cubicBezTo>
                  <a:cubicBezTo>
                    <a:pt x="58" y="77"/>
                    <a:pt x="58" y="77"/>
                    <a:pt x="59" y="77"/>
                  </a:cubicBezTo>
                  <a:cubicBezTo>
                    <a:pt x="59" y="77"/>
                    <a:pt x="59" y="77"/>
                    <a:pt x="59" y="77"/>
                  </a:cubicBezTo>
                  <a:cubicBezTo>
                    <a:pt x="59" y="77"/>
                    <a:pt x="59" y="77"/>
                    <a:pt x="59" y="77"/>
                  </a:cubicBezTo>
                  <a:cubicBezTo>
                    <a:pt x="62" y="77"/>
                    <a:pt x="66" y="77"/>
                    <a:pt x="69" y="76"/>
                  </a:cubicBezTo>
                  <a:cubicBezTo>
                    <a:pt x="62" y="9"/>
                    <a:pt x="62" y="9"/>
                    <a:pt x="62" y="9"/>
                  </a:cubicBezTo>
                  <a:cubicBezTo>
                    <a:pt x="62" y="4"/>
                    <a:pt x="58" y="1"/>
                    <a:pt x="5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632044" y="3582070"/>
            <a:ext cx="440361" cy="356397"/>
            <a:chOff x="7286626" y="1281113"/>
            <a:chExt cx="782638" cy="633413"/>
          </a:xfrm>
          <a:solidFill>
            <a:schemeClr val="bg1"/>
          </a:solidFill>
        </p:grpSpPr>
        <p:sp>
          <p:nvSpPr>
            <p:cNvPr id="18" name="Freeform 754"/>
            <p:cNvSpPr>
              <a:spLocks noEditPoints="1"/>
            </p:cNvSpPr>
            <p:nvPr/>
          </p:nvSpPr>
          <p:spPr bwMode="auto">
            <a:xfrm>
              <a:off x="7286626" y="1281113"/>
              <a:ext cx="782638" cy="633413"/>
            </a:xfrm>
            <a:custGeom>
              <a:avLst/>
              <a:gdLst>
                <a:gd name="T0" fmla="*/ 200 w 209"/>
                <a:gd name="T1" fmla="*/ 140 h 169"/>
                <a:gd name="T2" fmla="*/ 159 w 209"/>
                <a:gd name="T3" fmla="*/ 114 h 169"/>
                <a:gd name="T4" fmla="*/ 148 w 209"/>
                <a:gd name="T5" fmla="*/ 112 h 169"/>
                <a:gd name="T6" fmla="*/ 144 w 209"/>
                <a:gd name="T7" fmla="*/ 114 h 169"/>
                <a:gd name="T8" fmla="*/ 137 w 209"/>
                <a:gd name="T9" fmla="*/ 109 h 169"/>
                <a:gd name="T10" fmla="*/ 144 w 209"/>
                <a:gd name="T11" fmla="*/ 60 h 169"/>
                <a:gd name="T12" fmla="*/ 60 w 209"/>
                <a:gd name="T13" fmla="*/ 9 h 169"/>
                <a:gd name="T14" fmla="*/ 9 w 209"/>
                <a:gd name="T15" fmla="*/ 93 h 169"/>
                <a:gd name="T16" fmla="*/ 93 w 209"/>
                <a:gd name="T17" fmla="*/ 144 h 169"/>
                <a:gd name="T18" fmla="*/ 129 w 209"/>
                <a:gd name="T19" fmla="*/ 121 h 169"/>
                <a:gd name="T20" fmla="*/ 136 w 209"/>
                <a:gd name="T21" fmla="*/ 126 h 169"/>
                <a:gd name="T22" fmla="*/ 143 w 209"/>
                <a:gd name="T23" fmla="*/ 139 h 169"/>
                <a:gd name="T24" fmla="*/ 183 w 209"/>
                <a:gd name="T25" fmla="*/ 166 h 169"/>
                <a:gd name="T26" fmla="*/ 195 w 209"/>
                <a:gd name="T27" fmla="*/ 168 h 169"/>
                <a:gd name="T28" fmla="*/ 204 w 209"/>
                <a:gd name="T29" fmla="*/ 161 h 169"/>
                <a:gd name="T30" fmla="*/ 200 w 209"/>
                <a:gd name="T31" fmla="*/ 140 h 169"/>
                <a:gd name="T32" fmla="*/ 90 w 209"/>
                <a:gd name="T33" fmla="*/ 131 h 169"/>
                <a:gd name="T34" fmla="*/ 22 w 209"/>
                <a:gd name="T35" fmla="*/ 90 h 169"/>
                <a:gd name="T36" fmla="*/ 63 w 209"/>
                <a:gd name="T37" fmla="*/ 22 h 169"/>
                <a:gd name="T38" fmla="*/ 131 w 209"/>
                <a:gd name="T39" fmla="*/ 63 h 169"/>
                <a:gd name="T40" fmla="*/ 90 w 209"/>
                <a:gd name="T4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69">
                  <a:moveTo>
                    <a:pt x="200" y="140"/>
                  </a:moveTo>
                  <a:cubicBezTo>
                    <a:pt x="159" y="114"/>
                    <a:pt x="159" y="114"/>
                    <a:pt x="159" y="114"/>
                  </a:cubicBezTo>
                  <a:cubicBezTo>
                    <a:pt x="156" y="112"/>
                    <a:pt x="152" y="111"/>
                    <a:pt x="148" y="112"/>
                  </a:cubicBezTo>
                  <a:cubicBezTo>
                    <a:pt x="146" y="113"/>
                    <a:pt x="145" y="113"/>
                    <a:pt x="144" y="114"/>
                  </a:cubicBezTo>
                  <a:cubicBezTo>
                    <a:pt x="137" y="109"/>
                    <a:pt x="137" y="109"/>
                    <a:pt x="137" y="109"/>
                  </a:cubicBezTo>
                  <a:cubicBezTo>
                    <a:pt x="145" y="95"/>
                    <a:pt x="148" y="77"/>
                    <a:pt x="144" y="60"/>
                  </a:cubicBezTo>
                  <a:cubicBezTo>
                    <a:pt x="135" y="23"/>
                    <a:pt x="97" y="0"/>
                    <a:pt x="60" y="9"/>
                  </a:cubicBezTo>
                  <a:cubicBezTo>
                    <a:pt x="23" y="18"/>
                    <a:pt x="0" y="56"/>
                    <a:pt x="9" y="93"/>
                  </a:cubicBezTo>
                  <a:cubicBezTo>
                    <a:pt x="18" y="130"/>
                    <a:pt x="56" y="153"/>
                    <a:pt x="93" y="144"/>
                  </a:cubicBezTo>
                  <a:cubicBezTo>
                    <a:pt x="108" y="140"/>
                    <a:pt x="120" y="132"/>
                    <a:pt x="129" y="121"/>
                  </a:cubicBezTo>
                  <a:cubicBezTo>
                    <a:pt x="136" y="126"/>
                    <a:pt x="136" y="126"/>
                    <a:pt x="136" y="126"/>
                  </a:cubicBezTo>
                  <a:cubicBezTo>
                    <a:pt x="136" y="131"/>
                    <a:pt x="138" y="136"/>
                    <a:pt x="143" y="139"/>
                  </a:cubicBezTo>
                  <a:cubicBezTo>
                    <a:pt x="183" y="166"/>
                    <a:pt x="183" y="166"/>
                    <a:pt x="183" y="166"/>
                  </a:cubicBezTo>
                  <a:cubicBezTo>
                    <a:pt x="187" y="168"/>
                    <a:pt x="191" y="169"/>
                    <a:pt x="195" y="168"/>
                  </a:cubicBezTo>
                  <a:cubicBezTo>
                    <a:pt x="199" y="167"/>
                    <a:pt x="202" y="165"/>
                    <a:pt x="204" y="161"/>
                  </a:cubicBezTo>
                  <a:cubicBezTo>
                    <a:pt x="209" y="154"/>
                    <a:pt x="207" y="145"/>
                    <a:pt x="200" y="140"/>
                  </a:cubicBezTo>
                  <a:close/>
                  <a:moveTo>
                    <a:pt x="90" y="131"/>
                  </a:moveTo>
                  <a:cubicBezTo>
                    <a:pt x="60" y="139"/>
                    <a:pt x="29" y="120"/>
                    <a:pt x="22" y="90"/>
                  </a:cubicBezTo>
                  <a:cubicBezTo>
                    <a:pt x="14" y="59"/>
                    <a:pt x="33" y="29"/>
                    <a:pt x="63" y="22"/>
                  </a:cubicBezTo>
                  <a:cubicBezTo>
                    <a:pt x="94" y="14"/>
                    <a:pt x="124" y="33"/>
                    <a:pt x="131" y="63"/>
                  </a:cubicBezTo>
                  <a:cubicBezTo>
                    <a:pt x="139" y="93"/>
                    <a:pt x="120" y="124"/>
                    <a:pt x="90" y="1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55"/>
            <p:cNvSpPr>
              <a:spLocks noEditPoints="1"/>
            </p:cNvSpPr>
            <p:nvPr/>
          </p:nvSpPr>
          <p:spPr bwMode="auto">
            <a:xfrm>
              <a:off x="7432676" y="1441451"/>
              <a:ext cx="280988" cy="228600"/>
            </a:xfrm>
            <a:custGeom>
              <a:avLst/>
              <a:gdLst>
                <a:gd name="T0" fmla="*/ 123 w 177"/>
                <a:gd name="T1" fmla="*/ 116 h 144"/>
                <a:gd name="T2" fmla="*/ 54 w 177"/>
                <a:gd name="T3" fmla="*/ 116 h 144"/>
                <a:gd name="T4" fmla="*/ 42 w 177"/>
                <a:gd name="T5" fmla="*/ 144 h 144"/>
                <a:gd name="T6" fmla="*/ 0 w 177"/>
                <a:gd name="T7" fmla="*/ 144 h 144"/>
                <a:gd name="T8" fmla="*/ 64 w 177"/>
                <a:gd name="T9" fmla="*/ 0 h 144"/>
                <a:gd name="T10" fmla="*/ 113 w 177"/>
                <a:gd name="T11" fmla="*/ 0 h 144"/>
                <a:gd name="T12" fmla="*/ 177 w 177"/>
                <a:gd name="T13" fmla="*/ 144 h 144"/>
                <a:gd name="T14" fmla="*/ 134 w 177"/>
                <a:gd name="T15" fmla="*/ 144 h 144"/>
                <a:gd name="T16" fmla="*/ 123 w 177"/>
                <a:gd name="T17" fmla="*/ 116 h 144"/>
                <a:gd name="T18" fmla="*/ 87 w 177"/>
                <a:gd name="T19" fmla="*/ 31 h 144"/>
                <a:gd name="T20" fmla="*/ 66 w 177"/>
                <a:gd name="T21" fmla="*/ 88 h 144"/>
                <a:gd name="T22" fmla="*/ 111 w 177"/>
                <a:gd name="T23" fmla="*/ 88 h 144"/>
                <a:gd name="T24" fmla="*/ 87 w 177"/>
                <a:gd name="T25" fmla="*/ 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144">
                  <a:moveTo>
                    <a:pt x="123" y="116"/>
                  </a:moveTo>
                  <a:lnTo>
                    <a:pt x="54" y="116"/>
                  </a:lnTo>
                  <a:lnTo>
                    <a:pt x="42" y="144"/>
                  </a:lnTo>
                  <a:lnTo>
                    <a:pt x="0" y="144"/>
                  </a:lnTo>
                  <a:lnTo>
                    <a:pt x="64" y="0"/>
                  </a:lnTo>
                  <a:lnTo>
                    <a:pt x="113" y="0"/>
                  </a:lnTo>
                  <a:lnTo>
                    <a:pt x="177" y="144"/>
                  </a:lnTo>
                  <a:lnTo>
                    <a:pt x="134" y="144"/>
                  </a:lnTo>
                  <a:lnTo>
                    <a:pt x="123" y="116"/>
                  </a:lnTo>
                  <a:close/>
                  <a:moveTo>
                    <a:pt x="87" y="31"/>
                  </a:moveTo>
                  <a:lnTo>
                    <a:pt x="66" y="88"/>
                  </a:lnTo>
                  <a:lnTo>
                    <a:pt x="111" y="88"/>
                  </a:lnTo>
                  <a:lnTo>
                    <a:pt x="87"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6648569" y="5073247"/>
            <a:ext cx="407311" cy="398378"/>
            <a:chOff x="8905875" y="4843463"/>
            <a:chExt cx="723900" cy="708025"/>
          </a:xfrm>
          <a:solidFill>
            <a:schemeClr val="bg1"/>
          </a:solidFill>
        </p:grpSpPr>
        <p:sp>
          <p:nvSpPr>
            <p:cNvPr id="21" name="Freeform 797"/>
            <p:cNvSpPr/>
            <p:nvPr/>
          </p:nvSpPr>
          <p:spPr bwMode="auto">
            <a:xfrm>
              <a:off x="8905875" y="4843463"/>
              <a:ext cx="723900" cy="465138"/>
            </a:xfrm>
            <a:custGeom>
              <a:avLst/>
              <a:gdLst>
                <a:gd name="T0" fmla="*/ 193 w 193"/>
                <a:gd name="T1" fmla="*/ 84 h 124"/>
                <a:gd name="T2" fmla="*/ 153 w 193"/>
                <a:gd name="T3" fmla="*/ 44 h 124"/>
                <a:gd name="T4" fmla="*/ 141 w 193"/>
                <a:gd name="T5" fmla="*/ 46 h 124"/>
                <a:gd name="T6" fmla="*/ 91 w 193"/>
                <a:gd name="T7" fmla="*/ 0 h 124"/>
                <a:gd name="T8" fmla="*/ 40 w 193"/>
                <a:gd name="T9" fmla="*/ 51 h 124"/>
                <a:gd name="T10" fmla="*/ 41 w 193"/>
                <a:gd name="T11" fmla="*/ 61 h 124"/>
                <a:gd name="T12" fmla="*/ 31 w 193"/>
                <a:gd name="T13" fmla="*/ 61 h 124"/>
                <a:gd name="T14" fmla="*/ 0 w 193"/>
                <a:gd name="T15" fmla="*/ 92 h 124"/>
                <a:gd name="T16" fmla="*/ 31 w 193"/>
                <a:gd name="T17" fmla="*/ 124 h 124"/>
                <a:gd name="T18" fmla="*/ 157 w 193"/>
                <a:gd name="T19" fmla="*/ 124 h 124"/>
                <a:gd name="T20" fmla="*/ 180 w 193"/>
                <a:gd name="T21" fmla="*/ 113 h 124"/>
                <a:gd name="T22" fmla="*/ 193 w 193"/>
                <a:gd name="T23"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24">
                  <a:moveTo>
                    <a:pt x="193" y="84"/>
                  </a:moveTo>
                  <a:cubicBezTo>
                    <a:pt x="193" y="62"/>
                    <a:pt x="176" y="44"/>
                    <a:pt x="153" y="44"/>
                  </a:cubicBezTo>
                  <a:cubicBezTo>
                    <a:pt x="149" y="44"/>
                    <a:pt x="145" y="44"/>
                    <a:pt x="141" y="46"/>
                  </a:cubicBezTo>
                  <a:cubicBezTo>
                    <a:pt x="139" y="20"/>
                    <a:pt x="117" y="0"/>
                    <a:pt x="91" y="0"/>
                  </a:cubicBezTo>
                  <a:cubicBezTo>
                    <a:pt x="62" y="0"/>
                    <a:pt x="40" y="23"/>
                    <a:pt x="40" y="51"/>
                  </a:cubicBezTo>
                  <a:cubicBezTo>
                    <a:pt x="40" y="54"/>
                    <a:pt x="40" y="57"/>
                    <a:pt x="41" y="61"/>
                  </a:cubicBezTo>
                  <a:cubicBezTo>
                    <a:pt x="31" y="61"/>
                    <a:pt x="31" y="61"/>
                    <a:pt x="31" y="61"/>
                  </a:cubicBezTo>
                  <a:cubicBezTo>
                    <a:pt x="14" y="61"/>
                    <a:pt x="0" y="75"/>
                    <a:pt x="0" y="92"/>
                  </a:cubicBezTo>
                  <a:cubicBezTo>
                    <a:pt x="0" y="109"/>
                    <a:pt x="14" y="124"/>
                    <a:pt x="31" y="124"/>
                  </a:cubicBezTo>
                  <a:cubicBezTo>
                    <a:pt x="157" y="124"/>
                    <a:pt x="157" y="124"/>
                    <a:pt x="157" y="124"/>
                  </a:cubicBezTo>
                  <a:cubicBezTo>
                    <a:pt x="166" y="124"/>
                    <a:pt x="175" y="120"/>
                    <a:pt x="180" y="113"/>
                  </a:cubicBezTo>
                  <a:cubicBezTo>
                    <a:pt x="188" y="106"/>
                    <a:pt x="193" y="95"/>
                    <a:pt x="19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98"/>
            <p:cNvSpPr/>
            <p:nvPr/>
          </p:nvSpPr>
          <p:spPr bwMode="auto">
            <a:xfrm>
              <a:off x="9097963" y="5443538"/>
              <a:ext cx="339725" cy="107950"/>
            </a:xfrm>
            <a:custGeom>
              <a:avLst/>
              <a:gdLst>
                <a:gd name="T0" fmla="*/ 46 w 91"/>
                <a:gd name="T1" fmla="*/ 29 h 29"/>
                <a:gd name="T2" fmla="*/ 0 w 91"/>
                <a:gd name="T3" fmla="*/ 10 h 29"/>
                <a:gd name="T4" fmla="*/ 11 w 91"/>
                <a:gd name="T5" fmla="*/ 0 h 29"/>
                <a:gd name="T6" fmla="*/ 80 w 91"/>
                <a:gd name="T7" fmla="*/ 0 h 29"/>
                <a:gd name="T8" fmla="*/ 91 w 91"/>
                <a:gd name="T9" fmla="*/ 10 h 29"/>
                <a:gd name="T10" fmla="*/ 46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46" y="29"/>
                  </a:moveTo>
                  <a:cubicBezTo>
                    <a:pt x="29" y="29"/>
                    <a:pt x="13" y="23"/>
                    <a:pt x="0" y="10"/>
                  </a:cubicBezTo>
                  <a:cubicBezTo>
                    <a:pt x="11" y="0"/>
                    <a:pt x="11" y="0"/>
                    <a:pt x="11" y="0"/>
                  </a:cubicBezTo>
                  <a:cubicBezTo>
                    <a:pt x="30" y="19"/>
                    <a:pt x="61" y="19"/>
                    <a:pt x="80" y="0"/>
                  </a:cubicBezTo>
                  <a:cubicBezTo>
                    <a:pt x="91" y="10"/>
                    <a:pt x="91" y="10"/>
                    <a:pt x="91" y="10"/>
                  </a:cubicBezTo>
                  <a:cubicBezTo>
                    <a:pt x="78" y="23"/>
                    <a:pt x="62" y="29"/>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99"/>
            <p:cNvSpPr/>
            <p:nvPr/>
          </p:nvSpPr>
          <p:spPr bwMode="auto">
            <a:xfrm>
              <a:off x="9175750" y="5364163"/>
              <a:ext cx="184150" cy="79375"/>
            </a:xfrm>
            <a:custGeom>
              <a:avLst/>
              <a:gdLst>
                <a:gd name="T0" fmla="*/ 25 w 49"/>
                <a:gd name="T1" fmla="*/ 21 h 21"/>
                <a:gd name="T2" fmla="*/ 0 w 49"/>
                <a:gd name="T3" fmla="*/ 11 h 21"/>
                <a:gd name="T4" fmla="*/ 10 w 49"/>
                <a:gd name="T5" fmla="*/ 0 h 21"/>
                <a:gd name="T6" fmla="*/ 39 w 49"/>
                <a:gd name="T7" fmla="*/ 0 h 21"/>
                <a:gd name="T8" fmla="*/ 49 w 49"/>
                <a:gd name="T9" fmla="*/ 11 h 21"/>
                <a:gd name="T10" fmla="*/ 25 w 49"/>
                <a:gd name="T11" fmla="*/ 21 h 21"/>
              </a:gdLst>
              <a:ahLst/>
              <a:cxnLst>
                <a:cxn ang="0">
                  <a:pos x="T0" y="T1"/>
                </a:cxn>
                <a:cxn ang="0">
                  <a:pos x="T2" y="T3"/>
                </a:cxn>
                <a:cxn ang="0">
                  <a:pos x="T4" y="T5"/>
                </a:cxn>
                <a:cxn ang="0">
                  <a:pos x="T6" y="T7"/>
                </a:cxn>
                <a:cxn ang="0">
                  <a:pos x="T8" y="T9"/>
                </a:cxn>
                <a:cxn ang="0">
                  <a:pos x="T10" y="T11"/>
                </a:cxn>
              </a:cxnLst>
              <a:rect l="0" t="0" r="r" b="b"/>
              <a:pathLst>
                <a:path w="49" h="21">
                  <a:moveTo>
                    <a:pt x="25" y="21"/>
                  </a:moveTo>
                  <a:cubicBezTo>
                    <a:pt x="16" y="21"/>
                    <a:pt x="7" y="17"/>
                    <a:pt x="0" y="11"/>
                  </a:cubicBezTo>
                  <a:cubicBezTo>
                    <a:pt x="10" y="0"/>
                    <a:pt x="10" y="0"/>
                    <a:pt x="10" y="0"/>
                  </a:cubicBezTo>
                  <a:cubicBezTo>
                    <a:pt x="18" y="8"/>
                    <a:pt x="31" y="8"/>
                    <a:pt x="39" y="0"/>
                  </a:cubicBezTo>
                  <a:cubicBezTo>
                    <a:pt x="49" y="11"/>
                    <a:pt x="49" y="11"/>
                    <a:pt x="49" y="11"/>
                  </a:cubicBezTo>
                  <a:cubicBezTo>
                    <a:pt x="42" y="17"/>
                    <a:pt x="34" y="21"/>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5188442" y="2054270"/>
            <a:ext cx="373368" cy="387660"/>
            <a:chOff x="10518775" y="3081338"/>
            <a:chExt cx="663575" cy="688975"/>
          </a:xfrm>
          <a:solidFill>
            <a:schemeClr val="bg1"/>
          </a:solidFill>
        </p:grpSpPr>
        <p:sp>
          <p:nvSpPr>
            <p:cNvPr id="25" name="Oval 800"/>
            <p:cNvSpPr>
              <a:spLocks noChangeArrowheads="1"/>
            </p:cNvSpPr>
            <p:nvPr/>
          </p:nvSpPr>
          <p:spPr bwMode="auto">
            <a:xfrm>
              <a:off x="10590213" y="3433763"/>
              <a:ext cx="127000" cy="1603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01"/>
            <p:cNvSpPr/>
            <p:nvPr/>
          </p:nvSpPr>
          <p:spPr bwMode="auto">
            <a:xfrm>
              <a:off x="10518775" y="3609975"/>
              <a:ext cx="112713" cy="160338"/>
            </a:xfrm>
            <a:custGeom>
              <a:avLst/>
              <a:gdLst>
                <a:gd name="T0" fmla="*/ 19 w 30"/>
                <a:gd name="T1" fmla="*/ 18 h 43"/>
                <a:gd name="T2" fmla="*/ 23 w 30"/>
                <a:gd name="T3" fmla="*/ 11 h 43"/>
                <a:gd name="T4" fmla="*/ 14 w 30"/>
                <a:gd name="T5" fmla="*/ 6 h 43"/>
                <a:gd name="T6" fmla="*/ 22 w 30"/>
                <a:gd name="T7" fmla="*/ 0 h 43"/>
                <a:gd name="T8" fmla="*/ 22 w 30"/>
                <a:gd name="T9" fmla="*/ 0 h 43"/>
                <a:gd name="T10" fmla="*/ 13 w 30"/>
                <a:gd name="T11" fmla="*/ 1 h 43"/>
                <a:gd name="T12" fmla="*/ 12 w 30"/>
                <a:gd name="T13" fmla="*/ 1 h 43"/>
                <a:gd name="T14" fmla="*/ 12 w 30"/>
                <a:gd name="T15" fmla="*/ 1 h 43"/>
                <a:gd name="T16" fmla="*/ 2 w 30"/>
                <a:gd name="T17" fmla="*/ 11 h 43"/>
                <a:gd name="T18" fmla="*/ 0 w 30"/>
                <a:gd name="T19" fmla="*/ 31 h 43"/>
                <a:gd name="T20" fmla="*/ 30 w 30"/>
                <a:gd name="T21" fmla="*/ 43 h 43"/>
                <a:gd name="T22" fmla="*/ 30 w 30"/>
                <a:gd name="T23" fmla="*/ 42 h 43"/>
                <a:gd name="T24" fmla="*/ 19 w 30"/>
                <a:gd name="T25"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3">
                  <a:moveTo>
                    <a:pt x="19" y="18"/>
                  </a:moveTo>
                  <a:cubicBezTo>
                    <a:pt x="23" y="11"/>
                    <a:pt x="23" y="11"/>
                    <a:pt x="23" y="11"/>
                  </a:cubicBezTo>
                  <a:cubicBezTo>
                    <a:pt x="14" y="6"/>
                    <a:pt x="14" y="6"/>
                    <a:pt x="14" y="6"/>
                  </a:cubicBezTo>
                  <a:cubicBezTo>
                    <a:pt x="22" y="0"/>
                    <a:pt x="22" y="0"/>
                    <a:pt x="22" y="0"/>
                  </a:cubicBezTo>
                  <a:cubicBezTo>
                    <a:pt x="22" y="0"/>
                    <a:pt x="22" y="0"/>
                    <a:pt x="22" y="0"/>
                  </a:cubicBezTo>
                  <a:cubicBezTo>
                    <a:pt x="19" y="0"/>
                    <a:pt x="16" y="0"/>
                    <a:pt x="13" y="1"/>
                  </a:cubicBezTo>
                  <a:cubicBezTo>
                    <a:pt x="13" y="1"/>
                    <a:pt x="13" y="1"/>
                    <a:pt x="12" y="1"/>
                  </a:cubicBezTo>
                  <a:cubicBezTo>
                    <a:pt x="12" y="1"/>
                    <a:pt x="12" y="1"/>
                    <a:pt x="12" y="1"/>
                  </a:cubicBezTo>
                  <a:cubicBezTo>
                    <a:pt x="7" y="1"/>
                    <a:pt x="2" y="5"/>
                    <a:pt x="2" y="11"/>
                  </a:cubicBezTo>
                  <a:cubicBezTo>
                    <a:pt x="0" y="31"/>
                    <a:pt x="0" y="31"/>
                    <a:pt x="0" y="31"/>
                  </a:cubicBezTo>
                  <a:cubicBezTo>
                    <a:pt x="9" y="37"/>
                    <a:pt x="19" y="42"/>
                    <a:pt x="30" y="43"/>
                  </a:cubicBezTo>
                  <a:cubicBezTo>
                    <a:pt x="30" y="42"/>
                    <a:pt x="30" y="42"/>
                    <a:pt x="30" y="42"/>
                  </a:cubicBezTo>
                  <a:lnTo>
                    <a:pt x="19"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02"/>
            <p:cNvSpPr/>
            <p:nvPr/>
          </p:nvSpPr>
          <p:spPr bwMode="auto">
            <a:xfrm>
              <a:off x="10675938" y="3609975"/>
              <a:ext cx="112713" cy="160338"/>
            </a:xfrm>
            <a:custGeom>
              <a:avLst/>
              <a:gdLst>
                <a:gd name="T0" fmla="*/ 29 w 30"/>
                <a:gd name="T1" fmla="*/ 11 h 43"/>
                <a:gd name="T2" fmla="*/ 18 w 30"/>
                <a:gd name="T3" fmla="*/ 1 h 43"/>
                <a:gd name="T4" fmla="*/ 18 w 30"/>
                <a:gd name="T5" fmla="*/ 1 h 43"/>
                <a:gd name="T6" fmla="*/ 17 w 30"/>
                <a:gd name="T7" fmla="*/ 1 h 43"/>
                <a:gd name="T8" fmla="*/ 8 w 30"/>
                <a:gd name="T9" fmla="*/ 0 h 43"/>
                <a:gd name="T10" fmla="*/ 8 w 30"/>
                <a:gd name="T11" fmla="*/ 0 h 43"/>
                <a:gd name="T12" fmla="*/ 16 w 30"/>
                <a:gd name="T13" fmla="*/ 6 h 43"/>
                <a:gd name="T14" fmla="*/ 7 w 30"/>
                <a:gd name="T15" fmla="*/ 11 h 43"/>
                <a:gd name="T16" fmla="*/ 11 w 30"/>
                <a:gd name="T17" fmla="*/ 18 h 43"/>
                <a:gd name="T18" fmla="*/ 0 w 30"/>
                <a:gd name="T19" fmla="*/ 42 h 43"/>
                <a:gd name="T20" fmla="*/ 0 w 30"/>
                <a:gd name="T21" fmla="*/ 43 h 43"/>
                <a:gd name="T22" fmla="*/ 30 w 30"/>
                <a:gd name="T23" fmla="*/ 30 h 43"/>
                <a:gd name="T24" fmla="*/ 29 w 30"/>
                <a:gd name="T25"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3">
                  <a:moveTo>
                    <a:pt x="29" y="11"/>
                  </a:moveTo>
                  <a:cubicBezTo>
                    <a:pt x="28" y="5"/>
                    <a:pt x="23" y="1"/>
                    <a:pt x="18" y="1"/>
                  </a:cubicBezTo>
                  <a:cubicBezTo>
                    <a:pt x="18" y="1"/>
                    <a:pt x="18" y="1"/>
                    <a:pt x="18" y="1"/>
                  </a:cubicBezTo>
                  <a:cubicBezTo>
                    <a:pt x="17" y="1"/>
                    <a:pt x="17" y="1"/>
                    <a:pt x="17" y="1"/>
                  </a:cubicBezTo>
                  <a:cubicBezTo>
                    <a:pt x="14" y="0"/>
                    <a:pt x="11" y="0"/>
                    <a:pt x="8" y="0"/>
                  </a:cubicBezTo>
                  <a:cubicBezTo>
                    <a:pt x="8" y="0"/>
                    <a:pt x="8" y="0"/>
                    <a:pt x="8" y="0"/>
                  </a:cubicBezTo>
                  <a:cubicBezTo>
                    <a:pt x="16" y="6"/>
                    <a:pt x="16" y="6"/>
                    <a:pt x="16" y="6"/>
                  </a:cubicBezTo>
                  <a:cubicBezTo>
                    <a:pt x="7" y="11"/>
                    <a:pt x="7" y="11"/>
                    <a:pt x="7" y="11"/>
                  </a:cubicBezTo>
                  <a:cubicBezTo>
                    <a:pt x="11" y="18"/>
                    <a:pt x="11" y="18"/>
                    <a:pt x="11" y="18"/>
                  </a:cubicBezTo>
                  <a:cubicBezTo>
                    <a:pt x="0" y="42"/>
                    <a:pt x="0" y="42"/>
                    <a:pt x="0" y="42"/>
                  </a:cubicBezTo>
                  <a:cubicBezTo>
                    <a:pt x="0" y="43"/>
                    <a:pt x="0" y="43"/>
                    <a:pt x="0" y="43"/>
                  </a:cubicBezTo>
                  <a:cubicBezTo>
                    <a:pt x="11" y="42"/>
                    <a:pt x="22" y="37"/>
                    <a:pt x="30" y="30"/>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03"/>
            <p:cNvSpPr/>
            <p:nvPr/>
          </p:nvSpPr>
          <p:spPr bwMode="auto">
            <a:xfrm>
              <a:off x="10631488" y="3602038"/>
              <a:ext cx="44450" cy="168275"/>
            </a:xfrm>
            <a:custGeom>
              <a:avLst/>
              <a:gdLst>
                <a:gd name="T0" fmla="*/ 10 w 12"/>
                <a:gd name="T1" fmla="*/ 10 h 45"/>
                <a:gd name="T2" fmla="*/ 12 w 12"/>
                <a:gd name="T3" fmla="*/ 8 h 45"/>
                <a:gd name="T4" fmla="*/ 9 w 12"/>
                <a:gd name="T5" fmla="*/ 0 h 45"/>
                <a:gd name="T6" fmla="*/ 2 w 12"/>
                <a:gd name="T7" fmla="*/ 0 h 45"/>
                <a:gd name="T8" fmla="*/ 0 w 12"/>
                <a:gd name="T9" fmla="*/ 8 h 45"/>
                <a:gd name="T10" fmla="*/ 2 w 12"/>
                <a:gd name="T11" fmla="*/ 10 h 45"/>
                <a:gd name="T12" fmla="*/ 0 w 12"/>
                <a:gd name="T13" fmla="*/ 44 h 45"/>
                <a:gd name="T14" fmla="*/ 0 w 12"/>
                <a:gd name="T15" fmla="*/ 45 h 45"/>
                <a:gd name="T16" fmla="*/ 6 w 12"/>
                <a:gd name="T17" fmla="*/ 45 h 45"/>
                <a:gd name="T18" fmla="*/ 12 w 12"/>
                <a:gd name="T19" fmla="*/ 45 h 45"/>
                <a:gd name="T20" fmla="*/ 12 w 12"/>
                <a:gd name="T21" fmla="*/ 44 h 45"/>
                <a:gd name="T22" fmla="*/ 10 w 12"/>
                <a:gd name="T23"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5">
                  <a:moveTo>
                    <a:pt x="10" y="10"/>
                  </a:moveTo>
                  <a:cubicBezTo>
                    <a:pt x="12" y="8"/>
                    <a:pt x="12" y="8"/>
                    <a:pt x="12" y="8"/>
                  </a:cubicBezTo>
                  <a:cubicBezTo>
                    <a:pt x="9" y="0"/>
                    <a:pt x="9" y="0"/>
                    <a:pt x="9" y="0"/>
                  </a:cubicBezTo>
                  <a:cubicBezTo>
                    <a:pt x="2" y="0"/>
                    <a:pt x="2" y="0"/>
                    <a:pt x="2" y="0"/>
                  </a:cubicBezTo>
                  <a:cubicBezTo>
                    <a:pt x="0" y="8"/>
                    <a:pt x="0" y="8"/>
                    <a:pt x="0" y="8"/>
                  </a:cubicBezTo>
                  <a:cubicBezTo>
                    <a:pt x="2" y="10"/>
                    <a:pt x="2" y="10"/>
                    <a:pt x="2" y="10"/>
                  </a:cubicBezTo>
                  <a:cubicBezTo>
                    <a:pt x="0" y="44"/>
                    <a:pt x="0" y="44"/>
                    <a:pt x="0" y="44"/>
                  </a:cubicBezTo>
                  <a:cubicBezTo>
                    <a:pt x="0" y="45"/>
                    <a:pt x="0" y="45"/>
                    <a:pt x="0" y="45"/>
                  </a:cubicBezTo>
                  <a:cubicBezTo>
                    <a:pt x="2" y="45"/>
                    <a:pt x="4" y="45"/>
                    <a:pt x="6" y="45"/>
                  </a:cubicBezTo>
                  <a:cubicBezTo>
                    <a:pt x="8" y="45"/>
                    <a:pt x="10" y="45"/>
                    <a:pt x="12" y="45"/>
                  </a:cubicBezTo>
                  <a:cubicBezTo>
                    <a:pt x="12" y="44"/>
                    <a:pt x="12" y="44"/>
                    <a:pt x="12" y="44"/>
                  </a:cubicBezTo>
                  <a:lnTo>
                    <a:pt x="1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04"/>
            <p:cNvSpPr>
              <a:spLocks noEditPoints="1"/>
            </p:cNvSpPr>
            <p:nvPr/>
          </p:nvSpPr>
          <p:spPr bwMode="auto">
            <a:xfrm>
              <a:off x="10690225" y="3081338"/>
              <a:ext cx="492125" cy="427038"/>
            </a:xfrm>
            <a:custGeom>
              <a:avLst/>
              <a:gdLst>
                <a:gd name="T0" fmla="*/ 113 w 131"/>
                <a:gd name="T1" fmla="*/ 0 h 114"/>
                <a:gd name="T2" fmla="*/ 18 w 131"/>
                <a:gd name="T3" fmla="*/ 0 h 114"/>
                <a:gd name="T4" fmla="*/ 0 w 131"/>
                <a:gd name="T5" fmla="*/ 18 h 114"/>
                <a:gd name="T6" fmla="*/ 0 w 131"/>
                <a:gd name="T7" fmla="*/ 68 h 114"/>
                <a:gd name="T8" fmla="*/ 18 w 131"/>
                <a:gd name="T9" fmla="*/ 86 h 114"/>
                <a:gd name="T10" fmla="*/ 33 w 131"/>
                <a:gd name="T11" fmla="*/ 86 h 114"/>
                <a:gd name="T12" fmla="*/ 14 w 131"/>
                <a:gd name="T13" fmla="*/ 114 h 114"/>
                <a:gd name="T14" fmla="*/ 69 w 131"/>
                <a:gd name="T15" fmla="*/ 86 h 114"/>
                <a:gd name="T16" fmla="*/ 113 w 131"/>
                <a:gd name="T17" fmla="*/ 86 h 114"/>
                <a:gd name="T18" fmla="*/ 131 w 131"/>
                <a:gd name="T19" fmla="*/ 68 h 114"/>
                <a:gd name="T20" fmla="*/ 131 w 131"/>
                <a:gd name="T21" fmla="*/ 18 h 114"/>
                <a:gd name="T22" fmla="*/ 113 w 131"/>
                <a:gd name="T23" fmla="*/ 0 h 114"/>
                <a:gd name="T24" fmla="*/ 37 w 131"/>
                <a:gd name="T25" fmla="*/ 52 h 114"/>
                <a:gd name="T26" fmla="*/ 29 w 131"/>
                <a:gd name="T27" fmla="*/ 44 h 114"/>
                <a:gd name="T28" fmla="*/ 37 w 131"/>
                <a:gd name="T29" fmla="*/ 36 h 114"/>
                <a:gd name="T30" fmla="*/ 45 w 131"/>
                <a:gd name="T31" fmla="*/ 44 h 114"/>
                <a:gd name="T32" fmla="*/ 37 w 131"/>
                <a:gd name="T33" fmla="*/ 52 h 114"/>
                <a:gd name="T34" fmla="*/ 65 w 131"/>
                <a:gd name="T35" fmla="*/ 52 h 114"/>
                <a:gd name="T36" fmla="*/ 57 w 131"/>
                <a:gd name="T37" fmla="*/ 44 h 114"/>
                <a:gd name="T38" fmla="*/ 65 w 131"/>
                <a:gd name="T39" fmla="*/ 36 h 114"/>
                <a:gd name="T40" fmla="*/ 73 w 131"/>
                <a:gd name="T41" fmla="*/ 44 h 114"/>
                <a:gd name="T42" fmla="*/ 65 w 131"/>
                <a:gd name="T43" fmla="*/ 52 h 114"/>
                <a:gd name="T44" fmla="*/ 93 w 131"/>
                <a:gd name="T45" fmla="*/ 52 h 114"/>
                <a:gd name="T46" fmla="*/ 85 w 131"/>
                <a:gd name="T47" fmla="*/ 44 h 114"/>
                <a:gd name="T48" fmla="*/ 93 w 131"/>
                <a:gd name="T49" fmla="*/ 36 h 114"/>
                <a:gd name="T50" fmla="*/ 101 w 131"/>
                <a:gd name="T51" fmla="*/ 44 h 114"/>
                <a:gd name="T52" fmla="*/ 93 w 131"/>
                <a:gd name="T53" fmla="*/ 5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1" h="114">
                  <a:moveTo>
                    <a:pt x="113" y="0"/>
                  </a:moveTo>
                  <a:cubicBezTo>
                    <a:pt x="18" y="0"/>
                    <a:pt x="18" y="0"/>
                    <a:pt x="18" y="0"/>
                  </a:cubicBezTo>
                  <a:cubicBezTo>
                    <a:pt x="8" y="0"/>
                    <a:pt x="0" y="8"/>
                    <a:pt x="0" y="18"/>
                  </a:cubicBezTo>
                  <a:cubicBezTo>
                    <a:pt x="0" y="68"/>
                    <a:pt x="0" y="68"/>
                    <a:pt x="0" y="68"/>
                  </a:cubicBezTo>
                  <a:cubicBezTo>
                    <a:pt x="0" y="78"/>
                    <a:pt x="8" y="86"/>
                    <a:pt x="18" y="86"/>
                  </a:cubicBezTo>
                  <a:cubicBezTo>
                    <a:pt x="33" y="86"/>
                    <a:pt x="33" y="86"/>
                    <a:pt x="33" y="86"/>
                  </a:cubicBezTo>
                  <a:cubicBezTo>
                    <a:pt x="14" y="114"/>
                    <a:pt x="14" y="114"/>
                    <a:pt x="14" y="114"/>
                  </a:cubicBezTo>
                  <a:cubicBezTo>
                    <a:pt x="69" y="86"/>
                    <a:pt x="69" y="86"/>
                    <a:pt x="69" y="86"/>
                  </a:cubicBezTo>
                  <a:cubicBezTo>
                    <a:pt x="113" y="86"/>
                    <a:pt x="113" y="86"/>
                    <a:pt x="113" y="86"/>
                  </a:cubicBezTo>
                  <a:cubicBezTo>
                    <a:pt x="123" y="86"/>
                    <a:pt x="131" y="78"/>
                    <a:pt x="131" y="68"/>
                  </a:cubicBezTo>
                  <a:cubicBezTo>
                    <a:pt x="131" y="18"/>
                    <a:pt x="131" y="18"/>
                    <a:pt x="131" y="18"/>
                  </a:cubicBezTo>
                  <a:cubicBezTo>
                    <a:pt x="131" y="8"/>
                    <a:pt x="123" y="0"/>
                    <a:pt x="113" y="0"/>
                  </a:cubicBezTo>
                  <a:close/>
                  <a:moveTo>
                    <a:pt x="37" y="52"/>
                  </a:moveTo>
                  <a:cubicBezTo>
                    <a:pt x="33" y="52"/>
                    <a:pt x="29" y="48"/>
                    <a:pt x="29" y="44"/>
                  </a:cubicBezTo>
                  <a:cubicBezTo>
                    <a:pt x="29" y="40"/>
                    <a:pt x="33" y="36"/>
                    <a:pt x="37" y="36"/>
                  </a:cubicBezTo>
                  <a:cubicBezTo>
                    <a:pt x="41" y="36"/>
                    <a:pt x="45" y="40"/>
                    <a:pt x="45" y="44"/>
                  </a:cubicBezTo>
                  <a:cubicBezTo>
                    <a:pt x="45" y="48"/>
                    <a:pt x="41" y="52"/>
                    <a:pt x="37" y="52"/>
                  </a:cubicBezTo>
                  <a:close/>
                  <a:moveTo>
                    <a:pt x="65" y="52"/>
                  </a:moveTo>
                  <a:cubicBezTo>
                    <a:pt x="61" y="52"/>
                    <a:pt x="57" y="48"/>
                    <a:pt x="57" y="44"/>
                  </a:cubicBezTo>
                  <a:cubicBezTo>
                    <a:pt x="57" y="40"/>
                    <a:pt x="61" y="36"/>
                    <a:pt x="65" y="36"/>
                  </a:cubicBezTo>
                  <a:cubicBezTo>
                    <a:pt x="69" y="36"/>
                    <a:pt x="73" y="40"/>
                    <a:pt x="73" y="44"/>
                  </a:cubicBezTo>
                  <a:cubicBezTo>
                    <a:pt x="73" y="48"/>
                    <a:pt x="69" y="52"/>
                    <a:pt x="65" y="52"/>
                  </a:cubicBezTo>
                  <a:close/>
                  <a:moveTo>
                    <a:pt x="93" y="52"/>
                  </a:moveTo>
                  <a:cubicBezTo>
                    <a:pt x="89" y="52"/>
                    <a:pt x="85" y="48"/>
                    <a:pt x="85" y="44"/>
                  </a:cubicBezTo>
                  <a:cubicBezTo>
                    <a:pt x="85" y="40"/>
                    <a:pt x="89" y="36"/>
                    <a:pt x="93" y="36"/>
                  </a:cubicBezTo>
                  <a:cubicBezTo>
                    <a:pt x="97" y="36"/>
                    <a:pt x="101" y="40"/>
                    <a:pt x="101" y="44"/>
                  </a:cubicBezTo>
                  <a:cubicBezTo>
                    <a:pt x="101" y="48"/>
                    <a:pt x="97" y="52"/>
                    <a:pt x="93"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805"/>
            <p:cNvSpPr>
              <a:spLocks noChangeArrowheads="1"/>
            </p:cNvSpPr>
            <p:nvPr/>
          </p:nvSpPr>
          <p:spPr bwMode="auto">
            <a:xfrm>
              <a:off x="10871200" y="3478213"/>
              <a:ext cx="85725" cy="1079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06"/>
            <p:cNvSpPr/>
            <p:nvPr/>
          </p:nvSpPr>
          <p:spPr bwMode="auto">
            <a:xfrm>
              <a:off x="10825163" y="3594100"/>
              <a:ext cx="176213" cy="90488"/>
            </a:xfrm>
            <a:custGeom>
              <a:avLst/>
              <a:gdLst>
                <a:gd name="T0" fmla="*/ 23 w 47"/>
                <a:gd name="T1" fmla="*/ 24 h 24"/>
                <a:gd name="T2" fmla="*/ 47 w 47"/>
                <a:gd name="T3" fmla="*/ 18 h 24"/>
                <a:gd name="T4" fmla="*/ 46 w 47"/>
                <a:gd name="T5" fmla="*/ 8 h 24"/>
                <a:gd name="T6" fmla="*/ 40 w 47"/>
                <a:gd name="T7" fmla="*/ 1 h 24"/>
                <a:gd name="T8" fmla="*/ 39 w 47"/>
                <a:gd name="T9" fmla="*/ 1 h 24"/>
                <a:gd name="T10" fmla="*/ 38 w 47"/>
                <a:gd name="T11" fmla="*/ 1 h 24"/>
                <a:gd name="T12" fmla="*/ 8 w 47"/>
                <a:gd name="T13" fmla="*/ 1 h 24"/>
                <a:gd name="T14" fmla="*/ 7 w 47"/>
                <a:gd name="T15" fmla="*/ 1 h 24"/>
                <a:gd name="T16" fmla="*/ 7 w 47"/>
                <a:gd name="T17" fmla="*/ 1 h 24"/>
                <a:gd name="T18" fmla="*/ 0 w 47"/>
                <a:gd name="T19" fmla="*/ 8 h 24"/>
                <a:gd name="T20" fmla="*/ 0 w 47"/>
                <a:gd name="T21" fmla="*/ 18 h 24"/>
                <a:gd name="T22" fmla="*/ 23 w 47"/>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4">
                  <a:moveTo>
                    <a:pt x="23" y="24"/>
                  </a:moveTo>
                  <a:cubicBezTo>
                    <a:pt x="32" y="24"/>
                    <a:pt x="40" y="21"/>
                    <a:pt x="47" y="18"/>
                  </a:cubicBezTo>
                  <a:cubicBezTo>
                    <a:pt x="46" y="8"/>
                    <a:pt x="46" y="8"/>
                    <a:pt x="46" y="8"/>
                  </a:cubicBezTo>
                  <a:cubicBezTo>
                    <a:pt x="46" y="4"/>
                    <a:pt x="43" y="1"/>
                    <a:pt x="40" y="1"/>
                  </a:cubicBezTo>
                  <a:cubicBezTo>
                    <a:pt x="39" y="1"/>
                    <a:pt x="39" y="1"/>
                    <a:pt x="39" y="1"/>
                  </a:cubicBezTo>
                  <a:cubicBezTo>
                    <a:pt x="39" y="1"/>
                    <a:pt x="39" y="1"/>
                    <a:pt x="38" y="1"/>
                  </a:cubicBezTo>
                  <a:cubicBezTo>
                    <a:pt x="28" y="0"/>
                    <a:pt x="18" y="0"/>
                    <a:pt x="8" y="1"/>
                  </a:cubicBezTo>
                  <a:cubicBezTo>
                    <a:pt x="8" y="1"/>
                    <a:pt x="8" y="1"/>
                    <a:pt x="7" y="1"/>
                  </a:cubicBezTo>
                  <a:cubicBezTo>
                    <a:pt x="7" y="1"/>
                    <a:pt x="7" y="1"/>
                    <a:pt x="7" y="1"/>
                  </a:cubicBezTo>
                  <a:cubicBezTo>
                    <a:pt x="4" y="1"/>
                    <a:pt x="1" y="4"/>
                    <a:pt x="0" y="8"/>
                  </a:cubicBezTo>
                  <a:cubicBezTo>
                    <a:pt x="0" y="18"/>
                    <a:pt x="0" y="18"/>
                    <a:pt x="0" y="18"/>
                  </a:cubicBezTo>
                  <a:cubicBezTo>
                    <a:pt x="7" y="21"/>
                    <a:pt x="15" y="24"/>
                    <a:pt x="2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5161199" y="5063868"/>
            <a:ext cx="427855" cy="417136"/>
            <a:chOff x="5753100" y="4821238"/>
            <a:chExt cx="760413" cy="741362"/>
          </a:xfrm>
          <a:solidFill>
            <a:schemeClr val="bg1"/>
          </a:solidFill>
        </p:grpSpPr>
        <p:sp>
          <p:nvSpPr>
            <p:cNvPr id="33" name="Freeform 915"/>
            <p:cNvSpPr/>
            <p:nvPr/>
          </p:nvSpPr>
          <p:spPr bwMode="auto">
            <a:xfrm>
              <a:off x="6064250" y="4821238"/>
              <a:ext cx="104775" cy="123825"/>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916"/>
            <p:cNvSpPr/>
            <p:nvPr/>
          </p:nvSpPr>
          <p:spPr bwMode="auto">
            <a:xfrm>
              <a:off x="5838825" y="4929188"/>
              <a:ext cx="471488" cy="49212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17"/>
            <p:cNvSpPr>
              <a:spLocks noEditPoints="1"/>
            </p:cNvSpPr>
            <p:nvPr/>
          </p:nvSpPr>
          <p:spPr bwMode="auto">
            <a:xfrm>
              <a:off x="5753100" y="5135563"/>
              <a:ext cx="168275" cy="153988"/>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18"/>
            <p:cNvSpPr/>
            <p:nvPr/>
          </p:nvSpPr>
          <p:spPr bwMode="auto">
            <a:xfrm>
              <a:off x="5764213" y="5105400"/>
              <a:ext cx="749300" cy="457200"/>
            </a:xfrm>
            <a:custGeom>
              <a:avLst/>
              <a:gdLst>
                <a:gd name="T0" fmla="*/ 472 w 472"/>
                <a:gd name="T1" fmla="*/ 0 h 288"/>
                <a:gd name="T2" fmla="*/ 389 w 472"/>
                <a:gd name="T3" fmla="*/ 33 h 288"/>
                <a:gd name="T4" fmla="*/ 406 w 472"/>
                <a:gd name="T5" fmla="*/ 45 h 288"/>
                <a:gd name="T6" fmla="*/ 302 w 472"/>
                <a:gd name="T7" fmla="*/ 156 h 288"/>
                <a:gd name="T8" fmla="*/ 210 w 472"/>
                <a:gd name="T9" fmla="*/ 147 h 288"/>
                <a:gd name="T10" fmla="*/ 137 w 472"/>
                <a:gd name="T11" fmla="*/ 222 h 288"/>
                <a:gd name="T12" fmla="*/ 61 w 472"/>
                <a:gd name="T13" fmla="*/ 184 h 288"/>
                <a:gd name="T14" fmla="*/ 0 w 472"/>
                <a:gd name="T15" fmla="*/ 262 h 288"/>
                <a:gd name="T16" fmla="*/ 33 w 472"/>
                <a:gd name="T17" fmla="*/ 288 h 288"/>
                <a:gd name="T18" fmla="*/ 73 w 472"/>
                <a:gd name="T19" fmla="*/ 239 h 288"/>
                <a:gd name="T20" fmla="*/ 146 w 472"/>
                <a:gd name="T21" fmla="*/ 274 h 288"/>
                <a:gd name="T22" fmla="*/ 226 w 472"/>
                <a:gd name="T23" fmla="*/ 191 h 288"/>
                <a:gd name="T24" fmla="*/ 318 w 472"/>
                <a:gd name="T25" fmla="*/ 201 h 288"/>
                <a:gd name="T26" fmla="*/ 441 w 472"/>
                <a:gd name="T27" fmla="*/ 71 h 288"/>
                <a:gd name="T28" fmla="*/ 465 w 472"/>
                <a:gd name="T29" fmla="*/ 88 h 288"/>
                <a:gd name="T30" fmla="*/ 472 w 472"/>
                <a:gd name="T3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288">
                  <a:moveTo>
                    <a:pt x="472" y="0"/>
                  </a:moveTo>
                  <a:lnTo>
                    <a:pt x="389" y="33"/>
                  </a:lnTo>
                  <a:lnTo>
                    <a:pt x="406" y="45"/>
                  </a:lnTo>
                  <a:lnTo>
                    <a:pt x="302" y="156"/>
                  </a:lnTo>
                  <a:lnTo>
                    <a:pt x="210" y="147"/>
                  </a:lnTo>
                  <a:lnTo>
                    <a:pt x="137" y="222"/>
                  </a:lnTo>
                  <a:lnTo>
                    <a:pt x="61" y="184"/>
                  </a:lnTo>
                  <a:lnTo>
                    <a:pt x="0" y="262"/>
                  </a:lnTo>
                  <a:lnTo>
                    <a:pt x="33" y="288"/>
                  </a:lnTo>
                  <a:lnTo>
                    <a:pt x="73" y="239"/>
                  </a:lnTo>
                  <a:lnTo>
                    <a:pt x="146" y="274"/>
                  </a:lnTo>
                  <a:lnTo>
                    <a:pt x="226" y="191"/>
                  </a:lnTo>
                  <a:lnTo>
                    <a:pt x="318" y="201"/>
                  </a:lnTo>
                  <a:lnTo>
                    <a:pt x="441" y="71"/>
                  </a:lnTo>
                  <a:lnTo>
                    <a:pt x="465" y="88"/>
                  </a:lnTo>
                  <a:lnTo>
                    <a:pt x="4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7" name="Freeform 954"/>
          <p:cNvSpPr>
            <a:spLocks noEditPoints="1"/>
          </p:cNvSpPr>
          <p:nvPr/>
        </p:nvSpPr>
        <p:spPr bwMode="auto">
          <a:xfrm>
            <a:off x="6657651" y="2029899"/>
            <a:ext cx="389147" cy="436402"/>
          </a:xfrm>
          <a:custGeom>
            <a:avLst/>
            <a:gdLst>
              <a:gd name="T0" fmla="*/ 141 w 697"/>
              <a:gd name="T1" fmla="*/ 217 h 782"/>
              <a:gd name="T2" fmla="*/ 141 w 697"/>
              <a:gd name="T3" fmla="*/ 314 h 782"/>
              <a:gd name="T4" fmla="*/ 121 w 697"/>
              <a:gd name="T5" fmla="*/ 288 h 782"/>
              <a:gd name="T6" fmla="*/ 138 w 697"/>
              <a:gd name="T7" fmla="*/ 282 h 782"/>
              <a:gd name="T8" fmla="*/ 137 w 697"/>
              <a:gd name="T9" fmla="*/ 269 h 782"/>
              <a:gd name="T10" fmla="*/ 136 w 697"/>
              <a:gd name="T11" fmla="*/ 238 h 782"/>
              <a:gd name="T12" fmla="*/ 145 w 697"/>
              <a:gd name="T13" fmla="*/ 230 h 782"/>
              <a:gd name="T14" fmla="*/ 157 w 697"/>
              <a:gd name="T15" fmla="*/ 241 h 782"/>
              <a:gd name="T16" fmla="*/ 142 w 697"/>
              <a:gd name="T17" fmla="*/ 247 h 782"/>
              <a:gd name="T18" fmla="*/ 145 w 697"/>
              <a:gd name="T19" fmla="*/ 259 h 782"/>
              <a:gd name="T20" fmla="*/ 144 w 697"/>
              <a:gd name="T21" fmla="*/ 291 h 782"/>
              <a:gd name="T22" fmla="*/ 136 w 697"/>
              <a:gd name="T23" fmla="*/ 300 h 782"/>
              <a:gd name="T24" fmla="*/ 121 w 697"/>
              <a:gd name="T25" fmla="*/ 288 h 782"/>
              <a:gd name="T26" fmla="*/ 248 w 697"/>
              <a:gd name="T27" fmla="*/ 233 h 782"/>
              <a:gd name="T28" fmla="*/ 456 w 697"/>
              <a:gd name="T29" fmla="*/ 233 h 782"/>
              <a:gd name="T30" fmla="*/ 359 w 697"/>
              <a:gd name="T31" fmla="*/ 289 h 782"/>
              <a:gd name="T32" fmla="*/ 340 w 697"/>
              <a:gd name="T33" fmla="*/ 308 h 782"/>
              <a:gd name="T34" fmla="*/ 309 w 697"/>
              <a:gd name="T35" fmla="*/ 283 h 782"/>
              <a:gd name="T36" fmla="*/ 345 w 697"/>
              <a:gd name="T37" fmla="*/ 269 h 782"/>
              <a:gd name="T38" fmla="*/ 343 w 697"/>
              <a:gd name="T39" fmla="*/ 242 h 782"/>
              <a:gd name="T40" fmla="*/ 341 w 697"/>
              <a:gd name="T41" fmla="*/ 175 h 782"/>
              <a:gd name="T42" fmla="*/ 359 w 697"/>
              <a:gd name="T43" fmla="*/ 158 h 782"/>
              <a:gd name="T44" fmla="*/ 386 w 697"/>
              <a:gd name="T45" fmla="*/ 180 h 782"/>
              <a:gd name="T46" fmla="*/ 354 w 697"/>
              <a:gd name="T47" fmla="*/ 194 h 782"/>
              <a:gd name="T48" fmla="*/ 361 w 697"/>
              <a:gd name="T49" fmla="*/ 221 h 782"/>
              <a:gd name="T50" fmla="*/ 359 w 697"/>
              <a:gd name="T51" fmla="*/ 289 h 782"/>
              <a:gd name="T52" fmla="*/ 122 w 697"/>
              <a:gd name="T53" fmla="*/ 426 h 782"/>
              <a:gd name="T54" fmla="*/ 255 w 697"/>
              <a:gd name="T55" fmla="*/ 426 h 782"/>
              <a:gd name="T56" fmla="*/ 193 w 697"/>
              <a:gd name="T57" fmla="*/ 462 h 782"/>
              <a:gd name="T58" fmla="*/ 181 w 697"/>
              <a:gd name="T59" fmla="*/ 474 h 782"/>
              <a:gd name="T60" fmla="*/ 161 w 697"/>
              <a:gd name="T61" fmla="*/ 458 h 782"/>
              <a:gd name="T62" fmla="*/ 184 w 697"/>
              <a:gd name="T63" fmla="*/ 449 h 782"/>
              <a:gd name="T64" fmla="*/ 183 w 697"/>
              <a:gd name="T65" fmla="*/ 431 h 782"/>
              <a:gd name="T66" fmla="*/ 182 w 697"/>
              <a:gd name="T67" fmla="*/ 389 h 782"/>
              <a:gd name="T68" fmla="*/ 194 w 697"/>
              <a:gd name="T69" fmla="*/ 378 h 782"/>
              <a:gd name="T70" fmla="*/ 211 w 697"/>
              <a:gd name="T71" fmla="*/ 392 h 782"/>
              <a:gd name="T72" fmla="*/ 190 w 697"/>
              <a:gd name="T73" fmla="*/ 401 h 782"/>
              <a:gd name="T74" fmla="*/ 194 w 697"/>
              <a:gd name="T75" fmla="*/ 418 h 782"/>
              <a:gd name="T76" fmla="*/ 193 w 697"/>
              <a:gd name="T77" fmla="*/ 462 h 782"/>
              <a:gd name="T78" fmla="*/ 601 w 697"/>
              <a:gd name="T79" fmla="*/ 366 h 782"/>
              <a:gd name="T80" fmla="*/ 585 w 697"/>
              <a:gd name="T81" fmla="*/ 182 h 782"/>
              <a:gd name="T82" fmla="*/ 298 w 697"/>
              <a:gd name="T83" fmla="*/ 0 h 782"/>
              <a:gd name="T84" fmla="*/ 2 w 697"/>
              <a:gd name="T85" fmla="*/ 302 h 782"/>
              <a:gd name="T86" fmla="*/ 0 w 697"/>
              <a:gd name="T87" fmla="*/ 781 h 782"/>
              <a:gd name="T88" fmla="*/ 433 w 697"/>
              <a:gd name="T89" fmla="*/ 674 h 782"/>
              <a:gd name="T90" fmla="*/ 563 w 697"/>
              <a:gd name="T91" fmla="*/ 673 h 782"/>
              <a:gd name="T92" fmla="*/ 564 w 697"/>
              <a:gd name="T93" fmla="*/ 673 h 782"/>
              <a:gd name="T94" fmla="*/ 595 w 697"/>
              <a:gd name="T95" fmla="*/ 577 h 782"/>
              <a:gd name="T96" fmla="*/ 561 w 697"/>
              <a:gd name="T97" fmla="*/ 554 h 782"/>
              <a:gd name="T98" fmla="*/ 598 w 697"/>
              <a:gd name="T99" fmla="*/ 536 h 782"/>
              <a:gd name="T100" fmla="*/ 595 w 697"/>
              <a:gd name="T101" fmla="*/ 527 h 782"/>
              <a:gd name="T102" fmla="*/ 652 w 697"/>
              <a:gd name="T103" fmla="*/ 426 h 782"/>
              <a:gd name="T104" fmla="*/ 141 w 697"/>
              <a:gd name="T105" fmla="*/ 201 h 782"/>
              <a:gd name="T106" fmla="*/ 141 w 697"/>
              <a:gd name="T107" fmla="*/ 329 h 782"/>
              <a:gd name="T108" fmla="*/ 189 w 697"/>
              <a:gd name="T109" fmla="*/ 514 h 782"/>
              <a:gd name="T110" fmla="*/ 189 w 697"/>
              <a:gd name="T111" fmla="*/ 337 h 782"/>
              <a:gd name="T112" fmla="*/ 189 w 697"/>
              <a:gd name="T113" fmla="*/ 514 h 782"/>
              <a:gd name="T114" fmla="*/ 215 w 697"/>
              <a:gd name="T115" fmla="*/ 233 h 782"/>
              <a:gd name="T116" fmla="*/ 489 w 697"/>
              <a:gd name="T117" fmla="*/ 23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7" h="782">
                <a:moveTo>
                  <a:pt x="189" y="265"/>
                </a:moveTo>
                <a:cubicBezTo>
                  <a:pt x="189" y="238"/>
                  <a:pt x="168" y="217"/>
                  <a:pt x="141" y="217"/>
                </a:cubicBezTo>
                <a:cubicBezTo>
                  <a:pt x="115" y="217"/>
                  <a:pt x="93" y="238"/>
                  <a:pt x="93" y="265"/>
                </a:cubicBezTo>
                <a:cubicBezTo>
                  <a:pt x="93" y="292"/>
                  <a:pt x="115" y="314"/>
                  <a:pt x="141" y="314"/>
                </a:cubicBezTo>
                <a:cubicBezTo>
                  <a:pt x="168" y="314"/>
                  <a:pt x="189" y="292"/>
                  <a:pt x="189" y="265"/>
                </a:cubicBezTo>
                <a:moveTo>
                  <a:pt x="121" y="288"/>
                </a:moveTo>
                <a:cubicBezTo>
                  <a:pt x="124" y="278"/>
                  <a:pt x="124" y="278"/>
                  <a:pt x="124" y="278"/>
                </a:cubicBezTo>
                <a:cubicBezTo>
                  <a:pt x="127" y="280"/>
                  <a:pt x="132" y="282"/>
                  <a:pt x="138" y="282"/>
                </a:cubicBezTo>
                <a:cubicBezTo>
                  <a:pt x="143" y="282"/>
                  <a:pt x="146" y="280"/>
                  <a:pt x="146" y="277"/>
                </a:cubicBezTo>
                <a:cubicBezTo>
                  <a:pt x="146" y="273"/>
                  <a:pt x="144" y="271"/>
                  <a:pt x="137" y="269"/>
                </a:cubicBezTo>
                <a:cubicBezTo>
                  <a:pt x="128" y="266"/>
                  <a:pt x="122" y="262"/>
                  <a:pt x="122" y="254"/>
                </a:cubicBezTo>
                <a:cubicBezTo>
                  <a:pt x="122" y="246"/>
                  <a:pt x="127" y="240"/>
                  <a:pt x="136" y="238"/>
                </a:cubicBezTo>
                <a:cubicBezTo>
                  <a:pt x="136" y="230"/>
                  <a:pt x="136" y="230"/>
                  <a:pt x="136" y="230"/>
                </a:cubicBezTo>
                <a:cubicBezTo>
                  <a:pt x="145" y="230"/>
                  <a:pt x="145" y="230"/>
                  <a:pt x="145" y="230"/>
                </a:cubicBezTo>
                <a:cubicBezTo>
                  <a:pt x="145" y="238"/>
                  <a:pt x="145" y="238"/>
                  <a:pt x="145" y="238"/>
                </a:cubicBezTo>
                <a:cubicBezTo>
                  <a:pt x="150" y="238"/>
                  <a:pt x="154" y="239"/>
                  <a:pt x="157" y="241"/>
                </a:cubicBezTo>
                <a:cubicBezTo>
                  <a:pt x="155" y="250"/>
                  <a:pt x="155" y="250"/>
                  <a:pt x="155" y="250"/>
                </a:cubicBezTo>
                <a:cubicBezTo>
                  <a:pt x="152" y="249"/>
                  <a:pt x="148" y="247"/>
                  <a:pt x="142" y="247"/>
                </a:cubicBezTo>
                <a:cubicBezTo>
                  <a:pt x="137" y="247"/>
                  <a:pt x="135" y="250"/>
                  <a:pt x="135" y="252"/>
                </a:cubicBezTo>
                <a:cubicBezTo>
                  <a:pt x="135" y="255"/>
                  <a:pt x="138" y="257"/>
                  <a:pt x="145" y="259"/>
                </a:cubicBezTo>
                <a:cubicBezTo>
                  <a:pt x="155" y="263"/>
                  <a:pt x="159" y="268"/>
                  <a:pt x="159" y="275"/>
                </a:cubicBezTo>
                <a:cubicBezTo>
                  <a:pt x="159" y="283"/>
                  <a:pt x="154" y="290"/>
                  <a:pt x="144" y="291"/>
                </a:cubicBezTo>
                <a:cubicBezTo>
                  <a:pt x="144" y="300"/>
                  <a:pt x="144" y="300"/>
                  <a:pt x="144" y="300"/>
                </a:cubicBezTo>
                <a:cubicBezTo>
                  <a:pt x="136" y="300"/>
                  <a:pt x="136" y="300"/>
                  <a:pt x="136" y="300"/>
                </a:cubicBezTo>
                <a:cubicBezTo>
                  <a:pt x="136" y="292"/>
                  <a:pt x="136" y="292"/>
                  <a:pt x="136" y="292"/>
                </a:cubicBezTo>
                <a:cubicBezTo>
                  <a:pt x="130" y="292"/>
                  <a:pt x="125" y="290"/>
                  <a:pt x="121" y="288"/>
                </a:cubicBezTo>
                <a:moveTo>
                  <a:pt x="352" y="128"/>
                </a:moveTo>
                <a:cubicBezTo>
                  <a:pt x="295" y="128"/>
                  <a:pt x="248" y="175"/>
                  <a:pt x="248" y="233"/>
                </a:cubicBezTo>
                <a:cubicBezTo>
                  <a:pt x="248" y="291"/>
                  <a:pt x="295" y="338"/>
                  <a:pt x="352" y="338"/>
                </a:cubicBezTo>
                <a:cubicBezTo>
                  <a:pt x="410" y="338"/>
                  <a:pt x="456" y="291"/>
                  <a:pt x="456" y="233"/>
                </a:cubicBezTo>
                <a:cubicBezTo>
                  <a:pt x="456" y="175"/>
                  <a:pt x="410" y="128"/>
                  <a:pt x="352" y="128"/>
                </a:cubicBezTo>
                <a:moveTo>
                  <a:pt x="359" y="289"/>
                </a:moveTo>
                <a:cubicBezTo>
                  <a:pt x="359" y="308"/>
                  <a:pt x="359" y="308"/>
                  <a:pt x="359" y="308"/>
                </a:cubicBezTo>
                <a:cubicBezTo>
                  <a:pt x="340" y="308"/>
                  <a:pt x="340" y="308"/>
                  <a:pt x="340" y="308"/>
                </a:cubicBezTo>
                <a:cubicBezTo>
                  <a:pt x="340" y="291"/>
                  <a:pt x="340" y="291"/>
                  <a:pt x="340" y="291"/>
                </a:cubicBezTo>
                <a:cubicBezTo>
                  <a:pt x="328" y="290"/>
                  <a:pt x="316" y="287"/>
                  <a:pt x="309" y="283"/>
                </a:cubicBezTo>
                <a:cubicBezTo>
                  <a:pt x="314" y="261"/>
                  <a:pt x="314" y="261"/>
                  <a:pt x="314" y="261"/>
                </a:cubicBezTo>
                <a:cubicBezTo>
                  <a:pt x="322" y="266"/>
                  <a:pt x="333" y="269"/>
                  <a:pt x="345" y="269"/>
                </a:cubicBezTo>
                <a:cubicBezTo>
                  <a:pt x="356" y="269"/>
                  <a:pt x="363" y="265"/>
                  <a:pt x="363" y="258"/>
                </a:cubicBezTo>
                <a:cubicBezTo>
                  <a:pt x="363" y="251"/>
                  <a:pt x="357" y="246"/>
                  <a:pt x="343" y="242"/>
                </a:cubicBezTo>
                <a:cubicBezTo>
                  <a:pt x="324" y="235"/>
                  <a:pt x="310" y="226"/>
                  <a:pt x="310" y="208"/>
                </a:cubicBezTo>
                <a:cubicBezTo>
                  <a:pt x="310" y="192"/>
                  <a:pt x="322" y="179"/>
                  <a:pt x="341" y="175"/>
                </a:cubicBezTo>
                <a:cubicBezTo>
                  <a:pt x="341" y="158"/>
                  <a:pt x="341" y="158"/>
                  <a:pt x="341" y="158"/>
                </a:cubicBezTo>
                <a:cubicBezTo>
                  <a:pt x="359" y="158"/>
                  <a:pt x="359" y="158"/>
                  <a:pt x="359" y="158"/>
                </a:cubicBezTo>
                <a:cubicBezTo>
                  <a:pt x="359" y="174"/>
                  <a:pt x="359" y="174"/>
                  <a:pt x="359" y="174"/>
                </a:cubicBezTo>
                <a:cubicBezTo>
                  <a:pt x="372" y="174"/>
                  <a:pt x="380" y="177"/>
                  <a:pt x="386" y="180"/>
                </a:cubicBezTo>
                <a:cubicBezTo>
                  <a:pt x="381" y="201"/>
                  <a:pt x="381" y="201"/>
                  <a:pt x="381" y="201"/>
                </a:cubicBezTo>
                <a:cubicBezTo>
                  <a:pt x="376" y="199"/>
                  <a:pt x="368" y="194"/>
                  <a:pt x="354" y="194"/>
                </a:cubicBezTo>
                <a:cubicBezTo>
                  <a:pt x="342" y="194"/>
                  <a:pt x="338" y="200"/>
                  <a:pt x="338" y="205"/>
                </a:cubicBezTo>
                <a:cubicBezTo>
                  <a:pt x="338" y="211"/>
                  <a:pt x="345" y="215"/>
                  <a:pt x="361" y="221"/>
                </a:cubicBezTo>
                <a:cubicBezTo>
                  <a:pt x="383" y="228"/>
                  <a:pt x="391" y="239"/>
                  <a:pt x="391" y="255"/>
                </a:cubicBezTo>
                <a:cubicBezTo>
                  <a:pt x="391" y="272"/>
                  <a:pt x="380" y="286"/>
                  <a:pt x="359" y="289"/>
                </a:cubicBezTo>
                <a:moveTo>
                  <a:pt x="189" y="358"/>
                </a:moveTo>
                <a:cubicBezTo>
                  <a:pt x="152" y="358"/>
                  <a:pt x="122" y="389"/>
                  <a:pt x="122" y="426"/>
                </a:cubicBezTo>
                <a:cubicBezTo>
                  <a:pt x="122" y="463"/>
                  <a:pt x="152" y="493"/>
                  <a:pt x="189" y="493"/>
                </a:cubicBezTo>
                <a:cubicBezTo>
                  <a:pt x="226" y="493"/>
                  <a:pt x="255" y="463"/>
                  <a:pt x="255" y="426"/>
                </a:cubicBezTo>
                <a:cubicBezTo>
                  <a:pt x="255" y="389"/>
                  <a:pt x="226" y="358"/>
                  <a:pt x="189" y="358"/>
                </a:cubicBezTo>
                <a:moveTo>
                  <a:pt x="193" y="462"/>
                </a:moveTo>
                <a:cubicBezTo>
                  <a:pt x="193" y="474"/>
                  <a:pt x="193" y="474"/>
                  <a:pt x="193" y="474"/>
                </a:cubicBezTo>
                <a:cubicBezTo>
                  <a:pt x="181" y="474"/>
                  <a:pt x="181" y="474"/>
                  <a:pt x="181" y="474"/>
                </a:cubicBezTo>
                <a:cubicBezTo>
                  <a:pt x="181" y="463"/>
                  <a:pt x="181" y="463"/>
                  <a:pt x="181" y="463"/>
                </a:cubicBezTo>
                <a:cubicBezTo>
                  <a:pt x="173" y="462"/>
                  <a:pt x="166" y="460"/>
                  <a:pt x="161" y="458"/>
                </a:cubicBezTo>
                <a:cubicBezTo>
                  <a:pt x="165" y="444"/>
                  <a:pt x="165" y="444"/>
                  <a:pt x="165" y="444"/>
                </a:cubicBezTo>
                <a:cubicBezTo>
                  <a:pt x="170" y="446"/>
                  <a:pt x="177" y="449"/>
                  <a:pt x="184" y="449"/>
                </a:cubicBezTo>
                <a:cubicBezTo>
                  <a:pt x="191" y="449"/>
                  <a:pt x="196" y="446"/>
                  <a:pt x="196" y="442"/>
                </a:cubicBezTo>
                <a:cubicBezTo>
                  <a:pt x="196" y="437"/>
                  <a:pt x="192" y="434"/>
                  <a:pt x="183" y="431"/>
                </a:cubicBezTo>
                <a:cubicBezTo>
                  <a:pt x="171" y="427"/>
                  <a:pt x="162" y="421"/>
                  <a:pt x="162" y="410"/>
                </a:cubicBezTo>
                <a:cubicBezTo>
                  <a:pt x="162" y="399"/>
                  <a:pt x="169" y="391"/>
                  <a:pt x="182" y="389"/>
                </a:cubicBezTo>
                <a:cubicBezTo>
                  <a:pt x="182" y="378"/>
                  <a:pt x="182" y="378"/>
                  <a:pt x="182" y="378"/>
                </a:cubicBezTo>
                <a:cubicBezTo>
                  <a:pt x="194" y="378"/>
                  <a:pt x="194" y="378"/>
                  <a:pt x="194" y="378"/>
                </a:cubicBezTo>
                <a:cubicBezTo>
                  <a:pt x="194" y="388"/>
                  <a:pt x="194" y="388"/>
                  <a:pt x="194" y="388"/>
                </a:cubicBezTo>
                <a:cubicBezTo>
                  <a:pt x="201" y="388"/>
                  <a:pt x="207" y="390"/>
                  <a:pt x="211" y="392"/>
                </a:cubicBezTo>
                <a:cubicBezTo>
                  <a:pt x="207" y="405"/>
                  <a:pt x="207" y="405"/>
                  <a:pt x="207" y="405"/>
                </a:cubicBezTo>
                <a:cubicBezTo>
                  <a:pt x="204" y="404"/>
                  <a:pt x="199" y="401"/>
                  <a:pt x="190" y="401"/>
                </a:cubicBezTo>
                <a:cubicBezTo>
                  <a:pt x="183" y="401"/>
                  <a:pt x="180" y="404"/>
                  <a:pt x="180" y="408"/>
                </a:cubicBezTo>
                <a:cubicBezTo>
                  <a:pt x="180" y="412"/>
                  <a:pt x="184" y="414"/>
                  <a:pt x="194" y="418"/>
                </a:cubicBezTo>
                <a:cubicBezTo>
                  <a:pt x="208" y="423"/>
                  <a:pt x="214" y="429"/>
                  <a:pt x="214" y="440"/>
                </a:cubicBezTo>
                <a:cubicBezTo>
                  <a:pt x="214" y="451"/>
                  <a:pt x="207" y="459"/>
                  <a:pt x="193" y="462"/>
                </a:cubicBezTo>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3" y="673"/>
                  <a:pt x="563"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8" name="TextBox 37"/>
          <p:cNvSpPr txBox="1"/>
          <p:nvPr/>
        </p:nvSpPr>
        <p:spPr>
          <a:xfrm>
            <a:off x="7392284" y="1844824"/>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39" name="TextBox 38"/>
          <p:cNvSpPr txBox="1"/>
          <p:nvPr/>
        </p:nvSpPr>
        <p:spPr>
          <a:xfrm>
            <a:off x="7392284" y="2140255"/>
            <a:ext cx="374348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7392284" y="3400228"/>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1" name="TextBox 40"/>
          <p:cNvSpPr txBox="1"/>
          <p:nvPr/>
        </p:nvSpPr>
        <p:spPr>
          <a:xfrm>
            <a:off x="7392284" y="3695659"/>
            <a:ext cx="3743482" cy="472950"/>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7392284" y="4930708"/>
            <a:ext cx="2961066" cy="285078"/>
          </a:xfrm>
          <a:prstGeom prst="rect">
            <a:avLst/>
          </a:prstGeom>
          <a:noFill/>
        </p:spPr>
        <p:txBody>
          <a:bodyPr wrap="square" tIns="0" bIns="0" rtlCol="0" anchor="t">
            <a:spAutoFit/>
          </a:bodyPr>
          <a:lstStyle/>
          <a:p>
            <a:pP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3" name="TextBox 42"/>
          <p:cNvSpPr txBox="1"/>
          <p:nvPr/>
        </p:nvSpPr>
        <p:spPr>
          <a:xfrm>
            <a:off x="7392284" y="5226139"/>
            <a:ext cx="3743482" cy="69249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801058" y="1844824"/>
            <a:ext cx="2961066" cy="285078"/>
          </a:xfrm>
          <a:prstGeom prst="rect">
            <a:avLst/>
          </a:prstGeom>
          <a:noFill/>
        </p:spPr>
        <p:txBody>
          <a:bodyPr wrap="square" tIns="0" bIns="0" rtlCol="0" anchor="t">
            <a:spAutoFit/>
          </a:bodyPr>
          <a:lstStyle/>
          <a:p>
            <a:pPr algn="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5" name="TextBox 44"/>
          <p:cNvSpPr txBox="1"/>
          <p:nvPr/>
        </p:nvSpPr>
        <p:spPr>
          <a:xfrm>
            <a:off x="1018642" y="2140255"/>
            <a:ext cx="3743482" cy="692497"/>
          </a:xfrm>
          <a:prstGeom prst="rect">
            <a:avLst/>
          </a:prstGeom>
          <a:noFill/>
        </p:spPr>
        <p:txBody>
          <a:bodyPr wrap="square" rtlCol="0">
            <a:spAutoFit/>
          </a:bodyPr>
          <a:lstStyle/>
          <a:p>
            <a:pPr algn="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1801058" y="3400228"/>
            <a:ext cx="2961066" cy="285078"/>
          </a:xfrm>
          <a:prstGeom prst="rect">
            <a:avLst/>
          </a:prstGeom>
          <a:noFill/>
        </p:spPr>
        <p:txBody>
          <a:bodyPr wrap="square" tIns="0" bIns="0" rtlCol="0" anchor="t">
            <a:spAutoFit/>
          </a:bodyPr>
          <a:lstStyle/>
          <a:p>
            <a:pPr algn="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7" name="TextBox 46"/>
          <p:cNvSpPr txBox="1"/>
          <p:nvPr/>
        </p:nvSpPr>
        <p:spPr>
          <a:xfrm>
            <a:off x="1018642" y="3695659"/>
            <a:ext cx="3743482" cy="472950"/>
          </a:xfrm>
          <a:prstGeom prst="rect">
            <a:avLst/>
          </a:prstGeom>
          <a:noFill/>
        </p:spPr>
        <p:txBody>
          <a:bodyPr wrap="square" rtlCol="0">
            <a:spAutoFit/>
          </a:bodyPr>
          <a:lstStyle/>
          <a:p>
            <a:pPr algn="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1801058" y="4930708"/>
            <a:ext cx="2961066" cy="285078"/>
          </a:xfrm>
          <a:prstGeom prst="rect">
            <a:avLst/>
          </a:prstGeom>
          <a:noFill/>
        </p:spPr>
        <p:txBody>
          <a:bodyPr wrap="square" tIns="0" bIns="0" rtlCol="0" anchor="t">
            <a:spAutoFit/>
          </a:bodyPr>
          <a:lstStyle/>
          <a:p>
            <a:pPr algn="r">
              <a:lnSpc>
                <a:spcPct val="150000"/>
              </a:lnSpc>
            </a:pP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49" name="TextBox 48"/>
          <p:cNvSpPr txBox="1"/>
          <p:nvPr/>
        </p:nvSpPr>
        <p:spPr>
          <a:xfrm>
            <a:off x="1018642" y="5226139"/>
            <a:ext cx="3743482" cy="692497"/>
          </a:xfrm>
          <a:prstGeom prst="rect">
            <a:avLst/>
          </a:prstGeom>
          <a:noFill/>
        </p:spPr>
        <p:txBody>
          <a:bodyPr wrap="square" rtlCol="0">
            <a:spAutoFit/>
          </a:bodyPr>
          <a:lstStyle/>
          <a:p>
            <a:pPr algn="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。您的内容打在这里</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，或者通过通过复制您的文本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51" name="直接连接符 50"/>
          <p:cNvCxnSpPr>
            <a:stCxn id="4" idx="3"/>
            <a:endCxn id="7" idx="1"/>
          </p:cNvCxnSpPr>
          <p:nvPr/>
        </p:nvCxnSpPr>
        <p:spPr>
          <a:xfrm>
            <a:off x="5735166" y="2248100"/>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5" idx="3"/>
            <a:endCxn id="8" idx="1"/>
          </p:cNvCxnSpPr>
          <p:nvPr/>
        </p:nvCxnSpPr>
        <p:spPr>
          <a:xfrm>
            <a:off x="5735166" y="3760268"/>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6" idx="3"/>
            <a:endCxn id="9" idx="1"/>
          </p:cNvCxnSpPr>
          <p:nvPr/>
        </p:nvCxnSpPr>
        <p:spPr>
          <a:xfrm>
            <a:off x="5735166" y="5272436"/>
            <a:ext cx="75701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54" name="文本框 53"/>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56" name="文本框 55"/>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58" name="直接连接符 57"/>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9"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2"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63" name="文本框 62"/>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700" fill="hold"/>
                                            <p:tgtEl>
                                              <p:spTgt spid="62"/>
                                            </p:tgtEl>
                                            <p:attrNameLst>
                                              <p:attrName>ppt_w</p:attrName>
                                            </p:attrNameLst>
                                          </p:cBhvr>
                                          <p:tavLst>
                                            <p:tav tm="0">
                                              <p:val>
                                                <p:strVal val="#ppt_w+.3"/>
                                              </p:val>
                                            </p:tav>
                                            <p:tav tm="100000">
                                              <p:val>
                                                <p:strVal val="#ppt_w"/>
                                              </p:val>
                                            </p:tav>
                                          </p:tavLst>
                                        </p:anim>
                                        <p:anim calcmode="lin" valueType="num">
                                          <p:cBhvr>
                                            <p:cTn id="8" dur="700" fill="hold"/>
                                            <p:tgtEl>
                                              <p:spTgt spid="62"/>
                                            </p:tgtEl>
                                            <p:attrNameLst>
                                              <p:attrName>ppt_h</p:attrName>
                                            </p:attrNameLst>
                                          </p:cBhvr>
                                          <p:tavLst>
                                            <p:tav tm="0">
                                              <p:val>
                                                <p:strVal val="#ppt_h"/>
                                              </p:val>
                                            </p:tav>
                                            <p:tav tm="100000">
                                              <p:val>
                                                <p:strVal val="#ppt_h"/>
                                              </p:val>
                                            </p:tav>
                                          </p:tavLst>
                                        </p:anim>
                                        <p:animEffect transition="in" filter="fade">
                                          <p:cBhvr>
                                            <p:cTn id="9" dur="700"/>
                                            <p:tgtEl>
                                              <p:spTgt spid="6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700" fill="hold"/>
                                            <p:tgtEl>
                                              <p:spTgt spid="61"/>
                                            </p:tgtEl>
                                            <p:attrNameLst>
                                              <p:attrName>ppt_w</p:attrName>
                                            </p:attrNameLst>
                                          </p:cBhvr>
                                          <p:tavLst>
                                            <p:tav tm="0">
                                              <p:val>
                                                <p:strVal val="#ppt_w+.3"/>
                                              </p:val>
                                            </p:tav>
                                            <p:tav tm="100000">
                                              <p:val>
                                                <p:strVal val="#ppt_w"/>
                                              </p:val>
                                            </p:tav>
                                          </p:tavLst>
                                        </p:anim>
                                        <p:anim calcmode="lin" valueType="num">
                                          <p:cBhvr>
                                            <p:cTn id="13" dur="700" fill="hold"/>
                                            <p:tgtEl>
                                              <p:spTgt spid="61"/>
                                            </p:tgtEl>
                                            <p:attrNameLst>
                                              <p:attrName>ppt_h</p:attrName>
                                            </p:attrNameLst>
                                          </p:cBhvr>
                                          <p:tavLst>
                                            <p:tav tm="0">
                                              <p:val>
                                                <p:strVal val="#ppt_h"/>
                                              </p:val>
                                            </p:tav>
                                            <p:tav tm="100000">
                                              <p:val>
                                                <p:strVal val="#ppt_h"/>
                                              </p:val>
                                            </p:tav>
                                          </p:tavLst>
                                        </p:anim>
                                        <p:animEffect transition="in" filter="fade">
                                          <p:cBhvr>
                                            <p:cTn id="14" dur="700"/>
                                            <p:tgtEl>
                                              <p:spTgt spid="6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700" fill="hold"/>
                                            <p:tgtEl>
                                              <p:spTgt spid="60"/>
                                            </p:tgtEl>
                                            <p:attrNameLst>
                                              <p:attrName>ppt_w</p:attrName>
                                            </p:attrNameLst>
                                          </p:cBhvr>
                                          <p:tavLst>
                                            <p:tav tm="0">
                                              <p:val>
                                                <p:strVal val="#ppt_w+.3"/>
                                              </p:val>
                                            </p:tav>
                                            <p:tav tm="100000">
                                              <p:val>
                                                <p:strVal val="#ppt_w"/>
                                              </p:val>
                                            </p:tav>
                                          </p:tavLst>
                                        </p:anim>
                                        <p:anim calcmode="lin" valueType="num">
                                          <p:cBhvr>
                                            <p:cTn id="18" dur="700" fill="hold"/>
                                            <p:tgtEl>
                                              <p:spTgt spid="60"/>
                                            </p:tgtEl>
                                            <p:attrNameLst>
                                              <p:attrName>ppt_h</p:attrName>
                                            </p:attrNameLst>
                                          </p:cBhvr>
                                          <p:tavLst>
                                            <p:tav tm="0">
                                              <p:val>
                                                <p:strVal val="#ppt_h"/>
                                              </p:val>
                                            </p:tav>
                                            <p:tav tm="100000">
                                              <p:val>
                                                <p:strVal val="#ppt_h"/>
                                              </p:val>
                                            </p:tav>
                                          </p:tavLst>
                                        </p:anim>
                                        <p:animEffect transition="in" filter="fade">
                                          <p:cBhvr>
                                            <p:cTn id="19" dur="700"/>
                                            <p:tgtEl>
                                              <p:spTgt spid="6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14:bounceEnd="25000">
                                          <p:cBhvr additive="base">
                                            <p:cTn id="22" dur="600" fill="hold"/>
                                            <p:tgtEl>
                                              <p:spTgt spid="5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ppt_x</p:attrName>
                                            </p:attrNameLst>
                                          </p:cBhvr>
                                          <p:tavLst>
                                            <p:tav tm="0">
                                              <p:val>
                                                <p:strVal val="#ppt_x-#ppt_w/2"/>
                                              </p:val>
                                            </p:tav>
                                            <p:tav tm="100000">
                                              <p:val>
                                                <p:strVal val="#ppt_x"/>
                                              </p:val>
                                            </p:tav>
                                          </p:tavLst>
                                        </p:anim>
                                        <p:anim calcmode="lin" valueType="num">
                                          <p:cBhvr>
                                            <p:cTn id="28" dur="500" fill="hold"/>
                                            <p:tgtEl>
                                              <p:spTgt spid="53"/>
                                            </p:tgtEl>
                                            <p:attrNameLst>
                                              <p:attrName>ppt_y</p:attrName>
                                            </p:attrNameLst>
                                          </p:cBhvr>
                                          <p:tavLst>
                                            <p:tav tm="0">
                                              <p:val>
                                                <p:strVal val="#ppt_y"/>
                                              </p:val>
                                            </p:tav>
                                            <p:tav tm="100000">
                                              <p:val>
                                                <p:strVal val="#ppt_y"/>
                                              </p:val>
                                            </p:tav>
                                          </p:tavLst>
                                        </p:anim>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ppt_x</p:attrName>
                                            </p:attrNameLst>
                                          </p:cBhvr>
                                          <p:tavLst>
                                            <p:tav tm="0">
                                              <p:val>
                                                <p:strVal val="#ppt_x"/>
                                              </p:val>
                                            </p:tav>
                                            <p:tav tm="100000">
                                              <p:val>
                                                <p:strVal val="#ppt_x"/>
                                              </p:val>
                                            </p:tav>
                                          </p:tavLst>
                                        </p:anim>
                                        <p:anim calcmode="lin" valueType="num">
                                          <p:cBhvr>
                                            <p:cTn id="35" dur="500" fill="hold"/>
                                            <p:tgtEl>
                                              <p:spTgt spid="54"/>
                                            </p:tgtEl>
                                            <p:attrNameLst>
                                              <p:attrName>ppt_y</p:attrName>
                                            </p:attrNameLst>
                                          </p:cBhvr>
                                          <p:tavLst>
                                            <p:tav tm="0">
                                              <p:val>
                                                <p:strVal val="#ppt_y+#ppt_h/2"/>
                                              </p:val>
                                            </p:tav>
                                            <p:tav tm="100000">
                                              <p:val>
                                                <p:strVal val="#ppt_y"/>
                                              </p:val>
                                            </p:tav>
                                          </p:tavLst>
                                        </p:anim>
                                        <p:anim calcmode="lin" valueType="num">
                                          <p:cBhvr>
                                            <p:cTn id="36" dur="500" fill="hold"/>
                                            <p:tgtEl>
                                              <p:spTgt spid="54"/>
                                            </p:tgtEl>
                                            <p:attrNameLst>
                                              <p:attrName>ppt_w</p:attrName>
                                            </p:attrNameLst>
                                          </p:cBhvr>
                                          <p:tavLst>
                                            <p:tav tm="0">
                                              <p:val>
                                                <p:strVal val="#ppt_w"/>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200"/>
                                            <p:tgtEl>
                                              <p:spTgt spid="5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100000">
                                              <p:val>
                                                <p:strVal val="#ppt_x"/>
                                              </p:val>
                                            </p:tav>
                                          </p:tavLst>
                                        </p:anim>
                                        <p:anim calcmode="lin" valueType="num">
                                          <p:cBhvr>
                                            <p:cTn id="46" dur="500" fill="hold"/>
                                            <p:tgtEl>
                                              <p:spTgt spid="56"/>
                                            </p:tgtEl>
                                            <p:attrNameLst>
                                              <p:attrName>ppt_y</p:attrName>
                                            </p:attrNameLst>
                                          </p:cBhvr>
                                          <p:tavLst>
                                            <p:tav tm="0">
                                              <p:val>
                                                <p:strVal val="#ppt_y+#ppt_h/2"/>
                                              </p:val>
                                            </p:tav>
                                            <p:tav tm="100000">
                                              <p:val>
                                                <p:strVal val="#ppt_y"/>
                                              </p:val>
                                            </p:tav>
                                          </p:tavLst>
                                        </p:anim>
                                        <p:anim calcmode="lin" valueType="num">
                                          <p:cBhvr>
                                            <p:cTn id="47" dur="500" fill="hold"/>
                                            <p:tgtEl>
                                              <p:spTgt spid="56"/>
                                            </p:tgtEl>
                                            <p:attrNameLst>
                                              <p:attrName>ppt_w</p:attrName>
                                            </p:attrNameLst>
                                          </p:cBhvr>
                                          <p:tavLst>
                                            <p:tav tm="0">
                                              <p:val>
                                                <p:strVal val="#ppt_w"/>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 calcmode="lin" valueType="num">
                                          <p:cBhvr>
                                            <p:cTn id="54" dur="500" fill="hold"/>
                                            <p:tgtEl>
                                              <p:spTgt spid="4"/>
                                            </p:tgtEl>
                                            <p:attrNameLst>
                                              <p:attrName>style.rotation</p:attrName>
                                            </p:attrNameLst>
                                          </p:cBhvr>
                                          <p:tavLst>
                                            <p:tav tm="0">
                                              <p:val>
                                                <p:fltVal val="360"/>
                                              </p:val>
                                            </p:tav>
                                            <p:tav tm="100000">
                                              <p:val>
                                                <p:fltVal val="0"/>
                                              </p:val>
                                            </p:tav>
                                          </p:tavLst>
                                        </p:anim>
                                        <p:animEffect transition="in" filter="fade">
                                          <p:cBhvr>
                                            <p:cTn id="55" dur="500"/>
                                            <p:tgtEl>
                                              <p:spTgt spid="4"/>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2700"/>
                                </p:stCondLst>
                                <p:childTnLst>
                                  <p:par>
                                    <p:cTn id="60" presetID="22" presetClass="entr" presetSubtype="1"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up)">
                                          <p:cBhvr>
                                            <p:cTn id="62" dur="500"/>
                                            <p:tgtEl>
                                              <p:spTgt spid="44"/>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childTnLst>
                              </p:cTn>
                            </p:par>
                            <p:par>
                              <p:cTn id="68" fill="hold">
                                <p:stCondLst>
                                  <p:cond delay="3200"/>
                                </p:stCondLst>
                                <p:childTnLst>
                                  <p:par>
                                    <p:cTn id="69" presetID="22" presetClass="entr" presetSubtype="8"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p:stCondLst>
                                  <p:cond delay="3700"/>
                                </p:stCondLst>
                                <p:childTnLst>
                                  <p:par>
                                    <p:cTn id="73" presetID="49" presetClass="entr" presetSubtype="0" decel="10000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 calcmode="lin" valueType="num">
                                          <p:cBhvr>
                                            <p:cTn id="77" dur="500" fill="hold"/>
                                            <p:tgtEl>
                                              <p:spTgt spid="7"/>
                                            </p:tgtEl>
                                            <p:attrNameLst>
                                              <p:attrName>style.rotation</p:attrName>
                                            </p:attrNameLst>
                                          </p:cBhvr>
                                          <p:tavLst>
                                            <p:tav tm="0">
                                              <p:val>
                                                <p:fltVal val="360"/>
                                              </p:val>
                                            </p:tav>
                                            <p:tav tm="100000">
                                              <p:val>
                                                <p:fltVal val="0"/>
                                              </p:val>
                                            </p:tav>
                                          </p:tavLst>
                                        </p:anim>
                                        <p:animEffect transition="in" filter="fade">
                                          <p:cBhvr>
                                            <p:cTn id="78" dur="500"/>
                                            <p:tgtEl>
                                              <p:spTgt spid="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par>
                              <p:cTn id="82" fill="hold">
                                <p:stCondLst>
                                  <p:cond delay="4200"/>
                                </p:stCondLst>
                                <p:childTnLst>
                                  <p:par>
                                    <p:cTn id="83" presetID="22" presetClass="entr" presetSubtype="1"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up)">
                                          <p:cBhvr>
                                            <p:cTn id="85" dur="500"/>
                                            <p:tgtEl>
                                              <p:spTgt spid="38"/>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1000"/>
                                            <p:tgtEl>
                                              <p:spTgt spid="39"/>
                                            </p:tgtEl>
                                          </p:cBhvr>
                                        </p:animEffect>
                                        <p:anim calcmode="lin" valueType="num">
                                          <p:cBhvr>
                                            <p:cTn id="89" dur="1000" fill="hold"/>
                                            <p:tgtEl>
                                              <p:spTgt spid="39"/>
                                            </p:tgtEl>
                                            <p:attrNameLst>
                                              <p:attrName>ppt_x</p:attrName>
                                            </p:attrNameLst>
                                          </p:cBhvr>
                                          <p:tavLst>
                                            <p:tav tm="0">
                                              <p:val>
                                                <p:strVal val="#ppt_x"/>
                                              </p:val>
                                            </p:tav>
                                            <p:tav tm="100000">
                                              <p:val>
                                                <p:strVal val="#ppt_x"/>
                                              </p:val>
                                            </p:tav>
                                          </p:tavLst>
                                        </p:anim>
                                        <p:anim calcmode="lin" valueType="num">
                                          <p:cBhvr>
                                            <p:cTn id="90" dur="1000" fill="hold"/>
                                            <p:tgtEl>
                                              <p:spTgt spid="39"/>
                                            </p:tgtEl>
                                            <p:attrNameLst>
                                              <p:attrName>ppt_y</p:attrName>
                                            </p:attrNameLst>
                                          </p:cBhvr>
                                          <p:tavLst>
                                            <p:tav tm="0">
                                              <p:val>
                                                <p:strVal val="#ppt_y+.1"/>
                                              </p:val>
                                            </p:tav>
                                            <p:tav tm="100000">
                                              <p:val>
                                                <p:strVal val="#ppt_y"/>
                                              </p:val>
                                            </p:tav>
                                          </p:tavLst>
                                        </p:anim>
                                      </p:childTnLst>
                                    </p:cTn>
                                  </p:par>
                                </p:childTnLst>
                              </p:cTn>
                            </p:par>
                            <p:par>
                              <p:cTn id="91" fill="hold">
                                <p:stCondLst>
                                  <p:cond delay="4700"/>
                                </p:stCondLst>
                                <p:childTnLst>
                                  <p:par>
                                    <p:cTn id="92" presetID="49" presetClass="entr" presetSubtype="0" decel="100000"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0">
                                              <p:val>
                                                <p:fltVal val="0"/>
                                              </p:val>
                                            </p:tav>
                                            <p:tav tm="100000">
                                              <p:val>
                                                <p:strVal val="#ppt_w"/>
                                              </p:val>
                                            </p:tav>
                                          </p:tavLst>
                                        </p:anim>
                                        <p:anim calcmode="lin" valueType="num">
                                          <p:cBhvr>
                                            <p:cTn id="95" dur="500" fill="hold"/>
                                            <p:tgtEl>
                                              <p:spTgt spid="5"/>
                                            </p:tgtEl>
                                            <p:attrNameLst>
                                              <p:attrName>ppt_h</p:attrName>
                                            </p:attrNameLst>
                                          </p:cBhvr>
                                          <p:tavLst>
                                            <p:tav tm="0">
                                              <p:val>
                                                <p:fltVal val="0"/>
                                              </p:val>
                                            </p:tav>
                                            <p:tav tm="100000">
                                              <p:val>
                                                <p:strVal val="#ppt_h"/>
                                              </p:val>
                                            </p:tav>
                                          </p:tavLst>
                                        </p:anim>
                                        <p:anim calcmode="lin" valueType="num">
                                          <p:cBhvr>
                                            <p:cTn id="96" dur="500" fill="hold"/>
                                            <p:tgtEl>
                                              <p:spTgt spid="5"/>
                                            </p:tgtEl>
                                            <p:attrNameLst>
                                              <p:attrName>style.rotation</p:attrName>
                                            </p:attrNameLst>
                                          </p:cBhvr>
                                          <p:tavLst>
                                            <p:tav tm="0">
                                              <p:val>
                                                <p:fltVal val="360"/>
                                              </p:val>
                                            </p:tav>
                                            <p:tav tm="100000">
                                              <p:val>
                                                <p:fltVal val="0"/>
                                              </p:val>
                                            </p:tav>
                                          </p:tavLst>
                                        </p:anim>
                                        <p:animEffect transition="in" filter="fade">
                                          <p:cBhvr>
                                            <p:cTn id="97" dur="500"/>
                                            <p:tgtEl>
                                              <p:spTgt spid="5"/>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par>
                              <p:cTn id="101" fill="hold">
                                <p:stCondLst>
                                  <p:cond delay="5200"/>
                                </p:stCondLst>
                                <p:childTnLst>
                                  <p:par>
                                    <p:cTn id="102" presetID="22" presetClass="entr" presetSubtype="1"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up)">
                                          <p:cBhvr>
                                            <p:cTn id="104" dur="500"/>
                                            <p:tgtEl>
                                              <p:spTgt spid="46"/>
                                            </p:tgtEl>
                                          </p:cBhvr>
                                        </p:animEffect>
                                      </p:childTnLst>
                                    </p:cTn>
                                  </p:par>
                                  <p:par>
                                    <p:cTn id="105" presetID="42"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1000"/>
                                            <p:tgtEl>
                                              <p:spTgt spid="47"/>
                                            </p:tgtEl>
                                          </p:cBhvr>
                                        </p:animEffect>
                                        <p:anim calcmode="lin" valueType="num">
                                          <p:cBhvr>
                                            <p:cTn id="108" dur="1000" fill="hold"/>
                                            <p:tgtEl>
                                              <p:spTgt spid="47"/>
                                            </p:tgtEl>
                                            <p:attrNameLst>
                                              <p:attrName>ppt_x</p:attrName>
                                            </p:attrNameLst>
                                          </p:cBhvr>
                                          <p:tavLst>
                                            <p:tav tm="0">
                                              <p:val>
                                                <p:strVal val="#ppt_x"/>
                                              </p:val>
                                            </p:tav>
                                            <p:tav tm="100000">
                                              <p:val>
                                                <p:strVal val="#ppt_x"/>
                                              </p:val>
                                            </p:tav>
                                          </p:tavLst>
                                        </p:anim>
                                        <p:anim calcmode="lin" valueType="num">
                                          <p:cBhvr>
                                            <p:cTn id="109" dur="1000" fill="hold"/>
                                            <p:tgtEl>
                                              <p:spTgt spid="47"/>
                                            </p:tgtEl>
                                            <p:attrNameLst>
                                              <p:attrName>ppt_y</p:attrName>
                                            </p:attrNameLst>
                                          </p:cBhvr>
                                          <p:tavLst>
                                            <p:tav tm="0">
                                              <p:val>
                                                <p:strVal val="#ppt_y+.1"/>
                                              </p:val>
                                            </p:tav>
                                            <p:tav tm="100000">
                                              <p:val>
                                                <p:strVal val="#ppt_y"/>
                                              </p:val>
                                            </p:tav>
                                          </p:tavLst>
                                        </p:anim>
                                      </p:childTnLst>
                                    </p:cTn>
                                  </p:par>
                                </p:childTnLst>
                              </p:cTn>
                            </p:par>
                            <p:par>
                              <p:cTn id="110" fill="hold">
                                <p:stCondLst>
                                  <p:cond delay="5700"/>
                                </p:stCondLst>
                                <p:childTnLst>
                                  <p:par>
                                    <p:cTn id="111" presetID="22" presetClass="entr" presetSubtype="8" fill="hold" nodeType="after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wipe(left)">
                                          <p:cBhvr>
                                            <p:cTn id="113" dur="500"/>
                                            <p:tgtEl>
                                              <p:spTgt spid="55"/>
                                            </p:tgtEl>
                                          </p:cBhvr>
                                        </p:animEffect>
                                      </p:childTnLst>
                                    </p:cTn>
                                  </p:par>
                                </p:childTnLst>
                              </p:cTn>
                            </p:par>
                            <p:par>
                              <p:cTn id="114" fill="hold">
                                <p:stCondLst>
                                  <p:cond delay="6200"/>
                                </p:stCondLst>
                                <p:childTnLst>
                                  <p:par>
                                    <p:cTn id="115" presetID="49" presetClass="entr" presetSubtype="0" decel="10000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 calcmode="lin" valueType="num">
                                          <p:cBhvr>
                                            <p:cTn id="117" dur="500" fill="hold"/>
                                            <p:tgtEl>
                                              <p:spTgt spid="8"/>
                                            </p:tgtEl>
                                            <p:attrNameLst>
                                              <p:attrName>ppt_w</p:attrName>
                                            </p:attrNameLst>
                                          </p:cBhvr>
                                          <p:tavLst>
                                            <p:tav tm="0">
                                              <p:val>
                                                <p:fltVal val="0"/>
                                              </p:val>
                                            </p:tav>
                                            <p:tav tm="100000">
                                              <p:val>
                                                <p:strVal val="#ppt_w"/>
                                              </p:val>
                                            </p:tav>
                                          </p:tavLst>
                                        </p:anim>
                                        <p:anim calcmode="lin" valueType="num">
                                          <p:cBhvr>
                                            <p:cTn id="118" dur="500" fill="hold"/>
                                            <p:tgtEl>
                                              <p:spTgt spid="8"/>
                                            </p:tgtEl>
                                            <p:attrNameLst>
                                              <p:attrName>ppt_h</p:attrName>
                                            </p:attrNameLst>
                                          </p:cBhvr>
                                          <p:tavLst>
                                            <p:tav tm="0">
                                              <p:val>
                                                <p:fltVal val="0"/>
                                              </p:val>
                                            </p:tav>
                                            <p:tav tm="100000">
                                              <p:val>
                                                <p:strVal val="#ppt_h"/>
                                              </p:val>
                                            </p:tav>
                                          </p:tavLst>
                                        </p:anim>
                                        <p:anim calcmode="lin" valueType="num">
                                          <p:cBhvr>
                                            <p:cTn id="119" dur="500" fill="hold"/>
                                            <p:tgtEl>
                                              <p:spTgt spid="8"/>
                                            </p:tgtEl>
                                            <p:attrNameLst>
                                              <p:attrName>style.rotation</p:attrName>
                                            </p:attrNameLst>
                                          </p:cBhvr>
                                          <p:tavLst>
                                            <p:tav tm="0">
                                              <p:val>
                                                <p:fltVal val="360"/>
                                              </p:val>
                                            </p:tav>
                                            <p:tav tm="100000">
                                              <p:val>
                                                <p:fltVal val="0"/>
                                              </p:val>
                                            </p:tav>
                                          </p:tavLst>
                                        </p:anim>
                                        <p:animEffect transition="in" filter="fade">
                                          <p:cBhvr>
                                            <p:cTn id="120" dur="500"/>
                                            <p:tgtEl>
                                              <p:spTgt spid="8"/>
                                            </p:tgtEl>
                                          </p:cBhvr>
                                        </p:animEffect>
                                      </p:childTnLst>
                                    </p:cTn>
                                  </p:par>
                                  <p:par>
                                    <p:cTn id="121" presetID="10" presetClass="entr" presetSubtype="0" fill="hold"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fade">
                                          <p:cBhvr>
                                            <p:cTn id="123" dur="500"/>
                                            <p:tgtEl>
                                              <p:spTgt spid="17"/>
                                            </p:tgtEl>
                                          </p:cBhvr>
                                        </p:animEffect>
                                      </p:childTnLst>
                                    </p:cTn>
                                  </p:par>
                                </p:childTnLst>
                              </p:cTn>
                            </p:par>
                            <p:par>
                              <p:cTn id="124" fill="hold">
                                <p:stCondLst>
                                  <p:cond delay="6700"/>
                                </p:stCondLst>
                                <p:childTnLst>
                                  <p:par>
                                    <p:cTn id="125" presetID="22" presetClass="entr" presetSubtype="1"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ipe(up)">
                                          <p:cBhvr>
                                            <p:cTn id="127" dur="500"/>
                                            <p:tgtEl>
                                              <p:spTgt spid="40"/>
                                            </p:tgtEl>
                                          </p:cBhvr>
                                        </p:animEffect>
                                      </p:childTnLst>
                                    </p:cTn>
                                  </p:par>
                                  <p:par>
                                    <p:cTn id="128" presetID="42" presetClass="entr" presetSubtype="0"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1000"/>
                                            <p:tgtEl>
                                              <p:spTgt spid="41"/>
                                            </p:tgtEl>
                                          </p:cBhvr>
                                        </p:animEffect>
                                        <p:anim calcmode="lin" valueType="num">
                                          <p:cBhvr>
                                            <p:cTn id="131" dur="1000" fill="hold"/>
                                            <p:tgtEl>
                                              <p:spTgt spid="41"/>
                                            </p:tgtEl>
                                            <p:attrNameLst>
                                              <p:attrName>ppt_x</p:attrName>
                                            </p:attrNameLst>
                                          </p:cBhvr>
                                          <p:tavLst>
                                            <p:tav tm="0">
                                              <p:val>
                                                <p:strVal val="#ppt_x"/>
                                              </p:val>
                                            </p:tav>
                                            <p:tav tm="100000">
                                              <p:val>
                                                <p:strVal val="#ppt_x"/>
                                              </p:val>
                                            </p:tav>
                                          </p:tavLst>
                                        </p:anim>
                                        <p:anim calcmode="lin" valueType="num">
                                          <p:cBhvr>
                                            <p:cTn id="132" dur="1000" fill="hold"/>
                                            <p:tgtEl>
                                              <p:spTgt spid="41"/>
                                            </p:tgtEl>
                                            <p:attrNameLst>
                                              <p:attrName>ppt_y</p:attrName>
                                            </p:attrNameLst>
                                          </p:cBhvr>
                                          <p:tavLst>
                                            <p:tav tm="0">
                                              <p:val>
                                                <p:strVal val="#ppt_y+.1"/>
                                              </p:val>
                                            </p:tav>
                                            <p:tav tm="100000">
                                              <p:val>
                                                <p:strVal val="#ppt_y"/>
                                              </p:val>
                                            </p:tav>
                                          </p:tavLst>
                                        </p:anim>
                                      </p:childTnLst>
                                    </p:cTn>
                                  </p:par>
                                </p:childTnLst>
                              </p:cTn>
                            </p:par>
                            <p:par>
                              <p:cTn id="133" fill="hold">
                                <p:stCondLst>
                                  <p:cond delay="7200"/>
                                </p:stCondLst>
                                <p:childTnLst>
                                  <p:par>
                                    <p:cTn id="134" presetID="49" presetClass="entr" presetSubtype="0" decel="100000"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p:cTn id="136" dur="500" fill="hold"/>
                                            <p:tgtEl>
                                              <p:spTgt spid="6"/>
                                            </p:tgtEl>
                                            <p:attrNameLst>
                                              <p:attrName>ppt_w</p:attrName>
                                            </p:attrNameLst>
                                          </p:cBhvr>
                                          <p:tavLst>
                                            <p:tav tm="0">
                                              <p:val>
                                                <p:fltVal val="0"/>
                                              </p:val>
                                            </p:tav>
                                            <p:tav tm="100000">
                                              <p:val>
                                                <p:strVal val="#ppt_w"/>
                                              </p:val>
                                            </p:tav>
                                          </p:tavLst>
                                        </p:anim>
                                        <p:anim calcmode="lin" valueType="num">
                                          <p:cBhvr>
                                            <p:cTn id="137" dur="500" fill="hold"/>
                                            <p:tgtEl>
                                              <p:spTgt spid="6"/>
                                            </p:tgtEl>
                                            <p:attrNameLst>
                                              <p:attrName>ppt_h</p:attrName>
                                            </p:attrNameLst>
                                          </p:cBhvr>
                                          <p:tavLst>
                                            <p:tav tm="0">
                                              <p:val>
                                                <p:fltVal val="0"/>
                                              </p:val>
                                            </p:tav>
                                            <p:tav tm="100000">
                                              <p:val>
                                                <p:strVal val="#ppt_h"/>
                                              </p:val>
                                            </p:tav>
                                          </p:tavLst>
                                        </p:anim>
                                        <p:anim calcmode="lin" valueType="num">
                                          <p:cBhvr>
                                            <p:cTn id="138" dur="500" fill="hold"/>
                                            <p:tgtEl>
                                              <p:spTgt spid="6"/>
                                            </p:tgtEl>
                                            <p:attrNameLst>
                                              <p:attrName>style.rotation</p:attrName>
                                            </p:attrNameLst>
                                          </p:cBhvr>
                                          <p:tavLst>
                                            <p:tav tm="0">
                                              <p:val>
                                                <p:fltVal val="360"/>
                                              </p:val>
                                            </p:tav>
                                            <p:tav tm="100000">
                                              <p:val>
                                                <p:fltVal val="0"/>
                                              </p:val>
                                            </p:tav>
                                          </p:tavLst>
                                        </p:anim>
                                        <p:animEffect transition="in" filter="fade">
                                          <p:cBhvr>
                                            <p:cTn id="139" dur="500"/>
                                            <p:tgtEl>
                                              <p:spTgt spid="6"/>
                                            </p:tgtEl>
                                          </p:cBhvr>
                                        </p:animEffect>
                                      </p:childTnLst>
                                    </p:cTn>
                                  </p:par>
                                  <p:par>
                                    <p:cTn id="140" presetID="10" presetClass="entr" presetSubtype="0" fill="hold" nodeType="with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fade">
                                          <p:cBhvr>
                                            <p:cTn id="142" dur="500"/>
                                            <p:tgtEl>
                                              <p:spTgt spid="32"/>
                                            </p:tgtEl>
                                          </p:cBhvr>
                                        </p:animEffect>
                                      </p:childTnLst>
                                    </p:cTn>
                                  </p:par>
                                </p:childTnLst>
                              </p:cTn>
                            </p:par>
                            <p:par>
                              <p:cTn id="143" fill="hold">
                                <p:stCondLst>
                                  <p:cond delay="7700"/>
                                </p:stCondLst>
                                <p:childTnLst>
                                  <p:par>
                                    <p:cTn id="144" presetID="22" presetClass="entr" presetSubtype="1" fill="hold" grpId="0" nodeType="afterEffect">
                                      <p:stCondLst>
                                        <p:cond delay="0"/>
                                      </p:stCondLst>
                                      <p:childTnLst>
                                        <p:set>
                                          <p:cBhvr>
                                            <p:cTn id="145" dur="1" fill="hold">
                                              <p:stCondLst>
                                                <p:cond delay="0"/>
                                              </p:stCondLst>
                                            </p:cTn>
                                            <p:tgtEl>
                                              <p:spTgt spid="48"/>
                                            </p:tgtEl>
                                            <p:attrNameLst>
                                              <p:attrName>style.visibility</p:attrName>
                                            </p:attrNameLst>
                                          </p:cBhvr>
                                          <p:to>
                                            <p:strVal val="visible"/>
                                          </p:to>
                                        </p:set>
                                        <p:animEffect transition="in" filter="wipe(up)">
                                          <p:cBhvr>
                                            <p:cTn id="146" dur="500"/>
                                            <p:tgtEl>
                                              <p:spTgt spid="48"/>
                                            </p:tgtEl>
                                          </p:cBhvr>
                                        </p:animEffect>
                                      </p:childTnLst>
                                    </p:cTn>
                                  </p:par>
                                  <p:par>
                                    <p:cTn id="147" presetID="42" presetClass="entr" presetSubtype="0"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1000"/>
                                            <p:tgtEl>
                                              <p:spTgt spid="49"/>
                                            </p:tgtEl>
                                          </p:cBhvr>
                                        </p:animEffect>
                                        <p:anim calcmode="lin" valueType="num">
                                          <p:cBhvr>
                                            <p:cTn id="150" dur="1000" fill="hold"/>
                                            <p:tgtEl>
                                              <p:spTgt spid="49"/>
                                            </p:tgtEl>
                                            <p:attrNameLst>
                                              <p:attrName>ppt_x</p:attrName>
                                            </p:attrNameLst>
                                          </p:cBhvr>
                                          <p:tavLst>
                                            <p:tav tm="0">
                                              <p:val>
                                                <p:strVal val="#ppt_x"/>
                                              </p:val>
                                            </p:tav>
                                            <p:tav tm="100000">
                                              <p:val>
                                                <p:strVal val="#ppt_x"/>
                                              </p:val>
                                            </p:tav>
                                          </p:tavLst>
                                        </p:anim>
                                        <p:anim calcmode="lin" valueType="num">
                                          <p:cBhvr>
                                            <p:cTn id="151" dur="1000" fill="hold"/>
                                            <p:tgtEl>
                                              <p:spTgt spid="49"/>
                                            </p:tgtEl>
                                            <p:attrNameLst>
                                              <p:attrName>ppt_y</p:attrName>
                                            </p:attrNameLst>
                                          </p:cBhvr>
                                          <p:tavLst>
                                            <p:tav tm="0">
                                              <p:val>
                                                <p:strVal val="#ppt_y+.1"/>
                                              </p:val>
                                            </p:tav>
                                            <p:tav tm="100000">
                                              <p:val>
                                                <p:strVal val="#ppt_y"/>
                                              </p:val>
                                            </p:tav>
                                          </p:tavLst>
                                        </p:anim>
                                      </p:childTnLst>
                                    </p:cTn>
                                  </p:par>
                                </p:childTnLst>
                              </p:cTn>
                            </p:par>
                            <p:par>
                              <p:cTn id="152" fill="hold">
                                <p:stCondLst>
                                  <p:cond delay="8200"/>
                                </p:stCondLst>
                                <p:childTnLst>
                                  <p:par>
                                    <p:cTn id="153" presetID="22" presetClass="entr" presetSubtype="8" fill="hold" nodeType="after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wipe(left)">
                                          <p:cBhvr>
                                            <p:cTn id="155" dur="500"/>
                                            <p:tgtEl>
                                              <p:spTgt spid="57"/>
                                            </p:tgtEl>
                                          </p:cBhvr>
                                        </p:animEffect>
                                      </p:childTnLst>
                                    </p:cTn>
                                  </p:par>
                                </p:childTnLst>
                              </p:cTn>
                            </p:par>
                            <p:par>
                              <p:cTn id="156" fill="hold">
                                <p:stCondLst>
                                  <p:cond delay="8700"/>
                                </p:stCondLst>
                                <p:childTnLst>
                                  <p:par>
                                    <p:cTn id="157" presetID="49" presetClass="entr" presetSubtype="0" decel="100000" fill="hold" grpId="0" nodeType="afterEffect">
                                      <p:stCondLst>
                                        <p:cond delay="0"/>
                                      </p:stCondLst>
                                      <p:childTnLst>
                                        <p:set>
                                          <p:cBhvr>
                                            <p:cTn id="158" dur="1" fill="hold">
                                              <p:stCondLst>
                                                <p:cond delay="0"/>
                                              </p:stCondLst>
                                            </p:cTn>
                                            <p:tgtEl>
                                              <p:spTgt spid="9"/>
                                            </p:tgtEl>
                                            <p:attrNameLst>
                                              <p:attrName>style.visibility</p:attrName>
                                            </p:attrNameLst>
                                          </p:cBhvr>
                                          <p:to>
                                            <p:strVal val="visible"/>
                                          </p:to>
                                        </p:set>
                                        <p:anim calcmode="lin" valueType="num">
                                          <p:cBhvr>
                                            <p:cTn id="159" dur="500" fill="hold"/>
                                            <p:tgtEl>
                                              <p:spTgt spid="9"/>
                                            </p:tgtEl>
                                            <p:attrNameLst>
                                              <p:attrName>ppt_w</p:attrName>
                                            </p:attrNameLst>
                                          </p:cBhvr>
                                          <p:tavLst>
                                            <p:tav tm="0">
                                              <p:val>
                                                <p:fltVal val="0"/>
                                              </p:val>
                                            </p:tav>
                                            <p:tav tm="100000">
                                              <p:val>
                                                <p:strVal val="#ppt_w"/>
                                              </p:val>
                                            </p:tav>
                                          </p:tavLst>
                                        </p:anim>
                                        <p:anim calcmode="lin" valueType="num">
                                          <p:cBhvr>
                                            <p:cTn id="160" dur="500" fill="hold"/>
                                            <p:tgtEl>
                                              <p:spTgt spid="9"/>
                                            </p:tgtEl>
                                            <p:attrNameLst>
                                              <p:attrName>ppt_h</p:attrName>
                                            </p:attrNameLst>
                                          </p:cBhvr>
                                          <p:tavLst>
                                            <p:tav tm="0">
                                              <p:val>
                                                <p:fltVal val="0"/>
                                              </p:val>
                                            </p:tav>
                                            <p:tav tm="100000">
                                              <p:val>
                                                <p:strVal val="#ppt_h"/>
                                              </p:val>
                                            </p:tav>
                                          </p:tavLst>
                                        </p:anim>
                                        <p:anim calcmode="lin" valueType="num">
                                          <p:cBhvr>
                                            <p:cTn id="161" dur="500" fill="hold"/>
                                            <p:tgtEl>
                                              <p:spTgt spid="9"/>
                                            </p:tgtEl>
                                            <p:attrNameLst>
                                              <p:attrName>style.rotation</p:attrName>
                                            </p:attrNameLst>
                                          </p:cBhvr>
                                          <p:tavLst>
                                            <p:tav tm="0">
                                              <p:val>
                                                <p:fltVal val="360"/>
                                              </p:val>
                                            </p:tav>
                                            <p:tav tm="100000">
                                              <p:val>
                                                <p:fltVal val="0"/>
                                              </p:val>
                                            </p:tav>
                                          </p:tavLst>
                                        </p:anim>
                                        <p:animEffect transition="in" filter="fade">
                                          <p:cBhvr>
                                            <p:cTn id="162" dur="500"/>
                                            <p:tgtEl>
                                              <p:spTgt spid="9"/>
                                            </p:tgtEl>
                                          </p:cBhvr>
                                        </p:animEffect>
                                      </p:childTnLst>
                                    </p:cTn>
                                  </p:par>
                                  <p:par>
                                    <p:cTn id="163" presetID="10" presetClass="entr" presetSubtype="0" fill="hold" nodeType="with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par>
                              <p:cTn id="166" fill="hold">
                                <p:stCondLst>
                                  <p:cond delay="9200"/>
                                </p:stCondLst>
                                <p:childTnLst>
                                  <p:par>
                                    <p:cTn id="167" presetID="22" presetClass="entr" presetSubtype="1" fill="hold" grpId="0" nodeType="after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wipe(up)">
                                          <p:cBhvr>
                                            <p:cTn id="169" dur="500"/>
                                            <p:tgtEl>
                                              <p:spTgt spid="42"/>
                                            </p:tgtEl>
                                          </p:cBhvr>
                                        </p:animEffect>
                                      </p:childTnLst>
                                    </p:cTn>
                                  </p:par>
                                  <p:par>
                                    <p:cTn id="170" presetID="42" presetClass="entr" presetSubtype="0" fill="hold" grpId="0" nodeType="withEffect">
                                      <p:stCondLst>
                                        <p:cond delay="0"/>
                                      </p:stCondLst>
                                      <p:childTnLst>
                                        <p:set>
                                          <p:cBhvr>
                                            <p:cTn id="171" dur="1" fill="hold">
                                              <p:stCondLst>
                                                <p:cond delay="0"/>
                                              </p:stCondLst>
                                            </p:cTn>
                                            <p:tgtEl>
                                              <p:spTgt spid="43"/>
                                            </p:tgtEl>
                                            <p:attrNameLst>
                                              <p:attrName>style.visibility</p:attrName>
                                            </p:attrNameLst>
                                          </p:cBhvr>
                                          <p:to>
                                            <p:strVal val="visible"/>
                                          </p:to>
                                        </p:set>
                                        <p:animEffect transition="in" filter="fade">
                                          <p:cBhvr>
                                            <p:cTn id="172" dur="1000"/>
                                            <p:tgtEl>
                                              <p:spTgt spid="43"/>
                                            </p:tgtEl>
                                          </p:cBhvr>
                                        </p:animEffect>
                                        <p:anim calcmode="lin" valueType="num">
                                          <p:cBhvr>
                                            <p:cTn id="173" dur="1000" fill="hold"/>
                                            <p:tgtEl>
                                              <p:spTgt spid="43"/>
                                            </p:tgtEl>
                                            <p:attrNameLst>
                                              <p:attrName>ppt_x</p:attrName>
                                            </p:attrNameLst>
                                          </p:cBhvr>
                                          <p:tavLst>
                                            <p:tav tm="0">
                                              <p:val>
                                                <p:strVal val="#ppt_x"/>
                                              </p:val>
                                            </p:tav>
                                            <p:tav tm="100000">
                                              <p:val>
                                                <p:strVal val="#ppt_x"/>
                                              </p:val>
                                            </p:tav>
                                          </p:tavLst>
                                        </p:anim>
                                        <p:anim calcmode="lin" valueType="num">
                                          <p:cBhvr>
                                            <p:cTn id="174" dur="1000" fill="hold"/>
                                            <p:tgtEl>
                                              <p:spTgt spid="43"/>
                                            </p:tgtEl>
                                            <p:attrNameLst>
                                              <p:attrName>ppt_y</p:attrName>
                                            </p:attrNameLst>
                                          </p:cBhvr>
                                          <p:tavLst>
                                            <p:tav tm="0">
                                              <p:val>
                                                <p:strVal val="#ppt_y+.1"/>
                                              </p:val>
                                            </p:tav>
                                            <p:tav tm="100000">
                                              <p:val>
                                                <p:strVal val="#ppt_y"/>
                                              </p:val>
                                            </p:tav>
                                          </p:tavLst>
                                        </p:anim>
                                      </p:childTnLst>
                                    </p:cTn>
                                  </p:par>
                                </p:childTnLst>
                              </p:cTn>
                            </p:par>
                            <p:par>
                              <p:cTn id="175" fill="hold">
                                <p:stCondLst>
                                  <p:cond delay="9700"/>
                                </p:stCondLst>
                                <p:childTnLst>
                                  <p:par>
                                    <p:cTn id="176" presetID="1" presetClass="entr" presetSubtype="0" fill="hold" grpId="0" nodeType="afterEffect">
                                      <p:stCondLst>
                                        <p:cond delay="0"/>
                                      </p:stCondLst>
                                      <p:childTnLst>
                                        <p:set>
                                          <p:cBhvr>
                                            <p:cTn id="177" dur="1" fill="hold">
                                              <p:stCondLst>
                                                <p:cond delay="499"/>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3" grpId="0" animBg="1"/>
          <p:bldP spid="54" grpId="0"/>
          <p:bldP spid="56" grpId="0"/>
          <p:bldP spid="59" grpId="0" animBg="1"/>
          <p:bldP spid="60" grpId="0" animBg="1"/>
          <p:bldP spid="61" grpId="0" animBg="1"/>
          <p:bldP spid="62" grpId="0" animBg="1"/>
          <p:bldP spid="6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700" fill="hold"/>
                                            <p:tgtEl>
                                              <p:spTgt spid="62"/>
                                            </p:tgtEl>
                                            <p:attrNameLst>
                                              <p:attrName>ppt_w</p:attrName>
                                            </p:attrNameLst>
                                          </p:cBhvr>
                                          <p:tavLst>
                                            <p:tav tm="0">
                                              <p:val>
                                                <p:strVal val="#ppt_w+.3"/>
                                              </p:val>
                                            </p:tav>
                                            <p:tav tm="100000">
                                              <p:val>
                                                <p:strVal val="#ppt_w"/>
                                              </p:val>
                                            </p:tav>
                                          </p:tavLst>
                                        </p:anim>
                                        <p:anim calcmode="lin" valueType="num">
                                          <p:cBhvr>
                                            <p:cTn id="8" dur="700" fill="hold"/>
                                            <p:tgtEl>
                                              <p:spTgt spid="62"/>
                                            </p:tgtEl>
                                            <p:attrNameLst>
                                              <p:attrName>ppt_h</p:attrName>
                                            </p:attrNameLst>
                                          </p:cBhvr>
                                          <p:tavLst>
                                            <p:tav tm="0">
                                              <p:val>
                                                <p:strVal val="#ppt_h"/>
                                              </p:val>
                                            </p:tav>
                                            <p:tav tm="100000">
                                              <p:val>
                                                <p:strVal val="#ppt_h"/>
                                              </p:val>
                                            </p:tav>
                                          </p:tavLst>
                                        </p:anim>
                                        <p:animEffect transition="in" filter="fade">
                                          <p:cBhvr>
                                            <p:cTn id="9" dur="700"/>
                                            <p:tgtEl>
                                              <p:spTgt spid="6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700" fill="hold"/>
                                            <p:tgtEl>
                                              <p:spTgt spid="61"/>
                                            </p:tgtEl>
                                            <p:attrNameLst>
                                              <p:attrName>ppt_w</p:attrName>
                                            </p:attrNameLst>
                                          </p:cBhvr>
                                          <p:tavLst>
                                            <p:tav tm="0">
                                              <p:val>
                                                <p:strVal val="#ppt_w+.3"/>
                                              </p:val>
                                            </p:tav>
                                            <p:tav tm="100000">
                                              <p:val>
                                                <p:strVal val="#ppt_w"/>
                                              </p:val>
                                            </p:tav>
                                          </p:tavLst>
                                        </p:anim>
                                        <p:anim calcmode="lin" valueType="num">
                                          <p:cBhvr>
                                            <p:cTn id="13" dur="700" fill="hold"/>
                                            <p:tgtEl>
                                              <p:spTgt spid="61"/>
                                            </p:tgtEl>
                                            <p:attrNameLst>
                                              <p:attrName>ppt_h</p:attrName>
                                            </p:attrNameLst>
                                          </p:cBhvr>
                                          <p:tavLst>
                                            <p:tav tm="0">
                                              <p:val>
                                                <p:strVal val="#ppt_h"/>
                                              </p:val>
                                            </p:tav>
                                            <p:tav tm="100000">
                                              <p:val>
                                                <p:strVal val="#ppt_h"/>
                                              </p:val>
                                            </p:tav>
                                          </p:tavLst>
                                        </p:anim>
                                        <p:animEffect transition="in" filter="fade">
                                          <p:cBhvr>
                                            <p:cTn id="14" dur="700"/>
                                            <p:tgtEl>
                                              <p:spTgt spid="6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700" fill="hold"/>
                                            <p:tgtEl>
                                              <p:spTgt spid="60"/>
                                            </p:tgtEl>
                                            <p:attrNameLst>
                                              <p:attrName>ppt_w</p:attrName>
                                            </p:attrNameLst>
                                          </p:cBhvr>
                                          <p:tavLst>
                                            <p:tav tm="0">
                                              <p:val>
                                                <p:strVal val="#ppt_w+.3"/>
                                              </p:val>
                                            </p:tav>
                                            <p:tav tm="100000">
                                              <p:val>
                                                <p:strVal val="#ppt_w"/>
                                              </p:val>
                                            </p:tav>
                                          </p:tavLst>
                                        </p:anim>
                                        <p:anim calcmode="lin" valueType="num">
                                          <p:cBhvr>
                                            <p:cTn id="18" dur="700" fill="hold"/>
                                            <p:tgtEl>
                                              <p:spTgt spid="60"/>
                                            </p:tgtEl>
                                            <p:attrNameLst>
                                              <p:attrName>ppt_h</p:attrName>
                                            </p:attrNameLst>
                                          </p:cBhvr>
                                          <p:tavLst>
                                            <p:tav tm="0">
                                              <p:val>
                                                <p:strVal val="#ppt_h"/>
                                              </p:val>
                                            </p:tav>
                                            <p:tav tm="100000">
                                              <p:val>
                                                <p:strVal val="#ppt_h"/>
                                              </p:val>
                                            </p:tav>
                                          </p:tavLst>
                                        </p:anim>
                                        <p:animEffect transition="in" filter="fade">
                                          <p:cBhvr>
                                            <p:cTn id="19" dur="700"/>
                                            <p:tgtEl>
                                              <p:spTgt spid="6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600" fill="hold"/>
                                            <p:tgtEl>
                                              <p:spTgt spid="59"/>
                                            </p:tgtEl>
                                            <p:attrNameLst>
                                              <p:attrName>ppt_x</p:attrName>
                                            </p:attrNameLst>
                                          </p:cBhvr>
                                          <p:tavLst>
                                            <p:tav tm="0">
                                              <p:val>
                                                <p:strVal val="1+#ppt_w/2"/>
                                              </p:val>
                                            </p:tav>
                                            <p:tav tm="100000">
                                              <p:val>
                                                <p:strVal val="#ppt_x"/>
                                              </p:val>
                                            </p:tav>
                                          </p:tavLst>
                                        </p:anim>
                                        <p:anim calcmode="lin" valueType="num">
                                          <p:cBhvr additive="base">
                                            <p:cTn id="23" dur="6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ppt_x</p:attrName>
                                            </p:attrNameLst>
                                          </p:cBhvr>
                                          <p:tavLst>
                                            <p:tav tm="0">
                                              <p:val>
                                                <p:strVal val="#ppt_x-#ppt_w/2"/>
                                              </p:val>
                                            </p:tav>
                                            <p:tav tm="100000">
                                              <p:val>
                                                <p:strVal val="#ppt_x"/>
                                              </p:val>
                                            </p:tav>
                                          </p:tavLst>
                                        </p:anim>
                                        <p:anim calcmode="lin" valueType="num">
                                          <p:cBhvr>
                                            <p:cTn id="28" dur="500" fill="hold"/>
                                            <p:tgtEl>
                                              <p:spTgt spid="53"/>
                                            </p:tgtEl>
                                            <p:attrNameLst>
                                              <p:attrName>ppt_y</p:attrName>
                                            </p:attrNameLst>
                                          </p:cBhvr>
                                          <p:tavLst>
                                            <p:tav tm="0">
                                              <p:val>
                                                <p:strVal val="#ppt_y"/>
                                              </p:val>
                                            </p:tav>
                                            <p:tav tm="100000">
                                              <p:val>
                                                <p:strVal val="#ppt_y"/>
                                              </p:val>
                                            </p:tav>
                                          </p:tavLst>
                                        </p:anim>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ppt_x</p:attrName>
                                            </p:attrNameLst>
                                          </p:cBhvr>
                                          <p:tavLst>
                                            <p:tav tm="0">
                                              <p:val>
                                                <p:strVal val="#ppt_x"/>
                                              </p:val>
                                            </p:tav>
                                            <p:tav tm="100000">
                                              <p:val>
                                                <p:strVal val="#ppt_x"/>
                                              </p:val>
                                            </p:tav>
                                          </p:tavLst>
                                        </p:anim>
                                        <p:anim calcmode="lin" valueType="num">
                                          <p:cBhvr>
                                            <p:cTn id="35" dur="500" fill="hold"/>
                                            <p:tgtEl>
                                              <p:spTgt spid="54"/>
                                            </p:tgtEl>
                                            <p:attrNameLst>
                                              <p:attrName>ppt_y</p:attrName>
                                            </p:attrNameLst>
                                          </p:cBhvr>
                                          <p:tavLst>
                                            <p:tav tm="0">
                                              <p:val>
                                                <p:strVal val="#ppt_y+#ppt_h/2"/>
                                              </p:val>
                                            </p:tav>
                                            <p:tav tm="100000">
                                              <p:val>
                                                <p:strVal val="#ppt_y"/>
                                              </p:val>
                                            </p:tav>
                                          </p:tavLst>
                                        </p:anim>
                                        <p:anim calcmode="lin" valueType="num">
                                          <p:cBhvr>
                                            <p:cTn id="36" dur="500" fill="hold"/>
                                            <p:tgtEl>
                                              <p:spTgt spid="54"/>
                                            </p:tgtEl>
                                            <p:attrNameLst>
                                              <p:attrName>ppt_w</p:attrName>
                                            </p:attrNameLst>
                                          </p:cBhvr>
                                          <p:tavLst>
                                            <p:tav tm="0">
                                              <p:val>
                                                <p:strVal val="#ppt_w"/>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200"/>
                                            <p:tgtEl>
                                              <p:spTgt spid="5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100000">
                                              <p:val>
                                                <p:strVal val="#ppt_x"/>
                                              </p:val>
                                            </p:tav>
                                          </p:tavLst>
                                        </p:anim>
                                        <p:anim calcmode="lin" valueType="num">
                                          <p:cBhvr>
                                            <p:cTn id="46" dur="500" fill="hold"/>
                                            <p:tgtEl>
                                              <p:spTgt spid="56"/>
                                            </p:tgtEl>
                                            <p:attrNameLst>
                                              <p:attrName>ppt_y</p:attrName>
                                            </p:attrNameLst>
                                          </p:cBhvr>
                                          <p:tavLst>
                                            <p:tav tm="0">
                                              <p:val>
                                                <p:strVal val="#ppt_y+#ppt_h/2"/>
                                              </p:val>
                                            </p:tav>
                                            <p:tav tm="100000">
                                              <p:val>
                                                <p:strVal val="#ppt_y"/>
                                              </p:val>
                                            </p:tav>
                                          </p:tavLst>
                                        </p:anim>
                                        <p:anim calcmode="lin" valueType="num">
                                          <p:cBhvr>
                                            <p:cTn id="47" dur="500" fill="hold"/>
                                            <p:tgtEl>
                                              <p:spTgt spid="56"/>
                                            </p:tgtEl>
                                            <p:attrNameLst>
                                              <p:attrName>ppt_w</p:attrName>
                                            </p:attrNameLst>
                                          </p:cBhvr>
                                          <p:tavLst>
                                            <p:tav tm="0">
                                              <p:val>
                                                <p:strVal val="#ppt_w"/>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49" presetClass="entr" presetSubtype="0" decel="10000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 calcmode="lin" valueType="num">
                                          <p:cBhvr>
                                            <p:cTn id="54" dur="500" fill="hold"/>
                                            <p:tgtEl>
                                              <p:spTgt spid="4"/>
                                            </p:tgtEl>
                                            <p:attrNameLst>
                                              <p:attrName>style.rotation</p:attrName>
                                            </p:attrNameLst>
                                          </p:cBhvr>
                                          <p:tavLst>
                                            <p:tav tm="0">
                                              <p:val>
                                                <p:fltVal val="360"/>
                                              </p:val>
                                            </p:tav>
                                            <p:tav tm="100000">
                                              <p:val>
                                                <p:fltVal val="0"/>
                                              </p:val>
                                            </p:tav>
                                          </p:tavLst>
                                        </p:anim>
                                        <p:animEffect transition="in" filter="fade">
                                          <p:cBhvr>
                                            <p:cTn id="55" dur="500"/>
                                            <p:tgtEl>
                                              <p:spTgt spid="4"/>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2700"/>
                                </p:stCondLst>
                                <p:childTnLst>
                                  <p:par>
                                    <p:cTn id="60" presetID="22" presetClass="entr" presetSubtype="1"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up)">
                                          <p:cBhvr>
                                            <p:cTn id="62" dur="500"/>
                                            <p:tgtEl>
                                              <p:spTgt spid="44"/>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childTnLst>
                              </p:cTn>
                            </p:par>
                            <p:par>
                              <p:cTn id="68" fill="hold">
                                <p:stCondLst>
                                  <p:cond delay="3200"/>
                                </p:stCondLst>
                                <p:childTnLst>
                                  <p:par>
                                    <p:cTn id="69" presetID="22" presetClass="entr" presetSubtype="8"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par>
                              <p:cTn id="72" fill="hold">
                                <p:stCondLst>
                                  <p:cond delay="3700"/>
                                </p:stCondLst>
                                <p:childTnLst>
                                  <p:par>
                                    <p:cTn id="73" presetID="49" presetClass="entr" presetSubtype="0" decel="10000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ppt_w</p:attrName>
                                            </p:attrNameLst>
                                          </p:cBhvr>
                                          <p:tavLst>
                                            <p:tav tm="0">
                                              <p:val>
                                                <p:fltVal val="0"/>
                                              </p:val>
                                            </p:tav>
                                            <p:tav tm="100000">
                                              <p:val>
                                                <p:strVal val="#ppt_w"/>
                                              </p:val>
                                            </p:tav>
                                          </p:tavLst>
                                        </p:anim>
                                        <p:anim calcmode="lin" valueType="num">
                                          <p:cBhvr>
                                            <p:cTn id="76" dur="500" fill="hold"/>
                                            <p:tgtEl>
                                              <p:spTgt spid="7"/>
                                            </p:tgtEl>
                                            <p:attrNameLst>
                                              <p:attrName>ppt_h</p:attrName>
                                            </p:attrNameLst>
                                          </p:cBhvr>
                                          <p:tavLst>
                                            <p:tav tm="0">
                                              <p:val>
                                                <p:fltVal val="0"/>
                                              </p:val>
                                            </p:tav>
                                            <p:tav tm="100000">
                                              <p:val>
                                                <p:strVal val="#ppt_h"/>
                                              </p:val>
                                            </p:tav>
                                          </p:tavLst>
                                        </p:anim>
                                        <p:anim calcmode="lin" valueType="num">
                                          <p:cBhvr>
                                            <p:cTn id="77" dur="500" fill="hold"/>
                                            <p:tgtEl>
                                              <p:spTgt spid="7"/>
                                            </p:tgtEl>
                                            <p:attrNameLst>
                                              <p:attrName>style.rotation</p:attrName>
                                            </p:attrNameLst>
                                          </p:cBhvr>
                                          <p:tavLst>
                                            <p:tav tm="0">
                                              <p:val>
                                                <p:fltVal val="360"/>
                                              </p:val>
                                            </p:tav>
                                            <p:tav tm="100000">
                                              <p:val>
                                                <p:fltVal val="0"/>
                                              </p:val>
                                            </p:tav>
                                          </p:tavLst>
                                        </p:anim>
                                        <p:animEffect transition="in" filter="fade">
                                          <p:cBhvr>
                                            <p:cTn id="78" dur="500"/>
                                            <p:tgtEl>
                                              <p:spTgt spid="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par>
                              <p:cTn id="82" fill="hold">
                                <p:stCondLst>
                                  <p:cond delay="4200"/>
                                </p:stCondLst>
                                <p:childTnLst>
                                  <p:par>
                                    <p:cTn id="83" presetID="22" presetClass="entr" presetSubtype="1"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up)">
                                          <p:cBhvr>
                                            <p:cTn id="85" dur="500"/>
                                            <p:tgtEl>
                                              <p:spTgt spid="38"/>
                                            </p:tgtEl>
                                          </p:cBhvr>
                                        </p:animEffect>
                                      </p:childTnLst>
                                    </p:cTn>
                                  </p:par>
                                  <p:par>
                                    <p:cTn id="86" presetID="42"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1000"/>
                                            <p:tgtEl>
                                              <p:spTgt spid="39"/>
                                            </p:tgtEl>
                                          </p:cBhvr>
                                        </p:animEffect>
                                        <p:anim calcmode="lin" valueType="num">
                                          <p:cBhvr>
                                            <p:cTn id="89" dur="1000" fill="hold"/>
                                            <p:tgtEl>
                                              <p:spTgt spid="39"/>
                                            </p:tgtEl>
                                            <p:attrNameLst>
                                              <p:attrName>ppt_x</p:attrName>
                                            </p:attrNameLst>
                                          </p:cBhvr>
                                          <p:tavLst>
                                            <p:tav tm="0">
                                              <p:val>
                                                <p:strVal val="#ppt_x"/>
                                              </p:val>
                                            </p:tav>
                                            <p:tav tm="100000">
                                              <p:val>
                                                <p:strVal val="#ppt_x"/>
                                              </p:val>
                                            </p:tav>
                                          </p:tavLst>
                                        </p:anim>
                                        <p:anim calcmode="lin" valueType="num">
                                          <p:cBhvr>
                                            <p:cTn id="90" dur="1000" fill="hold"/>
                                            <p:tgtEl>
                                              <p:spTgt spid="39"/>
                                            </p:tgtEl>
                                            <p:attrNameLst>
                                              <p:attrName>ppt_y</p:attrName>
                                            </p:attrNameLst>
                                          </p:cBhvr>
                                          <p:tavLst>
                                            <p:tav tm="0">
                                              <p:val>
                                                <p:strVal val="#ppt_y+.1"/>
                                              </p:val>
                                            </p:tav>
                                            <p:tav tm="100000">
                                              <p:val>
                                                <p:strVal val="#ppt_y"/>
                                              </p:val>
                                            </p:tav>
                                          </p:tavLst>
                                        </p:anim>
                                      </p:childTnLst>
                                    </p:cTn>
                                  </p:par>
                                </p:childTnLst>
                              </p:cTn>
                            </p:par>
                            <p:par>
                              <p:cTn id="91" fill="hold">
                                <p:stCondLst>
                                  <p:cond delay="4700"/>
                                </p:stCondLst>
                                <p:childTnLst>
                                  <p:par>
                                    <p:cTn id="92" presetID="49" presetClass="entr" presetSubtype="0" decel="100000"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0">
                                              <p:val>
                                                <p:fltVal val="0"/>
                                              </p:val>
                                            </p:tav>
                                            <p:tav tm="100000">
                                              <p:val>
                                                <p:strVal val="#ppt_w"/>
                                              </p:val>
                                            </p:tav>
                                          </p:tavLst>
                                        </p:anim>
                                        <p:anim calcmode="lin" valueType="num">
                                          <p:cBhvr>
                                            <p:cTn id="95" dur="500" fill="hold"/>
                                            <p:tgtEl>
                                              <p:spTgt spid="5"/>
                                            </p:tgtEl>
                                            <p:attrNameLst>
                                              <p:attrName>ppt_h</p:attrName>
                                            </p:attrNameLst>
                                          </p:cBhvr>
                                          <p:tavLst>
                                            <p:tav tm="0">
                                              <p:val>
                                                <p:fltVal val="0"/>
                                              </p:val>
                                            </p:tav>
                                            <p:tav tm="100000">
                                              <p:val>
                                                <p:strVal val="#ppt_h"/>
                                              </p:val>
                                            </p:tav>
                                          </p:tavLst>
                                        </p:anim>
                                        <p:anim calcmode="lin" valueType="num">
                                          <p:cBhvr>
                                            <p:cTn id="96" dur="500" fill="hold"/>
                                            <p:tgtEl>
                                              <p:spTgt spid="5"/>
                                            </p:tgtEl>
                                            <p:attrNameLst>
                                              <p:attrName>style.rotation</p:attrName>
                                            </p:attrNameLst>
                                          </p:cBhvr>
                                          <p:tavLst>
                                            <p:tav tm="0">
                                              <p:val>
                                                <p:fltVal val="360"/>
                                              </p:val>
                                            </p:tav>
                                            <p:tav tm="100000">
                                              <p:val>
                                                <p:fltVal val="0"/>
                                              </p:val>
                                            </p:tav>
                                          </p:tavLst>
                                        </p:anim>
                                        <p:animEffect transition="in" filter="fade">
                                          <p:cBhvr>
                                            <p:cTn id="97" dur="500"/>
                                            <p:tgtEl>
                                              <p:spTgt spid="5"/>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par>
                              <p:cTn id="101" fill="hold">
                                <p:stCondLst>
                                  <p:cond delay="5200"/>
                                </p:stCondLst>
                                <p:childTnLst>
                                  <p:par>
                                    <p:cTn id="102" presetID="22" presetClass="entr" presetSubtype="1"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up)">
                                          <p:cBhvr>
                                            <p:cTn id="104" dur="500"/>
                                            <p:tgtEl>
                                              <p:spTgt spid="46"/>
                                            </p:tgtEl>
                                          </p:cBhvr>
                                        </p:animEffect>
                                      </p:childTnLst>
                                    </p:cTn>
                                  </p:par>
                                  <p:par>
                                    <p:cTn id="105" presetID="42"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1000"/>
                                            <p:tgtEl>
                                              <p:spTgt spid="47"/>
                                            </p:tgtEl>
                                          </p:cBhvr>
                                        </p:animEffect>
                                        <p:anim calcmode="lin" valueType="num">
                                          <p:cBhvr>
                                            <p:cTn id="108" dur="1000" fill="hold"/>
                                            <p:tgtEl>
                                              <p:spTgt spid="47"/>
                                            </p:tgtEl>
                                            <p:attrNameLst>
                                              <p:attrName>ppt_x</p:attrName>
                                            </p:attrNameLst>
                                          </p:cBhvr>
                                          <p:tavLst>
                                            <p:tav tm="0">
                                              <p:val>
                                                <p:strVal val="#ppt_x"/>
                                              </p:val>
                                            </p:tav>
                                            <p:tav tm="100000">
                                              <p:val>
                                                <p:strVal val="#ppt_x"/>
                                              </p:val>
                                            </p:tav>
                                          </p:tavLst>
                                        </p:anim>
                                        <p:anim calcmode="lin" valueType="num">
                                          <p:cBhvr>
                                            <p:cTn id="109" dur="1000" fill="hold"/>
                                            <p:tgtEl>
                                              <p:spTgt spid="47"/>
                                            </p:tgtEl>
                                            <p:attrNameLst>
                                              <p:attrName>ppt_y</p:attrName>
                                            </p:attrNameLst>
                                          </p:cBhvr>
                                          <p:tavLst>
                                            <p:tav tm="0">
                                              <p:val>
                                                <p:strVal val="#ppt_y+.1"/>
                                              </p:val>
                                            </p:tav>
                                            <p:tav tm="100000">
                                              <p:val>
                                                <p:strVal val="#ppt_y"/>
                                              </p:val>
                                            </p:tav>
                                          </p:tavLst>
                                        </p:anim>
                                      </p:childTnLst>
                                    </p:cTn>
                                  </p:par>
                                </p:childTnLst>
                              </p:cTn>
                            </p:par>
                            <p:par>
                              <p:cTn id="110" fill="hold">
                                <p:stCondLst>
                                  <p:cond delay="5700"/>
                                </p:stCondLst>
                                <p:childTnLst>
                                  <p:par>
                                    <p:cTn id="111" presetID="22" presetClass="entr" presetSubtype="8" fill="hold" nodeType="after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wipe(left)">
                                          <p:cBhvr>
                                            <p:cTn id="113" dur="500"/>
                                            <p:tgtEl>
                                              <p:spTgt spid="55"/>
                                            </p:tgtEl>
                                          </p:cBhvr>
                                        </p:animEffect>
                                      </p:childTnLst>
                                    </p:cTn>
                                  </p:par>
                                </p:childTnLst>
                              </p:cTn>
                            </p:par>
                            <p:par>
                              <p:cTn id="114" fill="hold">
                                <p:stCondLst>
                                  <p:cond delay="6200"/>
                                </p:stCondLst>
                                <p:childTnLst>
                                  <p:par>
                                    <p:cTn id="115" presetID="49" presetClass="entr" presetSubtype="0" decel="10000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 calcmode="lin" valueType="num">
                                          <p:cBhvr>
                                            <p:cTn id="117" dur="500" fill="hold"/>
                                            <p:tgtEl>
                                              <p:spTgt spid="8"/>
                                            </p:tgtEl>
                                            <p:attrNameLst>
                                              <p:attrName>ppt_w</p:attrName>
                                            </p:attrNameLst>
                                          </p:cBhvr>
                                          <p:tavLst>
                                            <p:tav tm="0">
                                              <p:val>
                                                <p:fltVal val="0"/>
                                              </p:val>
                                            </p:tav>
                                            <p:tav tm="100000">
                                              <p:val>
                                                <p:strVal val="#ppt_w"/>
                                              </p:val>
                                            </p:tav>
                                          </p:tavLst>
                                        </p:anim>
                                        <p:anim calcmode="lin" valueType="num">
                                          <p:cBhvr>
                                            <p:cTn id="118" dur="500" fill="hold"/>
                                            <p:tgtEl>
                                              <p:spTgt spid="8"/>
                                            </p:tgtEl>
                                            <p:attrNameLst>
                                              <p:attrName>ppt_h</p:attrName>
                                            </p:attrNameLst>
                                          </p:cBhvr>
                                          <p:tavLst>
                                            <p:tav tm="0">
                                              <p:val>
                                                <p:fltVal val="0"/>
                                              </p:val>
                                            </p:tav>
                                            <p:tav tm="100000">
                                              <p:val>
                                                <p:strVal val="#ppt_h"/>
                                              </p:val>
                                            </p:tav>
                                          </p:tavLst>
                                        </p:anim>
                                        <p:anim calcmode="lin" valueType="num">
                                          <p:cBhvr>
                                            <p:cTn id="119" dur="500" fill="hold"/>
                                            <p:tgtEl>
                                              <p:spTgt spid="8"/>
                                            </p:tgtEl>
                                            <p:attrNameLst>
                                              <p:attrName>style.rotation</p:attrName>
                                            </p:attrNameLst>
                                          </p:cBhvr>
                                          <p:tavLst>
                                            <p:tav tm="0">
                                              <p:val>
                                                <p:fltVal val="360"/>
                                              </p:val>
                                            </p:tav>
                                            <p:tav tm="100000">
                                              <p:val>
                                                <p:fltVal val="0"/>
                                              </p:val>
                                            </p:tav>
                                          </p:tavLst>
                                        </p:anim>
                                        <p:animEffect transition="in" filter="fade">
                                          <p:cBhvr>
                                            <p:cTn id="120" dur="500"/>
                                            <p:tgtEl>
                                              <p:spTgt spid="8"/>
                                            </p:tgtEl>
                                          </p:cBhvr>
                                        </p:animEffect>
                                      </p:childTnLst>
                                    </p:cTn>
                                  </p:par>
                                  <p:par>
                                    <p:cTn id="121" presetID="10" presetClass="entr" presetSubtype="0" fill="hold"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fade">
                                          <p:cBhvr>
                                            <p:cTn id="123" dur="500"/>
                                            <p:tgtEl>
                                              <p:spTgt spid="17"/>
                                            </p:tgtEl>
                                          </p:cBhvr>
                                        </p:animEffect>
                                      </p:childTnLst>
                                    </p:cTn>
                                  </p:par>
                                </p:childTnLst>
                              </p:cTn>
                            </p:par>
                            <p:par>
                              <p:cTn id="124" fill="hold">
                                <p:stCondLst>
                                  <p:cond delay="6700"/>
                                </p:stCondLst>
                                <p:childTnLst>
                                  <p:par>
                                    <p:cTn id="125" presetID="22" presetClass="entr" presetSubtype="1"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ipe(up)">
                                          <p:cBhvr>
                                            <p:cTn id="127" dur="500"/>
                                            <p:tgtEl>
                                              <p:spTgt spid="40"/>
                                            </p:tgtEl>
                                          </p:cBhvr>
                                        </p:animEffect>
                                      </p:childTnLst>
                                    </p:cTn>
                                  </p:par>
                                  <p:par>
                                    <p:cTn id="128" presetID="42" presetClass="entr" presetSubtype="0"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1000"/>
                                            <p:tgtEl>
                                              <p:spTgt spid="41"/>
                                            </p:tgtEl>
                                          </p:cBhvr>
                                        </p:animEffect>
                                        <p:anim calcmode="lin" valueType="num">
                                          <p:cBhvr>
                                            <p:cTn id="131" dur="1000" fill="hold"/>
                                            <p:tgtEl>
                                              <p:spTgt spid="41"/>
                                            </p:tgtEl>
                                            <p:attrNameLst>
                                              <p:attrName>ppt_x</p:attrName>
                                            </p:attrNameLst>
                                          </p:cBhvr>
                                          <p:tavLst>
                                            <p:tav tm="0">
                                              <p:val>
                                                <p:strVal val="#ppt_x"/>
                                              </p:val>
                                            </p:tav>
                                            <p:tav tm="100000">
                                              <p:val>
                                                <p:strVal val="#ppt_x"/>
                                              </p:val>
                                            </p:tav>
                                          </p:tavLst>
                                        </p:anim>
                                        <p:anim calcmode="lin" valueType="num">
                                          <p:cBhvr>
                                            <p:cTn id="132" dur="1000" fill="hold"/>
                                            <p:tgtEl>
                                              <p:spTgt spid="41"/>
                                            </p:tgtEl>
                                            <p:attrNameLst>
                                              <p:attrName>ppt_y</p:attrName>
                                            </p:attrNameLst>
                                          </p:cBhvr>
                                          <p:tavLst>
                                            <p:tav tm="0">
                                              <p:val>
                                                <p:strVal val="#ppt_y+.1"/>
                                              </p:val>
                                            </p:tav>
                                            <p:tav tm="100000">
                                              <p:val>
                                                <p:strVal val="#ppt_y"/>
                                              </p:val>
                                            </p:tav>
                                          </p:tavLst>
                                        </p:anim>
                                      </p:childTnLst>
                                    </p:cTn>
                                  </p:par>
                                </p:childTnLst>
                              </p:cTn>
                            </p:par>
                            <p:par>
                              <p:cTn id="133" fill="hold">
                                <p:stCondLst>
                                  <p:cond delay="7200"/>
                                </p:stCondLst>
                                <p:childTnLst>
                                  <p:par>
                                    <p:cTn id="134" presetID="49" presetClass="entr" presetSubtype="0" decel="100000"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p:cTn id="136" dur="500" fill="hold"/>
                                            <p:tgtEl>
                                              <p:spTgt spid="6"/>
                                            </p:tgtEl>
                                            <p:attrNameLst>
                                              <p:attrName>ppt_w</p:attrName>
                                            </p:attrNameLst>
                                          </p:cBhvr>
                                          <p:tavLst>
                                            <p:tav tm="0">
                                              <p:val>
                                                <p:fltVal val="0"/>
                                              </p:val>
                                            </p:tav>
                                            <p:tav tm="100000">
                                              <p:val>
                                                <p:strVal val="#ppt_w"/>
                                              </p:val>
                                            </p:tav>
                                          </p:tavLst>
                                        </p:anim>
                                        <p:anim calcmode="lin" valueType="num">
                                          <p:cBhvr>
                                            <p:cTn id="137" dur="500" fill="hold"/>
                                            <p:tgtEl>
                                              <p:spTgt spid="6"/>
                                            </p:tgtEl>
                                            <p:attrNameLst>
                                              <p:attrName>ppt_h</p:attrName>
                                            </p:attrNameLst>
                                          </p:cBhvr>
                                          <p:tavLst>
                                            <p:tav tm="0">
                                              <p:val>
                                                <p:fltVal val="0"/>
                                              </p:val>
                                            </p:tav>
                                            <p:tav tm="100000">
                                              <p:val>
                                                <p:strVal val="#ppt_h"/>
                                              </p:val>
                                            </p:tav>
                                          </p:tavLst>
                                        </p:anim>
                                        <p:anim calcmode="lin" valueType="num">
                                          <p:cBhvr>
                                            <p:cTn id="138" dur="500" fill="hold"/>
                                            <p:tgtEl>
                                              <p:spTgt spid="6"/>
                                            </p:tgtEl>
                                            <p:attrNameLst>
                                              <p:attrName>style.rotation</p:attrName>
                                            </p:attrNameLst>
                                          </p:cBhvr>
                                          <p:tavLst>
                                            <p:tav tm="0">
                                              <p:val>
                                                <p:fltVal val="360"/>
                                              </p:val>
                                            </p:tav>
                                            <p:tav tm="100000">
                                              <p:val>
                                                <p:fltVal val="0"/>
                                              </p:val>
                                            </p:tav>
                                          </p:tavLst>
                                        </p:anim>
                                        <p:animEffect transition="in" filter="fade">
                                          <p:cBhvr>
                                            <p:cTn id="139" dur="500"/>
                                            <p:tgtEl>
                                              <p:spTgt spid="6"/>
                                            </p:tgtEl>
                                          </p:cBhvr>
                                        </p:animEffect>
                                      </p:childTnLst>
                                    </p:cTn>
                                  </p:par>
                                  <p:par>
                                    <p:cTn id="140" presetID="10" presetClass="entr" presetSubtype="0" fill="hold" nodeType="with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fade">
                                          <p:cBhvr>
                                            <p:cTn id="142" dur="500"/>
                                            <p:tgtEl>
                                              <p:spTgt spid="32"/>
                                            </p:tgtEl>
                                          </p:cBhvr>
                                        </p:animEffect>
                                      </p:childTnLst>
                                    </p:cTn>
                                  </p:par>
                                </p:childTnLst>
                              </p:cTn>
                            </p:par>
                            <p:par>
                              <p:cTn id="143" fill="hold">
                                <p:stCondLst>
                                  <p:cond delay="7700"/>
                                </p:stCondLst>
                                <p:childTnLst>
                                  <p:par>
                                    <p:cTn id="144" presetID="22" presetClass="entr" presetSubtype="1" fill="hold" grpId="0" nodeType="afterEffect">
                                      <p:stCondLst>
                                        <p:cond delay="0"/>
                                      </p:stCondLst>
                                      <p:childTnLst>
                                        <p:set>
                                          <p:cBhvr>
                                            <p:cTn id="145" dur="1" fill="hold">
                                              <p:stCondLst>
                                                <p:cond delay="0"/>
                                              </p:stCondLst>
                                            </p:cTn>
                                            <p:tgtEl>
                                              <p:spTgt spid="48"/>
                                            </p:tgtEl>
                                            <p:attrNameLst>
                                              <p:attrName>style.visibility</p:attrName>
                                            </p:attrNameLst>
                                          </p:cBhvr>
                                          <p:to>
                                            <p:strVal val="visible"/>
                                          </p:to>
                                        </p:set>
                                        <p:animEffect transition="in" filter="wipe(up)">
                                          <p:cBhvr>
                                            <p:cTn id="146" dur="500"/>
                                            <p:tgtEl>
                                              <p:spTgt spid="48"/>
                                            </p:tgtEl>
                                          </p:cBhvr>
                                        </p:animEffect>
                                      </p:childTnLst>
                                    </p:cTn>
                                  </p:par>
                                  <p:par>
                                    <p:cTn id="147" presetID="42" presetClass="entr" presetSubtype="0"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1000"/>
                                            <p:tgtEl>
                                              <p:spTgt spid="49"/>
                                            </p:tgtEl>
                                          </p:cBhvr>
                                        </p:animEffect>
                                        <p:anim calcmode="lin" valueType="num">
                                          <p:cBhvr>
                                            <p:cTn id="150" dur="1000" fill="hold"/>
                                            <p:tgtEl>
                                              <p:spTgt spid="49"/>
                                            </p:tgtEl>
                                            <p:attrNameLst>
                                              <p:attrName>ppt_x</p:attrName>
                                            </p:attrNameLst>
                                          </p:cBhvr>
                                          <p:tavLst>
                                            <p:tav tm="0">
                                              <p:val>
                                                <p:strVal val="#ppt_x"/>
                                              </p:val>
                                            </p:tav>
                                            <p:tav tm="100000">
                                              <p:val>
                                                <p:strVal val="#ppt_x"/>
                                              </p:val>
                                            </p:tav>
                                          </p:tavLst>
                                        </p:anim>
                                        <p:anim calcmode="lin" valueType="num">
                                          <p:cBhvr>
                                            <p:cTn id="151" dur="1000" fill="hold"/>
                                            <p:tgtEl>
                                              <p:spTgt spid="49"/>
                                            </p:tgtEl>
                                            <p:attrNameLst>
                                              <p:attrName>ppt_y</p:attrName>
                                            </p:attrNameLst>
                                          </p:cBhvr>
                                          <p:tavLst>
                                            <p:tav tm="0">
                                              <p:val>
                                                <p:strVal val="#ppt_y+.1"/>
                                              </p:val>
                                            </p:tav>
                                            <p:tav tm="100000">
                                              <p:val>
                                                <p:strVal val="#ppt_y"/>
                                              </p:val>
                                            </p:tav>
                                          </p:tavLst>
                                        </p:anim>
                                      </p:childTnLst>
                                    </p:cTn>
                                  </p:par>
                                </p:childTnLst>
                              </p:cTn>
                            </p:par>
                            <p:par>
                              <p:cTn id="152" fill="hold">
                                <p:stCondLst>
                                  <p:cond delay="8200"/>
                                </p:stCondLst>
                                <p:childTnLst>
                                  <p:par>
                                    <p:cTn id="153" presetID="22" presetClass="entr" presetSubtype="8" fill="hold" nodeType="after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wipe(left)">
                                          <p:cBhvr>
                                            <p:cTn id="155" dur="500"/>
                                            <p:tgtEl>
                                              <p:spTgt spid="57"/>
                                            </p:tgtEl>
                                          </p:cBhvr>
                                        </p:animEffect>
                                      </p:childTnLst>
                                    </p:cTn>
                                  </p:par>
                                </p:childTnLst>
                              </p:cTn>
                            </p:par>
                            <p:par>
                              <p:cTn id="156" fill="hold">
                                <p:stCondLst>
                                  <p:cond delay="8700"/>
                                </p:stCondLst>
                                <p:childTnLst>
                                  <p:par>
                                    <p:cTn id="157" presetID="49" presetClass="entr" presetSubtype="0" decel="100000" fill="hold" grpId="0" nodeType="afterEffect">
                                      <p:stCondLst>
                                        <p:cond delay="0"/>
                                      </p:stCondLst>
                                      <p:childTnLst>
                                        <p:set>
                                          <p:cBhvr>
                                            <p:cTn id="158" dur="1" fill="hold">
                                              <p:stCondLst>
                                                <p:cond delay="0"/>
                                              </p:stCondLst>
                                            </p:cTn>
                                            <p:tgtEl>
                                              <p:spTgt spid="9"/>
                                            </p:tgtEl>
                                            <p:attrNameLst>
                                              <p:attrName>style.visibility</p:attrName>
                                            </p:attrNameLst>
                                          </p:cBhvr>
                                          <p:to>
                                            <p:strVal val="visible"/>
                                          </p:to>
                                        </p:set>
                                        <p:anim calcmode="lin" valueType="num">
                                          <p:cBhvr>
                                            <p:cTn id="159" dur="500" fill="hold"/>
                                            <p:tgtEl>
                                              <p:spTgt spid="9"/>
                                            </p:tgtEl>
                                            <p:attrNameLst>
                                              <p:attrName>ppt_w</p:attrName>
                                            </p:attrNameLst>
                                          </p:cBhvr>
                                          <p:tavLst>
                                            <p:tav tm="0">
                                              <p:val>
                                                <p:fltVal val="0"/>
                                              </p:val>
                                            </p:tav>
                                            <p:tav tm="100000">
                                              <p:val>
                                                <p:strVal val="#ppt_w"/>
                                              </p:val>
                                            </p:tav>
                                          </p:tavLst>
                                        </p:anim>
                                        <p:anim calcmode="lin" valueType="num">
                                          <p:cBhvr>
                                            <p:cTn id="160" dur="500" fill="hold"/>
                                            <p:tgtEl>
                                              <p:spTgt spid="9"/>
                                            </p:tgtEl>
                                            <p:attrNameLst>
                                              <p:attrName>ppt_h</p:attrName>
                                            </p:attrNameLst>
                                          </p:cBhvr>
                                          <p:tavLst>
                                            <p:tav tm="0">
                                              <p:val>
                                                <p:fltVal val="0"/>
                                              </p:val>
                                            </p:tav>
                                            <p:tav tm="100000">
                                              <p:val>
                                                <p:strVal val="#ppt_h"/>
                                              </p:val>
                                            </p:tav>
                                          </p:tavLst>
                                        </p:anim>
                                        <p:anim calcmode="lin" valueType="num">
                                          <p:cBhvr>
                                            <p:cTn id="161" dur="500" fill="hold"/>
                                            <p:tgtEl>
                                              <p:spTgt spid="9"/>
                                            </p:tgtEl>
                                            <p:attrNameLst>
                                              <p:attrName>style.rotation</p:attrName>
                                            </p:attrNameLst>
                                          </p:cBhvr>
                                          <p:tavLst>
                                            <p:tav tm="0">
                                              <p:val>
                                                <p:fltVal val="360"/>
                                              </p:val>
                                            </p:tav>
                                            <p:tav tm="100000">
                                              <p:val>
                                                <p:fltVal val="0"/>
                                              </p:val>
                                            </p:tav>
                                          </p:tavLst>
                                        </p:anim>
                                        <p:animEffect transition="in" filter="fade">
                                          <p:cBhvr>
                                            <p:cTn id="162" dur="500"/>
                                            <p:tgtEl>
                                              <p:spTgt spid="9"/>
                                            </p:tgtEl>
                                          </p:cBhvr>
                                        </p:animEffect>
                                      </p:childTnLst>
                                    </p:cTn>
                                  </p:par>
                                  <p:par>
                                    <p:cTn id="163" presetID="10" presetClass="entr" presetSubtype="0" fill="hold" nodeType="with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par>
                              <p:cTn id="166" fill="hold">
                                <p:stCondLst>
                                  <p:cond delay="9200"/>
                                </p:stCondLst>
                                <p:childTnLst>
                                  <p:par>
                                    <p:cTn id="167" presetID="22" presetClass="entr" presetSubtype="1" fill="hold" grpId="0" nodeType="after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wipe(up)">
                                          <p:cBhvr>
                                            <p:cTn id="169" dur="500"/>
                                            <p:tgtEl>
                                              <p:spTgt spid="42"/>
                                            </p:tgtEl>
                                          </p:cBhvr>
                                        </p:animEffect>
                                      </p:childTnLst>
                                    </p:cTn>
                                  </p:par>
                                  <p:par>
                                    <p:cTn id="170" presetID="42" presetClass="entr" presetSubtype="0" fill="hold" grpId="0" nodeType="withEffect">
                                      <p:stCondLst>
                                        <p:cond delay="0"/>
                                      </p:stCondLst>
                                      <p:childTnLst>
                                        <p:set>
                                          <p:cBhvr>
                                            <p:cTn id="171" dur="1" fill="hold">
                                              <p:stCondLst>
                                                <p:cond delay="0"/>
                                              </p:stCondLst>
                                            </p:cTn>
                                            <p:tgtEl>
                                              <p:spTgt spid="43"/>
                                            </p:tgtEl>
                                            <p:attrNameLst>
                                              <p:attrName>style.visibility</p:attrName>
                                            </p:attrNameLst>
                                          </p:cBhvr>
                                          <p:to>
                                            <p:strVal val="visible"/>
                                          </p:to>
                                        </p:set>
                                        <p:animEffect transition="in" filter="fade">
                                          <p:cBhvr>
                                            <p:cTn id="172" dur="1000"/>
                                            <p:tgtEl>
                                              <p:spTgt spid="43"/>
                                            </p:tgtEl>
                                          </p:cBhvr>
                                        </p:animEffect>
                                        <p:anim calcmode="lin" valueType="num">
                                          <p:cBhvr>
                                            <p:cTn id="173" dur="1000" fill="hold"/>
                                            <p:tgtEl>
                                              <p:spTgt spid="43"/>
                                            </p:tgtEl>
                                            <p:attrNameLst>
                                              <p:attrName>ppt_x</p:attrName>
                                            </p:attrNameLst>
                                          </p:cBhvr>
                                          <p:tavLst>
                                            <p:tav tm="0">
                                              <p:val>
                                                <p:strVal val="#ppt_x"/>
                                              </p:val>
                                            </p:tav>
                                            <p:tav tm="100000">
                                              <p:val>
                                                <p:strVal val="#ppt_x"/>
                                              </p:val>
                                            </p:tav>
                                          </p:tavLst>
                                        </p:anim>
                                        <p:anim calcmode="lin" valueType="num">
                                          <p:cBhvr>
                                            <p:cTn id="174" dur="1000" fill="hold"/>
                                            <p:tgtEl>
                                              <p:spTgt spid="43"/>
                                            </p:tgtEl>
                                            <p:attrNameLst>
                                              <p:attrName>ppt_y</p:attrName>
                                            </p:attrNameLst>
                                          </p:cBhvr>
                                          <p:tavLst>
                                            <p:tav tm="0">
                                              <p:val>
                                                <p:strVal val="#ppt_y+.1"/>
                                              </p:val>
                                            </p:tav>
                                            <p:tav tm="100000">
                                              <p:val>
                                                <p:strVal val="#ppt_y"/>
                                              </p:val>
                                            </p:tav>
                                          </p:tavLst>
                                        </p:anim>
                                      </p:childTnLst>
                                    </p:cTn>
                                  </p:par>
                                </p:childTnLst>
                              </p:cTn>
                            </p:par>
                            <p:par>
                              <p:cTn id="175" fill="hold">
                                <p:stCondLst>
                                  <p:cond delay="9700"/>
                                </p:stCondLst>
                                <p:childTnLst>
                                  <p:par>
                                    <p:cTn id="176" presetID="1" presetClass="entr" presetSubtype="0" fill="hold" grpId="0" nodeType="afterEffect">
                                      <p:stCondLst>
                                        <p:cond delay="0"/>
                                      </p:stCondLst>
                                      <p:childTnLst>
                                        <p:set>
                                          <p:cBhvr>
                                            <p:cTn id="177" dur="1" fill="hold">
                                              <p:stCondLst>
                                                <p:cond delay="499"/>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3" grpId="0" animBg="1"/>
          <p:bldP spid="54" grpId="0"/>
          <p:bldP spid="56" grpId="0"/>
          <p:bldP spid="59" grpId="0" animBg="1"/>
          <p:bldP spid="60" grpId="0" animBg="1"/>
          <p:bldP spid="61" grpId="0" animBg="1"/>
          <p:bldP spid="62" grpId="0" animBg="1"/>
          <p:bldP spid="63"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1"/>
          <p:cNvSpPr/>
          <p:nvPr/>
        </p:nvSpPr>
        <p:spPr>
          <a:xfrm>
            <a:off x="1596836" y="2492896"/>
            <a:ext cx="2372659" cy="2372659"/>
          </a:xfrm>
          <a:prstGeom prst="blockArc">
            <a:avLst>
              <a:gd name="adj1" fmla="val 10800000"/>
              <a:gd name="adj2" fmla="val 0"/>
              <a:gd name="adj3" fmla="val 6911"/>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空心弧 7"/>
          <p:cNvSpPr/>
          <p:nvPr/>
        </p:nvSpPr>
        <p:spPr>
          <a:xfrm rot="10800000">
            <a:off x="3805917" y="2492896"/>
            <a:ext cx="2372659" cy="2372659"/>
          </a:xfrm>
          <a:prstGeom prst="blockArc">
            <a:avLst>
              <a:gd name="adj1" fmla="val 10800000"/>
              <a:gd name="adj2" fmla="val 0"/>
              <a:gd name="adj3" fmla="val 6911"/>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空心弧 8"/>
          <p:cNvSpPr/>
          <p:nvPr/>
        </p:nvSpPr>
        <p:spPr>
          <a:xfrm>
            <a:off x="6011836" y="2492896"/>
            <a:ext cx="2372659" cy="2372659"/>
          </a:xfrm>
          <a:prstGeom prst="blockArc">
            <a:avLst>
              <a:gd name="adj1" fmla="val 10800000"/>
              <a:gd name="adj2" fmla="val 0"/>
              <a:gd name="adj3" fmla="val 6911"/>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空心弧 9"/>
          <p:cNvSpPr/>
          <p:nvPr/>
        </p:nvSpPr>
        <p:spPr>
          <a:xfrm rot="10800000">
            <a:off x="8220918" y="2492896"/>
            <a:ext cx="2372659" cy="2372659"/>
          </a:xfrm>
          <a:prstGeom prst="blockArc">
            <a:avLst>
              <a:gd name="adj1" fmla="val 10800000"/>
              <a:gd name="adj2" fmla="val 0"/>
              <a:gd name="adj3" fmla="val 6911"/>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TextBox 11"/>
          <p:cNvSpPr txBox="1"/>
          <p:nvPr/>
        </p:nvSpPr>
        <p:spPr>
          <a:xfrm>
            <a:off x="2216343" y="3032895"/>
            <a:ext cx="1133644" cy="646331"/>
          </a:xfrm>
          <a:prstGeom prst="rect">
            <a:avLst/>
          </a:prstGeom>
          <a:noFill/>
        </p:spPr>
        <p:txBody>
          <a:bodyPr wrap="none" rtlCol="0">
            <a:spAutoFit/>
          </a:bodyPr>
          <a:lstStyle/>
          <a:p>
            <a:pPr algn="ctr"/>
            <a:r>
              <a:rPr lang="en-US" altLang="zh-CN" sz="3600" spc="-150" dirty="0" smtClean="0">
                <a:solidFill>
                  <a:schemeClr val="tx1">
                    <a:lumMod val="95000"/>
                    <a:lumOff val="5000"/>
                  </a:schemeClr>
                </a:solidFill>
                <a:latin typeface="HelveticaNeueLT Pro 55 Roman" pitchFamily="34" charset="0"/>
              </a:rPr>
              <a:t>2013</a:t>
            </a:r>
            <a:endParaRPr lang="zh-CN" altLang="en-US" sz="3600" spc="-150" dirty="0">
              <a:solidFill>
                <a:schemeClr val="tx1">
                  <a:lumMod val="95000"/>
                  <a:lumOff val="5000"/>
                </a:schemeClr>
              </a:solidFill>
              <a:latin typeface="HelveticaNeueLT Pro 55 Roman" pitchFamily="34" charset="0"/>
            </a:endParaRPr>
          </a:p>
        </p:txBody>
      </p:sp>
      <p:sp>
        <p:nvSpPr>
          <p:cNvPr id="13" name="TextBox 12"/>
          <p:cNvSpPr txBox="1"/>
          <p:nvPr/>
        </p:nvSpPr>
        <p:spPr>
          <a:xfrm>
            <a:off x="4425424" y="3679226"/>
            <a:ext cx="1133644" cy="646331"/>
          </a:xfrm>
          <a:prstGeom prst="rect">
            <a:avLst/>
          </a:prstGeom>
          <a:noFill/>
        </p:spPr>
        <p:txBody>
          <a:bodyPr wrap="none" rtlCol="0">
            <a:spAutoFit/>
          </a:bodyPr>
          <a:lstStyle/>
          <a:p>
            <a:pPr algn="ctr"/>
            <a:r>
              <a:rPr lang="en-US" altLang="zh-CN" sz="3600" spc="-150" dirty="0" smtClean="0">
                <a:solidFill>
                  <a:schemeClr val="tx1">
                    <a:lumMod val="95000"/>
                    <a:lumOff val="5000"/>
                  </a:schemeClr>
                </a:solidFill>
                <a:latin typeface="HelveticaNeueLT Pro 55 Roman" pitchFamily="34" charset="0"/>
              </a:rPr>
              <a:t>2014</a:t>
            </a:r>
            <a:endParaRPr lang="zh-CN" altLang="en-US" sz="3600" spc="-150" dirty="0">
              <a:solidFill>
                <a:schemeClr val="tx1">
                  <a:lumMod val="95000"/>
                  <a:lumOff val="5000"/>
                </a:schemeClr>
              </a:solidFill>
              <a:latin typeface="HelveticaNeueLT Pro 55 Roman" pitchFamily="34" charset="0"/>
            </a:endParaRPr>
          </a:p>
        </p:txBody>
      </p:sp>
      <p:sp>
        <p:nvSpPr>
          <p:cNvPr id="14" name="TextBox 13"/>
          <p:cNvSpPr txBox="1"/>
          <p:nvPr/>
        </p:nvSpPr>
        <p:spPr>
          <a:xfrm>
            <a:off x="6631343" y="3032895"/>
            <a:ext cx="1133644" cy="646331"/>
          </a:xfrm>
          <a:prstGeom prst="rect">
            <a:avLst/>
          </a:prstGeom>
          <a:noFill/>
        </p:spPr>
        <p:txBody>
          <a:bodyPr wrap="none" rtlCol="0">
            <a:spAutoFit/>
          </a:bodyPr>
          <a:lstStyle/>
          <a:p>
            <a:pPr algn="ctr"/>
            <a:r>
              <a:rPr lang="en-US" altLang="zh-CN" sz="3600" spc="-150" dirty="0" smtClean="0">
                <a:solidFill>
                  <a:schemeClr val="tx1">
                    <a:lumMod val="95000"/>
                    <a:lumOff val="5000"/>
                  </a:schemeClr>
                </a:solidFill>
                <a:latin typeface="HelveticaNeueLT Pro 55 Roman" pitchFamily="34" charset="0"/>
              </a:rPr>
              <a:t>2017</a:t>
            </a:r>
            <a:endParaRPr lang="zh-CN" altLang="en-US" sz="3600" spc="-150" dirty="0">
              <a:solidFill>
                <a:schemeClr val="tx1">
                  <a:lumMod val="95000"/>
                  <a:lumOff val="5000"/>
                </a:schemeClr>
              </a:solidFill>
              <a:latin typeface="HelveticaNeueLT Pro 55 Roman" pitchFamily="34" charset="0"/>
            </a:endParaRPr>
          </a:p>
        </p:txBody>
      </p:sp>
      <p:sp>
        <p:nvSpPr>
          <p:cNvPr id="15" name="TextBox 14"/>
          <p:cNvSpPr txBox="1"/>
          <p:nvPr/>
        </p:nvSpPr>
        <p:spPr>
          <a:xfrm>
            <a:off x="8840424" y="3679226"/>
            <a:ext cx="1133644" cy="646331"/>
          </a:xfrm>
          <a:prstGeom prst="rect">
            <a:avLst/>
          </a:prstGeom>
          <a:noFill/>
        </p:spPr>
        <p:txBody>
          <a:bodyPr wrap="none" rtlCol="0">
            <a:spAutoFit/>
          </a:bodyPr>
          <a:lstStyle/>
          <a:p>
            <a:pPr algn="ctr"/>
            <a:r>
              <a:rPr lang="en-US" altLang="zh-CN" sz="3600" spc="-150" dirty="0" smtClean="0">
                <a:solidFill>
                  <a:schemeClr val="tx1">
                    <a:lumMod val="95000"/>
                    <a:lumOff val="5000"/>
                  </a:schemeClr>
                </a:solidFill>
                <a:latin typeface="HelveticaNeueLT Pro 55 Roman" pitchFamily="34" charset="0"/>
              </a:rPr>
              <a:t>2017</a:t>
            </a:r>
            <a:endParaRPr lang="zh-CN" altLang="en-US" sz="3600" spc="-150" dirty="0">
              <a:solidFill>
                <a:schemeClr val="tx1">
                  <a:lumMod val="95000"/>
                  <a:lumOff val="5000"/>
                </a:schemeClr>
              </a:solidFill>
              <a:latin typeface="HelveticaNeueLT Pro 55 Roman" pitchFamily="34" charset="0"/>
            </a:endParaRPr>
          </a:p>
        </p:txBody>
      </p:sp>
      <p:sp>
        <p:nvSpPr>
          <p:cNvPr id="16" name="TextBox 15"/>
          <p:cNvSpPr txBox="1"/>
          <p:nvPr/>
        </p:nvSpPr>
        <p:spPr>
          <a:xfrm>
            <a:off x="1991404" y="3737600"/>
            <a:ext cx="1583522"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4200485" y="2734593"/>
            <a:ext cx="1583522"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6406404" y="3737600"/>
            <a:ext cx="1583522"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8615486" y="2734593"/>
            <a:ext cx="1583522" cy="892552"/>
          </a:xfrm>
          <a:prstGeom prst="rect">
            <a:avLst/>
          </a:prstGeom>
          <a:noFill/>
        </p:spPr>
        <p:txBody>
          <a:bodyPr wrap="square" rtlCol="0">
            <a:spAutoFit/>
          </a:bodyPr>
          <a:lstStyle/>
          <a:p>
            <a:pPr algn="just">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21" name="文本框 20"/>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22" name="文本框 21"/>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23" name="直接连接符 22"/>
          <p:cNvCxnSpPr/>
          <p:nvPr/>
        </p:nvCxnSpPr>
        <p:spPr>
          <a:xfrm flipV="1">
            <a:off x="4122973" y="199509"/>
            <a:ext cx="61445" cy="2208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 name="Rectangle 4"/>
          <p:cNvSpPr/>
          <p:nvPr/>
        </p:nvSpPr>
        <p:spPr>
          <a:xfrm>
            <a:off x="-159" y="0"/>
            <a:ext cx="1849645"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5"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6"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7" name="Rectangle 4"/>
          <p:cNvSpPr/>
          <p:nvPr/>
        </p:nvSpPr>
        <p:spPr>
          <a:xfrm>
            <a:off x="6127064" y="0"/>
            <a:ext cx="171350" cy="544541"/>
          </a:xfrm>
          <a:prstGeom prst="rect">
            <a:avLst/>
          </a:prstGeom>
          <a:solidFill>
            <a:srgbClr val="7D50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29" name="文本框 28"/>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14:prism isInverted="1"/>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00" fill="hold"/>
                                            <p:tgtEl>
                                              <p:spTgt spid="27"/>
                                            </p:tgtEl>
                                            <p:attrNameLst>
                                              <p:attrName>ppt_w</p:attrName>
                                            </p:attrNameLst>
                                          </p:cBhvr>
                                          <p:tavLst>
                                            <p:tav tm="0">
                                              <p:val>
                                                <p:strVal val="#ppt_w+.3"/>
                                              </p:val>
                                            </p:tav>
                                            <p:tav tm="100000">
                                              <p:val>
                                                <p:strVal val="#ppt_w"/>
                                              </p:val>
                                            </p:tav>
                                          </p:tavLst>
                                        </p:anim>
                                        <p:anim calcmode="lin" valueType="num">
                                          <p:cBhvr>
                                            <p:cTn id="8" dur="700" fill="hold"/>
                                            <p:tgtEl>
                                              <p:spTgt spid="27"/>
                                            </p:tgtEl>
                                            <p:attrNameLst>
                                              <p:attrName>ppt_h</p:attrName>
                                            </p:attrNameLst>
                                          </p:cBhvr>
                                          <p:tavLst>
                                            <p:tav tm="0">
                                              <p:val>
                                                <p:strVal val="#ppt_h"/>
                                              </p:val>
                                            </p:tav>
                                            <p:tav tm="100000">
                                              <p:val>
                                                <p:strVal val="#ppt_h"/>
                                              </p:val>
                                            </p:tav>
                                          </p:tavLst>
                                        </p:anim>
                                        <p:animEffect transition="in" filter="fade">
                                          <p:cBhvr>
                                            <p:cTn id="9" dur="700"/>
                                            <p:tgtEl>
                                              <p:spTgt spid="2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700" fill="hold"/>
                                            <p:tgtEl>
                                              <p:spTgt spid="26"/>
                                            </p:tgtEl>
                                            <p:attrNameLst>
                                              <p:attrName>ppt_w</p:attrName>
                                            </p:attrNameLst>
                                          </p:cBhvr>
                                          <p:tavLst>
                                            <p:tav tm="0">
                                              <p:val>
                                                <p:strVal val="#ppt_w+.3"/>
                                              </p:val>
                                            </p:tav>
                                            <p:tav tm="100000">
                                              <p:val>
                                                <p:strVal val="#ppt_w"/>
                                              </p:val>
                                            </p:tav>
                                          </p:tavLst>
                                        </p:anim>
                                        <p:anim calcmode="lin" valueType="num">
                                          <p:cBhvr>
                                            <p:cTn id="13" dur="700" fill="hold"/>
                                            <p:tgtEl>
                                              <p:spTgt spid="26"/>
                                            </p:tgtEl>
                                            <p:attrNameLst>
                                              <p:attrName>ppt_h</p:attrName>
                                            </p:attrNameLst>
                                          </p:cBhvr>
                                          <p:tavLst>
                                            <p:tav tm="0">
                                              <p:val>
                                                <p:strVal val="#ppt_h"/>
                                              </p:val>
                                            </p:tav>
                                            <p:tav tm="100000">
                                              <p:val>
                                                <p:strVal val="#ppt_h"/>
                                              </p:val>
                                            </p:tav>
                                          </p:tavLst>
                                        </p:anim>
                                        <p:animEffect transition="in" filter="fade">
                                          <p:cBhvr>
                                            <p:cTn id="14" dur="700"/>
                                            <p:tgtEl>
                                              <p:spTgt spid="2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00" fill="hold"/>
                                            <p:tgtEl>
                                              <p:spTgt spid="25"/>
                                            </p:tgtEl>
                                            <p:attrNameLst>
                                              <p:attrName>ppt_w</p:attrName>
                                            </p:attrNameLst>
                                          </p:cBhvr>
                                          <p:tavLst>
                                            <p:tav tm="0">
                                              <p:val>
                                                <p:strVal val="#ppt_w+.3"/>
                                              </p:val>
                                            </p:tav>
                                            <p:tav tm="100000">
                                              <p:val>
                                                <p:strVal val="#ppt_w"/>
                                              </p:val>
                                            </p:tav>
                                          </p:tavLst>
                                        </p:anim>
                                        <p:anim calcmode="lin" valueType="num">
                                          <p:cBhvr>
                                            <p:cTn id="18" dur="700" fill="hold"/>
                                            <p:tgtEl>
                                              <p:spTgt spid="25"/>
                                            </p:tgtEl>
                                            <p:attrNameLst>
                                              <p:attrName>ppt_h</p:attrName>
                                            </p:attrNameLst>
                                          </p:cBhvr>
                                          <p:tavLst>
                                            <p:tav tm="0">
                                              <p:val>
                                                <p:strVal val="#ppt_h"/>
                                              </p:val>
                                            </p:tav>
                                            <p:tav tm="100000">
                                              <p:val>
                                                <p:strVal val="#ppt_h"/>
                                              </p:val>
                                            </p:tav>
                                          </p:tavLst>
                                        </p:anim>
                                        <p:animEffect transition="in" filter="fade">
                                          <p:cBhvr>
                                            <p:cTn id="19" dur="700"/>
                                            <p:tgtEl>
                                              <p:spTgt spid="25"/>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25000">
                                          <p:cBhvr additive="base">
                                            <p:cTn id="22" dur="600" fill="hold"/>
                                            <p:tgtEl>
                                              <p:spTgt spid="24"/>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ppt_x</p:attrName>
                                            </p:attrNameLst>
                                          </p:cBhvr>
                                          <p:tavLst>
                                            <p:tav tm="0">
                                              <p:val>
                                                <p:strVal val="#ppt_x-#ppt_w/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ppt_h/2"/>
                                              </p:val>
                                            </p:tav>
                                            <p:tav tm="100000">
                                              <p:val>
                                                <p:strVal val="#ppt_y"/>
                                              </p:val>
                                            </p:tav>
                                          </p:tavLst>
                                        </p:anim>
                                        <p:anim calcmode="lin" valueType="num">
                                          <p:cBhvr>
                                            <p:cTn id="36" dur="500" fill="hold"/>
                                            <p:tgtEl>
                                              <p:spTgt spid="21"/>
                                            </p:tgtEl>
                                            <p:attrNameLst>
                                              <p:attrName>ppt_w</p:attrName>
                                            </p:attrNameLst>
                                          </p:cBhvr>
                                          <p:tavLst>
                                            <p:tav tm="0">
                                              <p:val>
                                                <p:strVal val="#ppt_w"/>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200"/>
                                            <p:tgtEl>
                                              <p:spTgt spid="23"/>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ppt_h/2"/>
                                              </p:val>
                                            </p:tav>
                                            <p:tav tm="100000">
                                              <p:val>
                                                <p:strVal val="#ppt_y"/>
                                              </p:val>
                                            </p:tav>
                                          </p:tavLst>
                                        </p:anim>
                                        <p:anim calcmode="lin" valueType="num">
                                          <p:cBhvr>
                                            <p:cTn id="47" dur="500" fill="hold"/>
                                            <p:tgtEl>
                                              <p:spTgt spid="22"/>
                                            </p:tgtEl>
                                            <p:attrNameLst>
                                              <p:attrName>ppt_w</p:attrName>
                                            </p:attrNameLst>
                                          </p:cBhvr>
                                          <p:tavLst>
                                            <p:tav tm="0">
                                              <p:val>
                                                <p:strVal val="#ppt_w"/>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2700"/>
                                </p:stCondLst>
                                <p:childTnLst>
                                  <p:par>
                                    <p:cTn id="54" presetID="12" presetClass="entr" presetSubtype="4" fill="hold" grpId="0" nodeType="afterEffect">
                                      <p:stCondLst>
                                        <p:cond delay="0"/>
                                      </p:stCondLst>
                                      <p:iterate type="lt">
                                        <p:tmPct val="30000"/>
                                      </p:iterate>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p:tgtEl>
                                              <p:spTgt spid="12"/>
                                            </p:tgtEl>
                                            <p:attrNameLst>
                                              <p:attrName>ppt_y</p:attrName>
                                            </p:attrNameLst>
                                          </p:cBhvr>
                                          <p:tavLst>
                                            <p:tav tm="0">
                                              <p:val>
                                                <p:strVal val="#ppt_y+#ppt_h*1.125000"/>
                                              </p:val>
                                            </p:tav>
                                            <p:tav tm="100000">
                                              <p:val>
                                                <p:strVal val="#ppt_y"/>
                                              </p:val>
                                            </p:tav>
                                          </p:tavLst>
                                        </p:anim>
                                        <p:animEffect transition="in" filter="wipe(up)">
                                          <p:cBhvr>
                                            <p:cTn id="57" dur="500"/>
                                            <p:tgtEl>
                                              <p:spTgt spid="12"/>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childTnLst>
                              </p:cTn>
                            </p:par>
                            <p:par>
                              <p:cTn id="61" fill="hold">
                                <p:stCondLst>
                                  <p:cond delay="365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par>
                              <p:cTn id="65" fill="hold">
                                <p:stCondLst>
                                  <p:cond delay="4150"/>
                                </p:stCondLst>
                                <p:childTnLst>
                                  <p:par>
                                    <p:cTn id="66" presetID="12" presetClass="entr" presetSubtype="4" fill="hold" grpId="0" nodeType="afterEffect">
                                      <p:stCondLst>
                                        <p:cond delay="0"/>
                                      </p:stCondLst>
                                      <p:iterate type="lt">
                                        <p:tmPct val="30000"/>
                                      </p:iterate>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p:tgtEl>
                                              <p:spTgt spid="13"/>
                                            </p:tgtEl>
                                            <p:attrNameLst>
                                              <p:attrName>ppt_y</p:attrName>
                                            </p:attrNameLst>
                                          </p:cBhvr>
                                          <p:tavLst>
                                            <p:tav tm="0">
                                              <p:val>
                                                <p:strVal val="#ppt_y+#ppt_h*1.125000"/>
                                              </p:val>
                                            </p:tav>
                                            <p:tav tm="100000">
                                              <p:val>
                                                <p:strVal val="#ppt_y"/>
                                              </p:val>
                                            </p:tav>
                                          </p:tavLst>
                                        </p:anim>
                                        <p:animEffect transition="in" filter="wipe(up)">
                                          <p:cBhvr>
                                            <p:cTn id="69" dur="500"/>
                                            <p:tgtEl>
                                              <p:spTgt spid="1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par>
                              <p:cTn id="73" fill="hold">
                                <p:stCondLst>
                                  <p:cond delay="51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par>
                              <p:cTn id="77" fill="hold">
                                <p:stCondLst>
                                  <p:cond delay="5600"/>
                                </p:stCondLst>
                                <p:childTnLst>
                                  <p:par>
                                    <p:cTn id="78" presetID="12" presetClass="entr" presetSubtype="4" fill="hold" grpId="0" nodeType="afterEffect">
                                      <p:stCondLst>
                                        <p:cond delay="0"/>
                                      </p:stCondLst>
                                      <p:iterate type="lt">
                                        <p:tmPct val="30000"/>
                                      </p:iterate>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500"/>
                                            <p:tgtEl>
                                              <p:spTgt spid="14"/>
                                            </p:tgtEl>
                                            <p:attrNameLst>
                                              <p:attrName>ppt_y</p:attrName>
                                            </p:attrNameLst>
                                          </p:cBhvr>
                                          <p:tavLst>
                                            <p:tav tm="0">
                                              <p:val>
                                                <p:strVal val="#ppt_y+#ppt_h*1.125000"/>
                                              </p:val>
                                            </p:tav>
                                            <p:tav tm="100000">
                                              <p:val>
                                                <p:strVal val="#ppt_y"/>
                                              </p:val>
                                            </p:tav>
                                          </p:tavLst>
                                        </p:anim>
                                        <p:animEffect transition="in" filter="wipe(up)">
                                          <p:cBhvr>
                                            <p:cTn id="81" dur="500"/>
                                            <p:tgtEl>
                                              <p:spTgt spid="14"/>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par>
                              <p:cTn id="85" fill="hold">
                                <p:stCondLst>
                                  <p:cond delay="6550"/>
                                </p:stCondLst>
                                <p:childTnLst>
                                  <p:par>
                                    <p:cTn id="86" presetID="22" presetClass="entr" presetSubtype="8"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wipe(left)">
                                          <p:cBhvr>
                                            <p:cTn id="88" dur="500"/>
                                            <p:tgtEl>
                                              <p:spTgt spid="10"/>
                                            </p:tgtEl>
                                          </p:cBhvr>
                                        </p:animEffect>
                                      </p:childTnLst>
                                    </p:cTn>
                                  </p:par>
                                </p:childTnLst>
                              </p:cTn>
                            </p:par>
                            <p:par>
                              <p:cTn id="89" fill="hold">
                                <p:stCondLst>
                                  <p:cond delay="7050"/>
                                </p:stCondLst>
                                <p:childTnLst>
                                  <p:par>
                                    <p:cTn id="90" presetID="12" presetClass="entr" presetSubtype="4" fill="hold" grpId="0" nodeType="afterEffect">
                                      <p:stCondLst>
                                        <p:cond delay="0"/>
                                      </p:stCondLst>
                                      <p:iterate type="lt">
                                        <p:tmPct val="30000"/>
                                      </p:iterate>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500"/>
                                            <p:tgtEl>
                                              <p:spTgt spid="15"/>
                                            </p:tgtEl>
                                            <p:attrNameLst>
                                              <p:attrName>ppt_y</p:attrName>
                                            </p:attrNameLst>
                                          </p:cBhvr>
                                          <p:tavLst>
                                            <p:tav tm="0">
                                              <p:val>
                                                <p:strVal val="#ppt_y+#ppt_h*1.125000"/>
                                              </p:val>
                                            </p:tav>
                                            <p:tav tm="100000">
                                              <p:val>
                                                <p:strVal val="#ppt_y"/>
                                              </p:val>
                                            </p:tav>
                                          </p:tavLst>
                                        </p:anim>
                                        <p:animEffect transition="in" filter="wipe(up)">
                                          <p:cBhvr>
                                            <p:cTn id="93" dur="500"/>
                                            <p:tgtEl>
                                              <p:spTgt spid="15"/>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00"/>
                                            <p:tgtEl>
                                              <p:spTgt spid="19"/>
                                            </p:tgtEl>
                                          </p:cBhvr>
                                        </p:animEffect>
                                      </p:childTnLst>
                                    </p:cTn>
                                  </p:par>
                                </p:childTnLst>
                              </p:cTn>
                            </p:par>
                            <p:par>
                              <p:cTn id="97" fill="hold">
                                <p:stCondLst>
                                  <p:cond delay="8000"/>
                                </p:stCondLst>
                                <p:childTnLst>
                                  <p:par>
                                    <p:cTn id="98" presetID="1" presetClass="entr" presetSubtype="0" fill="hold" grpId="0" nodeType="afterEffect">
                                      <p:stCondLst>
                                        <p:cond delay="0"/>
                                      </p:stCondLst>
                                      <p:childTnLst>
                                        <p:set>
                                          <p:cBhvr>
                                            <p:cTn id="99"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2" grpId="0"/>
          <p:bldP spid="13" grpId="0"/>
          <p:bldP spid="14" grpId="0"/>
          <p:bldP spid="15" grpId="0"/>
          <p:bldP spid="16" grpId="0"/>
          <p:bldP spid="17" grpId="0"/>
          <p:bldP spid="18" grpId="0"/>
          <p:bldP spid="19" grpId="0"/>
          <p:bldP spid="20" grpId="0" animBg="1"/>
          <p:bldP spid="21" grpId="0"/>
          <p:bldP spid="22" grpId="0"/>
          <p:bldP spid="24" grpId="0" animBg="1"/>
          <p:bldP spid="25" grpId="0" animBg="1"/>
          <p:bldP spid="26" grpId="0"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00" fill="hold"/>
                                            <p:tgtEl>
                                              <p:spTgt spid="27"/>
                                            </p:tgtEl>
                                            <p:attrNameLst>
                                              <p:attrName>ppt_w</p:attrName>
                                            </p:attrNameLst>
                                          </p:cBhvr>
                                          <p:tavLst>
                                            <p:tav tm="0">
                                              <p:val>
                                                <p:strVal val="#ppt_w+.3"/>
                                              </p:val>
                                            </p:tav>
                                            <p:tav tm="100000">
                                              <p:val>
                                                <p:strVal val="#ppt_w"/>
                                              </p:val>
                                            </p:tav>
                                          </p:tavLst>
                                        </p:anim>
                                        <p:anim calcmode="lin" valueType="num">
                                          <p:cBhvr>
                                            <p:cTn id="8" dur="700" fill="hold"/>
                                            <p:tgtEl>
                                              <p:spTgt spid="27"/>
                                            </p:tgtEl>
                                            <p:attrNameLst>
                                              <p:attrName>ppt_h</p:attrName>
                                            </p:attrNameLst>
                                          </p:cBhvr>
                                          <p:tavLst>
                                            <p:tav tm="0">
                                              <p:val>
                                                <p:strVal val="#ppt_h"/>
                                              </p:val>
                                            </p:tav>
                                            <p:tav tm="100000">
                                              <p:val>
                                                <p:strVal val="#ppt_h"/>
                                              </p:val>
                                            </p:tav>
                                          </p:tavLst>
                                        </p:anim>
                                        <p:animEffect transition="in" filter="fade">
                                          <p:cBhvr>
                                            <p:cTn id="9" dur="700"/>
                                            <p:tgtEl>
                                              <p:spTgt spid="2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700" fill="hold"/>
                                            <p:tgtEl>
                                              <p:spTgt spid="26"/>
                                            </p:tgtEl>
                                            <p:attrNameLst>
                                              <p:attrName>ppt_w</p:attrName>
                                            </p:attrNameLst>
                                          </p:cBhvr>
                                          <p:tavLst>
                                            <p:tav tm="0">
                                              <p:val>
                                                <p:strVal val="#ppt_w+.3"/>
                                              </p:val>
                                            </p:tav>
                                            <p:tav tm="100000">
                                              <p:val>
                                                <p:strVal val="#ppt_w"/>
                                              </p:val>
                                            </p:tav>
                                          </p:tavLst>
                                        </p:anim>
                                        <p:anim calcmode="lin" valueType="num">
                                          <p:cBhvr>
                                            <p:cTn id="13" dur="700" fill="hold"/>
                                            <p:tgtEl>
                                              <p:spTgt spid="26"/>
                                            </p:tgtEl>
                                            <p:attrNameLst>
                                              <p:attrName>ppt_h</p:attrName>
                                            </p:attrNameLst>
                                          </p:cBhvr>
                                          <p:tavLst>
                                            <p:tav tm="0">
                                              <p:val>
                                                <p:strVal val="#ppt_h"/>
                                              </p:val>
                                            </p:tav>
                                            <p:tav tm="100000">
                                              <p:val>
                                                <p:strVal val="#ppt_h"/>
                                              </p:val>
                                            </p:tav>
                                          </p:tavLst>
                                        </p:anim>
                                        <p:animEffect transition="in" filter="fade">
                                          <p:cBhvr>
                                            <p:cTn id="14" dur="700"/>
                                            <p:tgtEl>
                                              <p:spTgt spid="2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00" fill="hold"/>
                                            <p:tgtEl>
                                              <p:spTgt spid="25"/>
                                            </p:tgtEl>
                                            <p:attrNameLst>
                                              <p:attrName>ppt_w</p:attrName>
                                            </p:attrNameLst>
                                          </p:cBhvr>
                                          <p:tavLst>
                                            <p:tav tm="0">
                                              <p:val>
                                                <p:strVal val="#ppt_w+.3"/>
                                              </p:val>
                                            </p:tav>
                                            <p:tav tm="100000">
                                              <p:val>
                                                <p:strVal val="#ppt_w"/>
                                              </p:val>
                                            </p:tav>
                                          </p:tavLst>
                                        </p:anim>
                                        <p:anim calcmode="lin" valueType="num">
                                          <p:cBhvr>
                                            <p:cTn id="18" dur="700" fill="hold"/>
                                            <p:tgtEl>
                                              <p:spTgt spid="25"/>
                                            </p:tgtEl>
                                            <p:attrNameLst>
                                              <p:attrName>ppt_h</p:attrName>
                                            </p:attrNameLst>
                                          </p:cBhvr>
                                          <p:tavLst>
                                            <p:tav tm="0">
                                              <p:val>
                                                <p:strVal val="#ppt_h"/>
                                              </p:val>
                                            </p:tav>
                                            <p:tav tm="100000">
                                              <p:val>
                                                <p:strVal val="#ppt_h"/>
                                              </p:val>
                                            </p:tav>
                                          </p:tavLst>
                                        </p:anim>
                                        <p:animEffect transition="in" filter="fade">
                                          <p:cBhvr>
                                            <p:cTn id="19" dur="700"/>
                                            <p:tgtEl>
                                              <p:spTgt spid="25"/>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600" fill="hold"/>
                                            <p:tgtEl>
                                              <p:spTgt spid="24"/>
                                            </p:tgtEl>
                                            <p:attrNameLst>
                                              <p:attrName>ppt_x</p:attrName>
                                            </p:attrNameLst>
                                          </p:cBhvr>
                                          <p:tavLst>
                                            <p:tav tm="0">
                                              <p:val>
                                                <p:strVal val="1+#ppt_w/2"/>
                                              </p:val>
                                            </p:tav>
                                            <p:tav tm="100000">
                                              <p:val>
                                                <p:strVal val="#ppt_x"/>
                                              </p:val>
                                            </p:tav>
                                          </p:tavLst>
                                        </p:anim>
                                        <p:anim calcmode="lin" valueType="num">
                                          <p:cBhvr additive="base">
                                            <p:cTn id="23" dur="6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ppt_x</p:attrName>
                                            </p:attrNameLst>
                                          </p:cBhvr>
                                          <p:tavLst>
                                            <p:tav tm="0">
                                              <p:val>
                                                <p:strVal val="#ppt_x-#ppt_w/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ppt_h/2"/>
                                              </p:val>
                                            </p:tav>
                                            <p:tav tm="100000">
                                              <p:val>
                                                <p:strVal val="#ppt_y"/>
                                              </p:val>
                                            </p:tav>
                                          </p:tavLst>
                                        </p:anim>
                                        <p:anim calcmode="lin" valueType="num">
                                          <p:cBhvr>
                                            <p:cTn id="36" dur="500" fill="hold"/>
                                            <p:tgtEl>
                                              <p:spTgt spid="21"/>
                                            </p:tgtEl>
                                            <p:attrNameLst>
                                              <p:attrName>ppt_w</p:attrName>
                                            </p:attrNameLst>
                                          </p:cBhvr>
                                          <p:tavLst>
                                            <p:tav tm="0">
                                              <p:val>
                                                <p:strVal val="#ppt_w"/>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200"/>
                                            <p:tgtEl>
                                              <p:spTgt spid="23"/>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ppt_h/2"/>
                                              </p:val>
                                            </p:tav>
                                            <p:tav tm="100000">
                                              <p:val>
                                                <p:strVal val="#ppt_y"/>
                                              </p:val>
                                            </p:tav>
                                          </p:tavLst>
                                        </p:anim>
                                        <p:anim calcmode="lin" valueType="num">
                                          <p:cBhvr>
                                            <p:cTn id="47" dur="500" fill="hold"/>
                                            <p:tgtEl>
                                              <p:spTgt spid="22"/>
                                            </p:tgtEl>
                                            <p:attrNameLst>
                                              <p:attrName>ppt_w</p:attrName>
                                            </p:attrNameLst>
                                          </p:cBhvr>
                                          <p:tavLst>
                                            <p:tav tm="0">
                                              <p:val>
                                                <p:strVal val="#ppt_w"/>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2700"/>
                                </p:stCondLst>
                                <p:childTnLst>
                                  <p:par>
                                    <p:cTn id="54" presetID="12" presetClass="entr" presetSubtype="4" fill="hold" grpId="0" nodeType="afterEffect">
                                      <p:stCondLst>
                                        <p:cond delay="0"/>
                                      </p:stCondLst>
                                      <p:iterate type="lt">
                                        <p:tmPct val="30000"/>
                                      </p:iterate>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p:tgtEl>
                                              <p:spTgt spid="12"/>
                                            </p:tgtEl>
                                            <p:attrNameLst>
                                              <p:attrName>ppt_y</p:attrName>
                                            </p:attrNameLst>
                                          </p:cBhvr>
                                          <p:tavLst>
                                            <p:tav tm="0">
                                              <p:val>
                                                <p:strVal val="#ppt_y+#ppt_h*1.125000"/>
                                              </p:val>
                                            </p:tav>
                                            <p:tav tm="100000">
                                              <p:val>
                                                <p:strVal val="#ppt_y"/>
                                              </p:val>
                                            </p:tav>
                                          </p:tavLst>
                                        </p:anim>
                                        <p:animEffect transition="in" filter="wipe(up)">
                                          <p:cBhvr>
                                            <p:cTn id="57" dur="500"/>
                                            <p:tgtEl>
                                              <p:spTgt spid="12"/>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childTnLst>
                              </p:cTn>
                            </p:par>
                            <p:par>
                              <p:cTn id="61" fill="hold">
                                <p:stCondLst>
                                  <p:cond delay="365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par>
                              <p:cTn id="65" fill="hold">
                                <p:stCondLst>
                                  <p:cond delay="4150"/>
                                </p:stCondLst>
                                <p:childTnLst>
                                  <p:par>
                                    <p:cTn id="66" presetID="12" presetClass="entr" presetSubtype="4" fill="hold" grpId="0" nodeType="afterEffect">
                                      <p:stCondLst>
                                        <p:cond delay="0"/>
                                      </p:stCondLst>
                                      <p:iterate type="lt">
                                        <p:tmPct val="30000"/>
                                      </p:iterate>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p:tgtEl>
                                              <p:spTgt spid="13"/>
                                            </p:tgtEl>
                                            <p:attrNameLst>
                                              <p:attrName>ppt_y</p:attrName>
                                            </p:attrNameLst>
                                          </p:cBhvr>
                                          <p:tavLst>
                                            <p:tav tm="0">
                                              <p:val>
                                                <p:strVal val="#ppt_y+#ppt_h*1.125000"/>
                                              </p:val>
                                            </p:tav>
                                            <p:tav tm="100000">
                                              <p:val>
                                                <p:strVal val="#ppt_y"/>
                                              </p:val>
                                            </p:tav>
                                          </p:tavLst>
                                        </p:anim>
                                        <p:animEffect transition="in" filter="wipe(up)">
                                          <p:cBhvr>
                                            <p:cTn id="69" dur="500"/>
                                            <p:tgtEl>
                                              <p:spTgt spid="1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par>
                              <p:cTn id="73" fill="hold">
                                <p:stCondLst>
                                  <p:cond delay="51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par>
                              <p:cTn id="77" fill="hold">
                                <p:stCondLst>
                                  <p:cond delay="5600"/>
                                </p:stCondLst>
                                <p:childTnLst>
                                  <p:par>
                                    <p:cTn id="78" presetID="12" presetClass="entr" presetSubtype="4" fill="hold" grpId="0" nodeType="afterEffect">
                                      <p:stCondLst>
                                        <p:cond delay="0"/>
                                      </p:stCondLst>
                                      <p:iterate type="lt">
                                        <p:tmPct val="30000"/>
                                      </p:iterate>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500"/>
                                            <p:tgtEl>
                                              <p:spTgt spid="14"/>
                                            </p:tgtEl>
                                            <p:attrNameLst>
                                              <p:attrName>ppt_y</p:attrName>
                                            </p:attrNameLst>
                                          </p:cBhvr>
                                          <p:tavLst>
                                            <p:tav tm="0">
                                              <p:val>
                                                <p:strVal val="#ppt_y+#ppt_h*1.125000"/>
                                              </p:val>
                                            </p:tav>
                                            <p:tav tm="100000">
                                              <p:val>
                                                <p:strVal val="#ppt_y"/>
                                              </p:val>
                                            </p:tav>
                                          </p:tavLst>
                                        </p:anim>
                                        <p:animEffect transition="in" filter="wipe(up)">
                                          <p:cBhvr>
                                            <p:cTn id="81" dur="500"/>
                                            <p:tgtEl>
                                              <p:spTgt spid="14"/>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par>
                              <p:cTn id="85" fill="hold">
                                <p:stCondLst>
                                  <p:cond delay="6550"/>
                                </p:stCondLst>
                                <p:childTnLst>
                                  <p:par>
                                    <p:cTn id="86" presetID="22" presetClass="entr" presetSubtype="8"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wipe(left)">
                                          <p:cBhvr>
                                            <p:cTn id="88" dur="500"/>
                                            <p:tgtEl>
                                              <p:spTgt spid="10"/>
                                            </p:tgtEl>
                                          </p:cBhvr>
                                        </p:animEffect>
                                      </p:childTnLst>
                                    </p:cTn>
                                  </p:par>
                                </p:childTnLst>
                              </p:cTn>
                            </p:par>
                            <p:par>
                              <p:cTn id="89" fill="hold">
                                <p:stCondLst>
                                  <p:cond delay="7050"/>
                                </p:stCondLst>
                                <p:childTnLst>
                                  <p:par>
                                    <p:cTn id="90" presetID="12" presetClass="entr" presetSubtype="4" fill="hold" grpId="0" nodeType="afterEffect">
                                      <p:stCondLst>
                                        <p:cond delay="0"/>
                                      </p:stCondLst>
                                      <p:iterate type="lt">
                                        <p:tmPct val="30000"/>
                                      </p:iterate>
                                      <p:childTnLst>
                                        <p:set>
                                          <p:cBhvr>
                                            <p:cTn id="91" dur="1" fill="hold">
                                              <p:stCondLst>
                                                <p:cond delay="0"/>
                                              </p:stCondLst>
                                            </p:cTn>
                                            <p:tgtEl>
                                              <p:spTgt spid="15"/>
                                            </p:tgtEl>
                                            <p:attrNameLst>
                                              <p:attrName>style.visibility</p:attrName>
                                            </p:attrNameLst>
                                          </p:cBhvr>
                                          <p:to>
                                            <p:strVal val="visible"/>
                                          </p:to>
                                        </p:set>
                                        <p:anim calcmode="lin" valueType="num">
                                          <p:cBhvr additive="base">
                                            <p:cTn id="92" dur="500"/>
                                            <p:tgtEl>
                                              <p:spTgt spid="15"/>
                                            </p:tgtEl>
                                            <p:attrNameLst>
                                              <p:attrName>ppt_y</p:attrName>
                                            </p:attrNameLst>
                                          </p:cBhvr>
                                          <p:tavLst>
                                            <p:tav tm="0">
                                              <p:val>
                                                <p:strVal val="#ppt_y+#ppt_h*1.125000"/>
                                              </p:val>
                                            </p:tav>
                                            <p:tav tm="100000">
                                              <p:val>
                                                <p:strVal val="#ppt_y"/>
                                              </p:val>
                                            </p:tav>
                                          </p:tavLst>
                                        </p:anim>
                                        <p:animEffect transition="in" filter="wipe(up)">
                                          <p:cBhvr>
                                            <p:cTn id="93" dur="500"/>
                                            <p:tgtEl>
                                              <p:spTgt spid="15"/>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00"/>
                                            <p:tgtEl>
                                              <p:spTgt spid="19"/>
                                            </p:tgtEl>
                                          </p:cBhvr>
                                        </p:animEffect>
                                      </p:childTnLst>
                                    </p:cTn>
                                  </p:par>
                                </p:childTnLst>
                              </p:cTn>
                            </p:par>
                            <p:par>
                              <p:cTn id="97" fill="hold">
                                <p:stCondLst>
                                  <p:cond delay="8000"/>
                                </p:stCondLst>
                                <p:childTnLst>
                                  <p:par>
                                    <p:cTn id="98" presetID="1" presetClass="entr" presetSubtype="0" fill="hold" grpId="0" nodeType="afterEffect">
                                      <p:stCondLst>
                                        <p:cond delay="0"/>
                                      </p:stCondLst>
                                      <p:childTnLst>
                                        <p:set>
                                          <p:cBhvr>
                                            <p:cTn id="99"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2" grpId="0"/>
          <p:bldP spid="13" grpId="0"/>
          <p:bldP spid="14" grpId="0"/>
          <p:bldP spid="15" grpId="0"/>
          <p:bldP spid="16" grpId="0"/>
          <p:bldP spid="17" grpId="0"/>
          <p:bldP spid="18" grpId="0"/>
          <p:bldP spid="19" grpId="0"/>
          <p:bldP spid="20" grpId="0" animBg="1"/>
          <p:bldP spid="21" grpId="0"/>
          <p:bldP spid="22" grpId="0"/>
          <p:bldP spid="24" grpId="0" animBg="1"/>
          <p:bldP spid="25" grpId="0" animBg="1"/>
          <p:bldP spid="26" grpId="0" animBg="1"/>
          <p:bldP spid="27" grpId="0" animBg="1"/>
          <p:bldP spid="2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rot="10800000" flipH="1">
            <a:off x="2211416" y="2996952"/>
            <a:ext cx="720080" cy="720080"/>
          </a:xfrm>
          <a:prstGeom prst="rtTriangl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265796" y="3075057"/>
            <a:ext cx="755335" cy="707886"/>
          </a:xfrm>
          <a:prstGeom prst="rect">
            <a:avLst/>
          </a:prstGeom>
          <a:noFill/>
        </p:spPr>
        <p:txBody>
          <a:bodyPr wrap="none" rtlCol="0">
            <a:spAutoFit/>
          </a:bodyPr>
          <a:lstStyle/>
          <a:p>
            <a:r>
              <a:rPr lang="en-US" altLang="zh-CN" sz="4000" dirty="0" smtClean="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rPr>
              <a:t>01</a:t>
            </a:r>
            <a:endParaRPr lang="zh-CN" altLang="en-US" sz="4000" dirty="0">
              <a:ln>
                <a:solidFill>
                  <a:schemeClr val="bg1"/>
                </a:solidFill>
              </a:ln>
              <a:solidFill>
                <a:schemeClr val="tx1">
                  <a:lumMod val="95000"/>
                  <a:lumOff val="5000"/>
                </a:schemeClr>
              </a:solidFill>
              <a:latin typeface="方正大黑简体" panose="03000509000000000000" pitchFamily="65" charset="-122"/>
              <a:ea typeface="方正大黑简体" panose="03000509000000000000" pitchFamily="65" charset="-122"/>
            </a:endParaRPr>
          </a:p>
        </p:txBody>
      </p:sp>
      <p:sp>
        <p:nvSpPr>
          <p:cNvPr id="11" name="直角三角形 10"/>
          <p:cNvSpPr/>
          <p:nvPr/>
        </p:nvSpPr>
        <p:spPr>
          <a:xfrm flipH="1">
            <a:off x="2715472" y="3501008"/>
            <a:ext cx="360040" cy="360040"/>
          </a:xfrm>
          <a:prstGeom prst="rtTriangl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3075512" y="3228945"/>
            <a:ext cx="1723550" cy="400110"/>
          </a:xfrm>
          <a:prstGeom prst="rect">
            <a:avLst/>
          </a:prstGeom>
          <a:noFill/>
        </p:spPr>
        <p:txBody>
          <a:bodyPr wrap="none" rtlCol="0">
            <a:spAutoFit/>
          </a:bodyPr>
          <a:lstStyle/>
          <a:p>
            <a:r>
              <a:rPr lang="zh-CN" altLang="en-US" sz="20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输入标题内容</a:t>
            </a:r>
            <a:endParaRPr lang="zh-CN" altLang="en-US" sz="20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63" name="椭圆 62"/>
          <p:cNvSpPr/>
          <p:nvPr/>
        </p:nvSpPr>
        <p:spPr>
          <a:xfrm>
            <a:off x="10608136" y="2254212"/>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7796977" y="219954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607341" y="389206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5286" y="4437112"/>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7275794" y="3731883"/>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948476" y="2568769"/>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9592050" y="2420386"/>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9328723" y="4004033"/>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1" name="椭圆 70"/>
          <p:cNvSpPr/>
          <p:nvPr/>
        </p:nvSpPr>
        <p:spPr>
          <a:xfrm>
            <a:off x="8471851" y="480411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0311770" y="177453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flipH="1">
            <a:off x="8185701" y="2046586"/>
            <a:ext cx="305922" cy="305922"/>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024529" y="2526865"/>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754671" y="4263752"/>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936509" y="2613144"/>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24898" y="2488396"/>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9781319" y="2799069"/>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9139643" y="677562"/>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0085786" y="387653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9306808" y="1358641"/>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0581520" y="4607500"/>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8039422" y="3239102"/>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85" name="椭圆 84"/>
          <p:cNvSpPr/>
          <p:nvPr/>
        </p:nvSpPr>
        <p:spPr>
          <a:xfrm>
            <a:off x="9177895" y="5492730"/>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812367" y="1464447"/>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930578" y="2690698"/>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0674704" y="2940869"/>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23655" y="1746433"/>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602876" y="1208802"/>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185259" y="1737618"/>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579840" y="2039048"/>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7866884" y="4629566"/>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50280" y="4709317"/>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9566152" y="4794118"/>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662008" y="3438475"/>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9170463" y="1231583"/>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0049777" y="1261935"/>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stCxn id="86" idx="7"/>
            <a:endCxn id="101" idx="3"/>
          </p:cNvCxnSpPr>
          <p:nvPr/>
        </p:nvCxnSpPr>
        <p:spPr>
          <a:xfrm flipV="1">
            <a:off x="9999865" y="1342620"/>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 calcmode="lin" valueType="num">
                                      <p:cBhvr>
                                        <p:cTn id="9" dur="500" fill="hold"/>
                                        <p:tgtEl>
                                          <p:spTgt spid="84"/>
                                        </p:tgtEl>
                                        <p:attrNameLst>
                                          <p:attrName>ppt_x</p:attrName>
                                        </p:attrNameLst>
                                      </p:cBhvr>
                                      <p:tavLst>
                                        <p:tav tm="0">
                                          <p:val>
                                            <p:fltVal val="0.5"/>
                                          </p:val>
                                        </p:tav>
                                        <p:tav tm="100000">
                                          <p:val>
                                            <p:strVal val="#ppt_x"/>
                                          </p:val>
                                        </p:tav>
                                      </p:tavLst>
                                    </p:anim>
                                    <p:anim calcmode="lin" valueType="num">
                                      <p:cBhvr>
                                        <p:cTn id="10" dur="500" fill="hold"/>
                                        <p:tgtEl>
                                          <p:spTgt spid="84"/>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50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 calcmode="lin" valueType="num">
                                      <p:cBhvr>
                                        <p:cTn id="15" dur="500" fill="hold"/>
                                        <p:tgtEl>
                                          <p:spTgt spid="69"/>
                                        </p:tgtEl>
                                        <p:attrNameLst>
                                          <p:attrName>ppt_x</p:attrName>
                                        </p:attrNameLst>
                                      </p:cBhvr>
                                      <p:tavLst>
                                        <p:tav tm="0">
                                          <p:val>
                                            <p:fltVal val="0.5"/>
                                          </p:val>
                                        </p:tav>
                                        <p:tav tm="100000">
                                          <p:val>
                                            <p:strVal val="#ppt_x"/>
                                          </p:val>
                                        </p:tav>
                                      </p:tavLst>
                                    </p:anim>
                                    <p:anim calcmode="lin" valueType="num">
                                      <p:cBhvr>
                                        <p:cTn id="16" dur="500" fill="hold"/>
                                        <p:tgtEl>
                                          <p:spTgt spid="69"/>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anim calcmode="lin" valueType="num">
                                      <p:cBhvr>
                                        <p:cTn id="21" dur="500" fill="hold"/>
                                        <p:tgtEl>
                                          <p:spTgt spid="87"/>
                                        </p:tgtEl>
                                        <p:attrNameLst>
                                          <p:attrName>ppt_x</p:attrName>
                                        </p:attrNameLst>
                                      </p:cBhvr>
                                      <p:tavLst>
                                        <p:tav tm="0">
                                          <p:val>
                                            <p:fltVal val="0.5"/>
                                          </p:val>
                                        </p:tav>
                                        <p:tav tm="100000">
                                          <p:val>
                                            <p:strVal val="#ppt_x"/>
                                          </p:val>
                                        </p:tav>
                                      </p:tavLst>
                                    </p:anim>
                                    <p:anim calcmode="lin" valueType="num">
                                      <p:cBhvr>
                                        <p:cTn id="22" dur="500" fill="hold"/>
                                        <p:tgtEl>
                                          <p:spTgt spid="8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88"/>
                                        </p:tgtEl>
                                        <p:attrNameLst>
                                          <p:attrName>style.visibility</p:attrName>
                                        </p:attrNameLst>
                                      </p:cBhvr>
                                      <p:to>
                                        <p:strVal val="visible"/>
                                      </p:to>
                                    </p:set>
                                    <p:anim calcmode="lin" valueType="num">
                                      <p:cBhvr>
                                        <p:cTn id="25" dur="500" fill="hold"/>
                                        <p:tgtEl>
                                          <p:spTgt spid="88"/>
                                        </p:tgtEl>
                                        <p:attrNameLst>
                                          <p:attrName>ppt_w</p:attrName>
                                        </p:attrNameLst>
                                      </p:cBhvr>
                                      <p:tavLst>
                                        <p:tav tm="0">
                                          <p:val>
                                            <p:fltVal val="0"/>
                                          </p:val>
                                        </p:tav>
                                        <p:tav tm="100000">
                                          <p:val>
                                            <p:strVal val="#ppt_w"/>
                                          </p:val>
                                        </p:tav>
                                      </p:tavLst>
                                    </p:anim>
                                    <p:anim calcmode="lin" valueType="num">
                                      <p:cBhvr>
                                        <p:cTn id="26" dur="500" fill="hold"/>
                                        <p:tgtEl>
                                          <p:spTgt spid="88"/>
                                        </p:tgtEl>
                                        <p:attrNameLst>
                                          <p:attrName>ppt_h</p:attrName>
                                        </p:attrNameLst>
                                      </p:cBhvr>
                                      <p:tavLst>
                                        <p:tav tm="0">
                                          <p:val>
                                            <p:fltVal val="0"/>
                                          </p:val>
                                        </p:tav>
                                        <p:tav tm="100000">
                                          <p:val>
                                            <p:strVal val="#ppt_h"/>
                                          </p:val>
                                        </p:tav>
                                      </p:tavLst>
                                    </p:anim>
                                    <p:anim calcmode="lin" valueType="num">
                                      <p:cBhvr>
                                        <p:cTn id="27" dur="500" fill="hold"/>
                                        <p:tgtEl>
                                          <p:spTgt spid="88"/>
                                        </p:tgtEl>
                                        <p:attrNameLst>
                                          <p:attrName>ppt_x</p:attrName>
                                        </p:attrNameLst>
                                      </p:cBhvr>
                                      <p:tavLst>
                                        <p:tav tm="0">
                                          <p:val>
                                            <p:fltVal val="0.5"/>
                                          </p:val>
                                        </p:tav>
                                        <p:tav tm="100000">
                                          <p:val>
                                            <p:strVal val="#ppt_x"/>
                                          </p:val>
                                        </p:tav>
                                      </p:tavLst>
                                    </p:anim>
                                    <p:anim calcmode="lin" valueType="num">
                                      <p:cBhvr>
                                        <p:cTn id="28" dur="500" fill="hold"/>
                                        <p:tgtEl>
                                          <p:spTgt spid="88"/>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100"/>
                                  </p:stCondLst>
                                  <p:childTnLst>
                                    <p:set>
                                      <p:cBhvr>
                                        <p:cTn id="30" dur="1" fill="hold">
                                          <p:stCondLst>
                                            <p:cond delay="0"/>
                                          </p:stCondLst>
                                        </p:cTn>
                                        <p:tgtEl>
                                          <p:spTgt spid="89"/>
                                        </p:tgtEl>
                                        <p:attrNameLst>
                                          <p:attrName>style.visibility</p:attrName>
                                        </p:attrNameLst>
                                      </p:cBhvr>
                                      <p:to>
                                        <p:strVal val="visible"/>
                                      </p:to>
                                    </p:set>
                                    <p:anim calcmode="lin" valueType="num">
                                      <p:cBhvr>
                                        <p:cTn id="31" dur="500" fill="hold"/>
                                        <p:tgtEl>
                                          <p:spTgt spid="89"/>
                                        </p:tgtEl>
                                        <p:attrNameLst>
                                          <p:attrName>ppt_w</p:attrName>
                                        </p:attrNameLst>
                                      </p:cBhvr>
                                      <p:tavLst>
                                        <p:tav tm="0">
                                          <p:val>
                                            <p:fltVal val="0"/>
                                          </p:val>
                                        </p:tav>
                                        <p:tav tm="100000">
                                          <p:val>
                                            <p:strVal val="#ppt_w"/>
                                          </p:val>
                                        </p:tav>
                                      </p:tavLst>
                                    </p:anim>
                                    <p:anim calcmode="lin" valueType="num">
                                      <p:cBhvr>
                                        <p:cTn id="32" dur="500" fill="hold"/>
                                        <p:tgtEl>
                                          <p:spTgt spid="89"/>
                                        </p:tgtEl>
                                        <p:attrNameLst>
                                          <p:attrName>ppt_h</p:attrName>
                                        </p:attrNameLst>
                                      </p:cBhvr>
                                      <p:tavLst>
                                        <p:tav tm="0">
                                          <p:val>
                                            <p:fltVal val="0"/>
                                          </p:val>
                                        </p:tav>
                                        <p:tav tm="100000">
                                          <p:val>
                                            <p:strVal val="#ppt_h"/>
                                          </p:val>
                                        </p:tav>
                                      </p:tavLst>
                                    </p:anim>
                                    <p:anim calcmode="lin" valueType="num">
                                      <p:cBhvr>
                                        <p:cTn id="33" dur="500" fill="hold"/>
                                        <p:tgtEl>
                                          <p:spTgt spid="89"/>
                                        </p:tgtEl>
                                        <p:attrNameLst>
                                          <p:attrName>ppt_x</p:attrName>
                                        </p:attrNameLst>
                                      </p:cBhvr>
                                      <p:tavLst>
                                        <p:tav tm="0">
                                          <p:val>
                                            <p:fltVal val="0.5"/>
                                          </p:val>
                                        </p:tav>
                                        <p:tav tm="100000">
                                          <p:val>
                                            <p:strVal val="#ppt_x"/>
                                          </p:val>
                                        </p:tav>
                                      </p:tavLst>
                                    </p:anim>
                                    <p:anim calcmode="lin" valueType="num">
                                      <p:cBhvr>
                                        <p:cTn id="34" dur="500" fill="hold"/>
                                        <p:tgtEl>
                                          <p:spTgt spid="89"/>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0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fill="hold"/>
                                        <p:tgtEl>
                                          <p:spTgt spid="90"/>
                                        </p:tgtEl>
                                        <p:attrNameLst>
                                          <p:attrName>ppt_w</p:attrName>
                                        </p:attrNameLst>
                                      </p:cBhvr>
                                      <p:tavLst>
                                        <p:tav tm="0">
                                          <p:val>
                                            <p:fltVal val="0"/>
                                          </p:val>
                                        </p:tav>
                                        <p:tav tm="100000">
                                          <p:val>
                                            <p:strVal val="#ppt_w"/>
                                          </p:val>
                                        </p:tav>
                                      </p:tavLst>
                                    </p:anim>
                                    <p:anim calcmode="lin" valueType="num">
                                      <p:cBhvr>
                                        <p:cTn id="38" dur="500" fill="hold"/>
                                        <p:tgtEl>
                                          <p:spTgt spid="90"/>
                                        </p:tgtEl>
                                        <p:attrNameLst>
                                          <p:attrName>ppt_h</p:attrName>
                                        </p:attrNameLst>
                                      </p:cBhvr>
                                      <p:tavLst>
                                        <p:tav tm="0">
                                          <p:val>
                                            <p:fltVal val="0"/>
                                          </p:val>
                                        </p:tav>
                                        <p:tav tm="100000">
                                          <p:val>
                                            <p:strVal val="#ppt_h"/>
                                          </p:val>
                                        </p:tav>
                                      </p:tavLst>
                                    </p:anim>
                                    <p:anim calcmode="lin" valueType="num">
                                      <p:cBhvr>
                                        <p:cTn id="39" dur="500" fill="hold"/>
                                        <p:tgtEl>
                                          <p:spTgt spid="90"/>
                                        </p:tgtEl>
                                        <p:attrNameLst>
                                          <p:attrName>ppt_x</p:attrName>
                                        </p:attrNameLst>
                                      </p:cBhvr>
                                      <p:tavLst>
                                        <p:tav tm="0">
                                          <p:val>
                                            <p:fltVal val="0.5"/>
                                          </p:val>
                                        </p:tav>
                                        <p:tav tm="100000">
                                          <p:val>
                                            <p:strVal val="#ppt_x"/>
                                          </p:val>
                                        </p:tav>
                                      </p:tavLst>
                                    </p:anim>
                                    <p:anim calcmode="lin" valueType="num">
                                      <p:cBhvr>
                                        <p:cTn id="40" dur="500" fill="hold"/>
                                        <p:tgtEl>
                                          <p:spTgt spid="90"/>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500"/>
                                  </p:stCondLst>
                                  <p:childTnLst>
                                    <p:set>
                                      <p:cBhvr>
                                        <p:cTn id="42" dur="1" fill="hold">
                                          <p:stCondLst>
                                            <p:cond delay="0"/>
                                          </p:stCondLst>
                                        </p:cTn>
                                        <p:tgtEl>
                                          <p:spTgt spid="91"/>
                                        </p:tgtEl>
                                        <p:attrNameLst>
                                          <p:attrName>style.visibility</p:attrName>
                                        </p:attrNameLst>
                                      </p:cBhvr>
                                      <p:to>
                                        <p:strVal val="visible"/>
                                      </p:to>
                                    </p:set>
                                    <p:anim calcmode="lin" valueType="num">
                                      <p:cBhvr>
                                        <p:cTn id="43" dur="500" fill="hold"/>
                                        <p:tgtEl>
                                          <p:spTgt spid="91"/>
                                        </p:tgtEl>
                                        <p:attrNameLst>
                                          <p:attrName>ppt_w</p:attrName>
                                        </p:attrNameLst>
                                      </p:cBhvr>
                                      <p:tavLst>
                                        <p:tav tm="0">
                                          <p:val>
                                            <p:fltVal val="0"/>
                                          </p:val>
                                        </p:tav>
                                        <p:tav tm="100000">
                                          <p:val>
                                            <p:strVal val="#ppt_w"/>
                                          </p:val>
                                        </p:tav>
                                      </p:tavLst>
                                    </p:anim>
                                    <p:anim calcmode="lin" valueType="num">
                                      <p:cBhvr>
                                        <p:cTn id="44" dur="500" fill="hold"/>
                                        <p:tgtEl>
                                          <p:spTgt spid="91"/>
                                        </p:tgtEl>
                                        <p:attrNameLst>
                                          <p:attrName>ppt_h</p:attrName>
                                        </p:attrNameLst>
                                      </p:cBhvr>
                                      <p:tavLst>
                                        <p:tav tm="0">
                                          <p:val>
                                            <p:fltVal val="0"/>
                                          </p:val>
                                        </p:tav>
                                        <p:tav tm="100000">
                                          <p:val>
                                            <p:strVal val="#ppt_h"/>
                                          </p:val>
                                        </p:tav>
                                      </p:tavLst>
                                    </p:anim>
                                    <p:anim calcmode="lin" valueType="num">
                                      <p:cBhvr>
                                        <p:cTn id="45" dur="500" fill="hold"/>
                                        <p:tgtEl>
                                          <p:spTgt spid="91"/>
                                        </p:tgtEl>
                                        <p:attrNameLst>
                                          <p:attrName>ppt_x</p:attrName>
                                        </p:attrNameLst>
                                      </p:cBhvr>
                                      <p:tavLst>
                                        <p:tav tm="0">
                                          <p:val>
                                            <p:fltVal val="0.5"/>
                                          </p:val>
                                        </p:tav>
                                        <p:tav tm="100000">
                                          <p:val>
                                            <p:strVal val="#ppt_x"/>
                                          </p:val>
                                        </p:tav>
                                      </p:tavLst>
                                    </p:anim>
                                    <p:anim calcmode="lin" valueType="num">
                                      <p:cBhvr>
                                        <p:cTn id="46" dur="500" fill="hold"/>
                                        <p:tgtEl>
                                          <p:spTgt spid="91"/>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p:cTn id="49" dur="500" fill="hold"/>
                                        <p:tgtEl>
                                          <p:spTgt spid="92"/>
                                        </p:tgtEl>
                                        <p:attrNameLst>
                                          <p:attrName>ppt_w</p:attrName>
                                        </p:attrNameLst>
                                      </p:cBhvr>
                                      <p:tavLst>
                                        <p:tav tm="0">
                                          <p:val>
                                            <p:fltVal val="0"/>
                                          </p:val>
                                        </p:tav>
                                        <p:tav tm="100000">
                                          <p:val>
                                            <p:strVal val="#ppt_w"/>
                                          </p:val>
                                        </p:tav>
                                      </p:tavLst>
                                    </p:anim>
                                    <p:anim calcmode="lin" valueType="num">
                                      <p:cBhvr>
                                        <p:cTn id="50" dur="500" fill="hold"/>
                                        <p:tgtEl>
                                          <p:spTgt spid="92"/>
                                        </p:tgtEl>
                                        <p:attrNameLst>
                                          <p:attrName>ppt_h</p:attrName>
                                        </p:attrNameLst>
                                      </p:cBhvr>
                                      <p:tavLst>
                                        <p:tav tm="0">
                                          <p:val>
                                            <p:fltVal val="0"/>
                                          </p:val>
                                        </p:tav>
                                        <p:tav tm="100000">
                                          <p:val>
                                            <p:strVal val="#ppt_h"/>
                                          </p:val>
                                        </p:tav>
                                      </p:tavLst>
                                    </p:anim>
                                    <p:anim calcmode="lin" valueType="num">
                                      <p:cBhvr>
                                        <p:cTn id="51" dur="500" fill="hold"/>
                                        <p:tgtEl>
                                          <p:spTgt spid="92"/>
                                        </p:tgtEl>
                                        <p:attrNameLst>
                                          <p:attrName>ppt_x</p:attrName>
                                        </p:attrNameLst>
                                      </p:cBhvr>
                                      <p:tavLst>
                                        <p:tav tm="0">
                                          <p:val>
                                            <p:fltVal val="0.5"/>
                                          </p:val>
                                        </p:tav>
                                        <p:tav tm="100000">
                                          <p:val>
                                            <p:strVal val="#ppt_x"/>
                                          </p:val>
                                        </p:tav>
                                      </p:tavLst>
                                    </p:anim>
                                    <p:anim calcmode="lin" valueType="num">
                                      <p:cBhvr>
                                        <p:cTn id="52" dur="500" fill="hold"/>
                                        <p:tgtEl>
                                          <p:spTgt spid="92"/>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200"/>
                                  </p:stCondLst>
                                  <p:childTnLst>
                                    <p:set>
                                      <p:cBhvr>
                                        <p:cTn id="54" dur="1" fill="hold">
                                          <p:stCondLst>
                                            <p:cond delay="0"/>
                                          </p:stCondLst>
                                        </p:cTn>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anim calcmode="lin" valueType="num">
                                      <p:cBhvr>
                                        <p:cTn id="57" dur="500" fill="hold"/>
                                        <p:tgtEl>
                                          <p:spTgt spid="101"/>
                                        </p:tgtEl>
                                        <p:attrNameLst>
                                          <p:attrName>ppt_x</p:attrName>
                                        </p:attrNameLst>
                                      </p:cBhvr>
                                      <p:tavLst>
                                        <p:tav tm="0">
                                          <p:val>
                                            <p:fltVal val="0.5"/>
                                          </p:val>
                                        </p:tav>
                                        <p:tav tm="100000">
                                          <p:val>
                                            <p:strVal val="#ppt_x"/>
                                          </p:val>
                                        </p:tav>
                                      </p:tavLst>
                                    </p:anim>
                                    <p:anim calcmode="lin" valueType="num">
                                      <p:cBhvr>
                                        <p:cTn id="58" dur="500" fill="hold"/>
                                        <p:tgtEl>
                                          <p:spTgt spid="101"/>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 calcmode="lin" valueType="num">
                                      <p:cBhvr>
                                        <p:cTn id="61" dur="500" fill="hold"/>
                                        <p:tgtEl>
                                          <p:spTgt spid="82"/>
                                        </p:tgtEl>
                                        <p:attrNameLst>
                                          <p:attrName>ppt_w</p:attrName>
                                        </p:attrNameLst>
                                      </p:cBhvr>
                                      <p:tavLst>
                                        <p:tav tm="0">
                                          <p:val>
                                            <p:fltVal val="0"/>
                                          </p:val>
                                        </p:tav>
                                        <p:tav tm="100000">
                                          <p:val>
                                            <p:strVal val="#ppt_w"/>
                                          </p:val>
                                        </p:tav>
                                      </p:tavLst>
                                    </p:anim>
                                    <p:anim calcmode="lin" valueType="num">
                                      <p:cBhvr>
                                        <p:cTn id="62" dur="500" fill="hold"/>
                                        <p:tgtEl>
                                          <p:spTgt spid="82"/>
                                        </p:tgtEl>
                                        <p:attrNameLst>
                                          <p:attrName>ppt_h</p:attrName>
                                        </p:attrNameLst>
                                      </p:cBhvr>
                                      <p:tavLst>
                                        <p:tav tm="0">
                                          <p:val>
                                            <p:fltVal val="0"/>
                                          </p:val>
                                        </p:tav>
                                        <p:tav tm="100000">
                                          <p:val>
                                            <p:strVal val="#ppt_h"/>
                                          </p:val>
                                        </p:tav>
                                      </p:tavLst>
                                    </p:anim>
                                    <p:anim calcmode="lin" valueType="num">
                                      <p:cBhvr>
                                        <p:cTn id="63" dur="500" fill="hold"/>
                                        <p:tgtEl>
                                          <p:spTgt spid="82"/>
                                        </p:tgtEl>
                                        <p:attrNameLst>
                                          <p:attrName>ppt_x</p:attrName>
                                        </p:attrNameLst>
                                      </p:cBhvr>
                                      <p:tavLst>
                                        <p:tav tm="0">
                                          <p:val>
                                            <p:fltVal val="0.5"/>
                                          </p:val>
                                        </p:tav>
                                        <p:tav tm="100000">
                                          <p:val>
                                            <p:strVal val="#ppt_x"/>
                                          </p:val>
                                        </p:tav>
                                      </p:tavLst>
                                    </p:anim>
                                    <p:anim calcmode="lin" valueType="num">
                                      <p:cBhvr>
                                        <p:cTn id="64" dur="500" fill="hold"/>
                                        <p:tgtEl>
                                          <p:spTgt spid="82"/>
                                        </p:tgtEl>
                                        <p:attrNameLst>
                                          <p:attrName>ppt_y</p:attrName>
                                        </p:attrNameLst>
                                      </p:cBhvr>
                                      <p:tavLst>
                                        <p:tav tm="0">
                                          <p:val>
                                            <p:fltVal val="0.5"/>
                                          </p:val>
                                        </p:tav>
                                        <p:tav tm="100000">
                                          <p:val>
                                            <p:strVal val="#ppt_y"/>
                                          </p:val>
                                        </p:tav>
                                      </p:tavLst>
                                    </p:anim>
                                  </p:childTnLst>
                                </p:cTn>
                              </p:par>
                              <p:par>
                                <p:cTn id="65" presetID="23" presetClass="entr" presetSubtype="528" fill="hold" grpId="0" nodeType="withEffect">
                                  <p:stCondLst>
                                    <p:cond delay="1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500" fill="hold"/>
                                        <p:tgtEl>
                                          <p:spTgt spid="100"/>
                                        </p:tgtEl>
                                        <p:attrNameLst>
                                          <p:attrName>ppt_w</p:attrName>
                                        </p:attrNameLst>
                                      </p:cBhvr>
                                      <p:tavLst>
                                        <p:tav tm="0">
                                          <p:val>
                                            <p:fltVal val="0"/>
                                          </p:val>
                                        </p:tav>
                                        <p:tav tm="100000">
                                          <p:val>
                                            <p:strVal val="#ppt_w"/>
                                          </p:val>
                                        </p:tav>
                                      </p:tavLst>
                                    </p:anim>
                                    <p:anim calcmode="lin" valueType="num">
                                      <p:cBhvr>
                                        <p:cTn id="68" dur="500" fill="hold"/>
                                        <p:tgtEl>
                                          <p:spTgt spid="100"/>
                                        </p:tgtEl>
                                        <p:attrNameLst>
                                          <p:attrName>ppt_h</p:attrName>
                                        </p:attrNameLst>
                                      </p:cBhvr>
                                      <p:tavLst>
                                        <p:tav tm="0">
                                          <p:val>
                                            <p:fltVal val="0"/>
                                          </p:val>
                                        </p:tav>
                                        <p:tav tm="100000">
                                          <p:val>
                                            <p:strVal val="#ppt_h"/>
                                          </p:val>
                                        </p:tav>
                                      </p:tavLst>
                                    </p:anim>
                                    <p:anim calcmode="lin" valueType="num">
                                      <p:cBhvr>
                                        <p:cTn id="69" dur="500" fill="hold"/>
                                        <p:tgtEl>
                                          <p:spTgt spid="100"/>
                                        </p:tgtEl>
                                        <p:attrNameLst>
                                          <p:attrName>ppt_x</p:attrName>
                                        </p:attrNameLst>
                                      </p:cBhvr>
                                      <p:tavLst>
                                        <p:tav tm="0">
                                          <p:val>
                                            <p:fltVal val="0.5"/>
                                          </p:val>
                                        </p:tav>
                                        <p:tav tm="100000">
                                          <p:val>
                                            <p:strVal val="#ppt_x"/>
                                          </p:val>
                                        </p:tav>
                                      </p:tavLst>
                                    </p:anim>
                                    <p:anim calcmode="lin" valueType="num">
                                      <p:cBhvr>
                                        <p:cTn id="70" dur="500" fill="hold"/>
                                        <p:tgtEl>
                                          <p:spTgt spid="100"/>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400"/>
                                  </p:stCondLst>
                                  <p:childTnLst>
                                    <p:set>
                                      <p:cBhvr>
                                        <p:cTn id="72" dur="1" fill="hold">
                                          <p:stCondLst>
                                            <p:cond delay="0"/>
                                          </p:stCondLst>
                                        </p:cTn>
                                        <p:tgtEl>
                                          <p:spTgt spid="80"/>
                                        </p:tgtEl>
                                        <p:attrNameLst>
                                          <p:attrName>style.visibility</p:attrName>
                                        </p:attrNameLst>
                                      </p:cBhvr>
                                      <p:to>
                                        <p:strVal val="visible"/>
                                      </p:to>
                                    </p:set>
                                    <p:anim calcmode="lin" valueType="num">
                                      <p:cBhvr>
                                        <p:cTn id="73" dur="500" fill="hold"/>
                                        <p:tgtEl>
                                          <p:spTgt spid="80"/>
                                        </p:tgtEl>
                                        <p:attrNameLst>
                                          <p:attrName>ppt_w</p:attrName>
                                        </p:attrNameLst>
                                      </p:cBhvr>
                                      <p:tavLst>
                                        <p:tav tm="0">
                                          <p:val>
                                            <p:fltVal val="0"/>
                                          </p:val>
                                        </p:tav>
                                        <p:tav tm="100000">
                                          <p:val>
                                            <p:strVal val="#ppt_w"/>
                                          </p:val>
                                        </p:tav>
                                      </p:tavLst>
                                    </p:anim>
                                    <p:anim calcmode="lin" valueType="num">
                                      <p:cBhvr>
                                        <p:cTn id="74" dur="500" fill="hold"/>
                                        <p:tgtEl>
                                          <p:spTgt spid="80"/>
                                        </p:tgtEl>
                                        <p:attrNameLst>
                                          <p:attrName>ppt_h</p:attrName>
                                        </p:attrNameLst>
                                      </p:cBhvr>
                                      <p:tavLst>
                                        <p:tav tm="0">
                                          <p:val>
                                            <p:fltVal val="0"/>
                                          </p:val>
                                        </p:tav>
                                        <p:tav tm="100000">
                                          <p:val>
                                            <p:strVal val="#ppt_h"/>
                                          </p:val>
                                        </p:tav>
                                      </p:tavLst>
                                    </p:anim>
                                    <p:anim calcmode="lin" valueType="num">
                                      <p:cBhvr>
                                        <p:cTn id="75" dur="500" fill="hold"/>
                                        <p:tgtEl>
                                          <p:spTgt spid="80"/>
                                        </p:tgtEl>
                                        <p:attrNameLst>
                                          <p:attrName>ppt_x</p:attrName>
                                        </p:attrNameLst>
                                      </p:cBhvr>
                                      <p:tavLst>
                                        <p:tav tm="0">
                                          <p:val>
                                            <p:fltVal val="0.5"/>
                                          </p:val>
                                        </p:tav>
                                        <p:tav tm="100000">
                                          <p:val>
                                            <p:strVal val="#ppt_x"/>
                                          </p:val>
                                        </p:tav>
                                      </p:tavLst>
                                    </p:anim>
                                    <p:anim calcmode="lin" valueType="num">
                                      <p:cBhvr>
                                        <p:cTn id="76" dur="500" fill="hold"/>
                                        <p:tgtEl>
                                          <p:spTgt spid="80"/>
                                        </p:tgtEl>
                                        <p:attrNameLst>
                                          <p:attrName>ppt_y</p:attrName>
                                        </p:attrNameLst>
                                      </p:cBhvr>
                                      <p:tavLst>
                                        <p:tav tm="0">
                                          <p:val>
                                            <p:fltVal val="0.5"/>
                                          </p:val>
                                        </p:tav>
                                        <p:tav tm="100000">
                                          <p:val>
                                            <p:strVal val="#ppt_y"/>
                                          </p:val>
                                        </p:tav>
                                      </p:tavLst>
                                    </p:anim>
                                  </p:childTnLst>
                                </p:cTn>
                              </p:par>
                              <p:par>
                                <p:cTn id="77" presetID="23" presetClass="entr" presetSubtype="528"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500" fill="hold"/>
                                        <p:tgtEl>
                                          <p:spTgt spid="99"/>
                                        </p:tgtEl>
                                        <p:attrNameLst>
                                          <p:attrName>ppt_w</p:attrName>
                                        </p:attrNameLst>
                                      </p:cBhvr>
                                      <p:tavLst>
                                        <p:tav tm="0">
                                          <p:val>
                                            <p:fltVal val="0"/>
                                          </p:val>
                                        </p:tav>
                                        <p:tav tm="100000">
                                          <p:val>
                                            <p:strVal val="#ppt_w"/>
                                          </p:val>
                                        </p:tav>
                                      </p:tavLst>
                                    </p:anim>
                                    <p:anim calcmode="lin" valueType="num">
                                      <p:cBhvr>
                                        <p:cTn id="80" dur="500" fill="hold"/>
                                        <p:tgtEl>
                                          <p:spTgt spid="99"/>
                                        </p:tgtEl>
                                        <p:attrNameLst>
                                          <p:attrName>ppt_h</p:attrName>
                                        </p:attrNameLst>
                                      </p:cBhvr>
                                      <p:tavLst>
                                        <p:tav tm="0">
                                          <p:val>
                                            <p:fltVal val="0"/>
                                          </p:val>
                                        </p:tav>
                                        <p:tav tm="100000">
                                          <p:val>
                                            <p:strVal val="#ppt_h"/>
                                          </p:val>
                                        </p:tav>
                                      </p:tavLst>
                                    </p:anim>
                                    <p:anim calcmode="lin" valueType="num">
                                      <p:cBhvr>
                                        <p:cTn id="81" dur="500" fill="hold"/>
                                        <p:tgtEl>
                                          <p:spTgt spid="99"/>
                                        </p:tgtEl>
                                        <p:attrNameLst>
                                          <p:attrName>ppt_x</p:attrName>
                                        </p:attrNameLst>
                                      </p:cBhvr>
                                      <p:tavLst>
                                        <p:tav tm="0">
                                          <p:val>
                                            <p:fltVal val="0.5"/>
                                          </p:val>
                                        </p:tav>
                                        <p:tav tm="100000">
                                          <p:val>
                                            <p:strVal val="#ppt_x"/>
                                          </p:val>
                                        </p:tav>
                                      </p:tavLst>
                                    </p:anim>
                                    <p:anim calcmode="lin" valueType="num">
                                      <p:cBhvr>
                                        <p:cTn id="82" dur="500" fill="hold"/>
                                        <p:tgtEl>
                                          <p:spTgt spid="99"/>
                                        </p:tgtEl>
                                        <p:attrNameLst>
                                          <p:attrName>ppt_y</p:attrName>
                                        </p:attrNameLst>
                                      </p:cBhvr>
                                      <p:tavLst>
                                        <p:tav tm="0">
                                          <p:val>
                                            <p:fltVal val="0.5"/>
                                          </p:val>
                                        </p:tav>
                                        <p:tav tm="100000">
                                          <p:val>
                                            <p:strVal val="#ppt_y"/>
                                          </p:val>
                                        </p:tav>
                                      </p:tavLst>
                                    </p:anim>
                                  </p:childTnLst>
                                </p:cTn>
                              </p:par>
                              <p:par>
                                <p:cTn id="83" presetID="23" presetClass="entr" presetSubtype="528"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p:cTn id="85" dur="500" fill="hold"/>
                                        <p:tgtEl>
                                          <p:spTgt spid="79"/>
                                        </p:tgtEl>
                                        <p:attrNameLst>
                                          <p:attrName>ppt_w</p:attrName>
                                        </p:attrNameLst>
                                      </p:cBhvr>
                                      <p:tavLst>
                                        <p:tav tm="0">
                                          <p:val>
                                            <p:fltVal val="0"/>
                                          </p:val>
                                        </p:tav>
                                        <p:tav tm="100000">
                                          <p:val>
                                            <p:strVal val="#ppt_w"/>
                                          </p:val>
                                        </p:tav>
                                      </p:tavLst>
                                    </p:anim>
                                    <p:anim calcmode="lin" valueType="num">
                                      <p:cBhvr>
                                        <p:cTn id="86" dur="500" fill="hold"/>
                                        <p:tgtEl>
                                          <p:spTgt spid="79"/>
                                        </p:tgtEl>
                                        <p:attrNameLst>
                                          <p:attrName>ppt_h</p:attrName>
                                        </p:attrNameLst>
                                      </p:cBhvr>
                                      <p:tavLst>
                                        <p:tav tm="0">
                                          <p:val>
                                            <p:fltVal val="0"/>
                                          </p:val>
                                        </p:tav>
                                        <p:tav tm="100000">
                                          <p:val>
                                            <p:strVal val="#ppt_h"/>
                                          </p:val>
                                        </p:tav>
                                      </p:tavLst>
                                    </p:anim>
                                    <p:anim calcmode="lin" valueType="num">
                                      <p:cBhvr>
                                        <p:cTn id="87" dur="500" fill="hold"/>
                                        <p:tgtEl>
                                          <p:spTgt spid="79"/>
                                        </p:tgtEl>
                                        <p:attrNameLst>
                                          <p:attrName>ppt_x</p:attrName>
                                        </p:attrNameLst>
                                      </p:cBhvr>
                                      <p:tavLst>
                                        <p:tav tm="0">
                                          <p:val>
                                            <p:fltVal val="0.5"/>
                                          </p:val>
                                        </p:tav>
                                        <p:tav tm="100000">
                                          <p:val>
                                            <p:strVal val="#ppt_x"/>
                                          </p:val>
                                        </p:tav>
                                      </p:tavLst>
                                    </p:anim>
                                    <p:anim calcmode="lin" valueType="num">
                                      <p:cBhvr>
                                        <p:cTn id="88" dur="500" fill="hold"/>
                                        <p:tgtEl>
                                          <p:spTgt spid="79"/>
                                        </p:tgtEl>
                                        <p:attrNameLst>
                                          <p:attrName>ppt_y</p:attrName>
                                        </p:attrNameLst>
                                      </p:cBhvr>
                                      <p:tavLst>
                                        <p:tav tm="0">
                                          <p:val>
                                            <p:fltVal val="0.5"/>
                                          </p:val>
                                        </p:tav>
                                        <p:tav tm="100000">
                                          <p:val>
                                            <p:strVal val="#ppt_y"/>
                                          </p:val>
                                        </p:tav>
                                      </p:tavLst>
                                    </p:anim>
                                  </p:childTnLst>
                                </p:cTn>
                              </p:par>
                              <p:par>
                                <p:cTn id="89" presetID="23" presetClass="entr" presetSubtype="528" fill="hold" grpId="0" nodeType="withEffect">
                                  <p:stCondLst>
                                    <p:cond delay="40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ppt_x</p:attrName>
                                        </p:attrNameLst>
                                      </p:cBhvr>
                                      <p:tavLst>
                                        <p:tav tm="0">
                                          <p:val>
                                            <p:fltVal val="0.5"/>
                                          </p:val>
                                        </p:tav>
                                        <p:tav tm="100000">
                                          <p:val>
                                            <p:strVal val="#ppt_x"/>
                                          </p:val>
                                        </p:tav>
                                      </p:tavLst>
                                    </p:anim>
                                    <p:anim calcmode="lin" valueType="num">
                                      <p:cBhvr>
                                        <p:cTn id="94" dur="500" fill="hold"/>
                                        <p:tgtEl>
                                          <p:spTgt spid="81"/>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30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anim calcmode="lin" valueType="num">
                                      <p:cBhvr>
                                        <p:cTn id="99" dur="500" fill="hold"/>
                                        <p:tgtEl>
                                          <p:spTgt spid="86"/>
                                        </p:tgtEl>
                                        <p:attrNameLst>
                                          <p:attrName>ppt_x</p:attrName>
                                        </p:attrNameLst>
                                      </p:cBhvr>
                                      <p:tavLst>
                                        <p:tav tm="0">
                                          <p:val>
                                            <p:fltVal val="0.5"/>
                                          </p:val>
                                        </p:tav>
                                        <p:tav tm="100000">
                                          <p:val>
                                            <p:strVal val="#ppt_x"/>
                                          </p:val>
                                        </p:tav>
                                      </p:tavLst>
                                    </p:anim>
                                    <p:anim calcmode="lin" valueType="num">
                                      <p:cBhvr>
                                        <p:cTn id="100" dur="500" fill="hold"/>
                                        <p:tgtEl>
                                          <p:spTgt spid="86"/>
                                        </p:tgtEl>
                                        <p:attrNameLst>
                                          <p:attrName>ppt_y</p:attrName>
                                        </p:attrNameLst>
                                      </p:cBhvr>
                                      <p:tavLst>
                                        <p:tav tm="0">
                                          <p:val>
                                            <p:fltVal val="0.5"/>
                                          </p:val>
                                        </p:tav>
                                        <p:tav tm="100000">
                                          <p:val>
                                            <p:strVal val="#ppt_y"/>
                                          </p:val>
                                        </p:tav>
                                      </p:tavLst>
                                    </p:anim>
                                  </p:childTnLst>
                                </p:cTn>
                              </p:par>
                              <p:par>
                                <p:cTn id="101" presetID="23" presetClass="entr" presetSubtype="528"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p:cTn id="103" dur="500" fill="hold"/>
                                        <p:tgtEl>
                                          <p:spTgt spid="83"/>
                                        </p:tgtEl>
                                        <p:attrNameLst>
                                          <p:attrName>ppt_w</p:attrName>
                                        </p:attrNameLst>
                                      </p:cBhvr>
                                      <p:tavLst>
                                        <p:tav tm="0">
                                          <p:val>
                                            <p:fltVal val="0"/>
                                          </p:val>
                                        </p:tav>
                                        <p:tav tm="100000">
                                          <p:val>
                                            <p:strVal val="#ppt_w"/>
                                          </p:val>
                                        </p:tav>
                                      </p:tavLst>
                                    </p:anim>
                                    <p:anim calcmode="lin" valueType="num">
                                      <p:cBhvr>
                                        <p:cTn id="104" dur="500" fill="hold"/>
                                        <p:tgtEl>
                                          <p:spTgt spid="83"/>
                                        </p:tgtEl>
                                        <p:attrNameLst>
                                          <p:attrName>ppt_h</p:attrName>
                                        </p:attrNameLst>
                                      </p:cBhvr>
                                      <p:tavLst>
                                        <p:tav tm="0">
                                          <p:val>
                                            <p:fltVal val="0"/>
                                          </p:val>
                                        </p:tav>
                                        <p:tav tm="100000">
                                          <p:val>
                                            <p:strVal val="#ppt_h"/>
                                          </p:val>
                                        </p:tav>
                                      </p:tavLst>
                                    </p:anim>
                                    <p:anim calcmode="lin" valueType="num">
                                      <p:cBhvr>
                                        <p:cTn id="105" dur="500" fill="hold"/>
                                        <p:tgtEl>
                                          <p:spTgt spid="83"/>
                                        </p:tgtEl>
                                        <p:attrNameLst>
                                          <p:attrName>ppt_x</p:attrName>
                                        </p:attrNameLst>
                                      </p:cBhvr>
                                      <p:tavLst>
                                        <p:tav tm="0">
                                          <p:val>
                                            <p:fltVal val="0.5"/>
                                          </p:val>
                                        </p:tav>
                                        <p:tav tm="100000">
                                          <p:val>
                                            <p:strVal val="#ppt_x"/>
                                          </p:val>
                                        </p:tav>
                                      </p:tavLst>
                                    </p:anim>
                                    <p:anim calcmode="lin" valueType="num">
                                      <p:cBhvr>
                                        <p:cTn id="106" dur="500" fill="hold"/>
                                        <p:tgtEl>
                                          <p:spTgt spid="83"/>
                                        </p:tgtEl>
                                        <p:attrNameLst>
                                          <p:attrName>ppt_y</p:attrName>
                                        </p:attrNameLst>
                                      </p:cBhvr>
                                      <p:tavLst>
                                        <p:tav tm="0">
                                          <p:val>
                                            <p:fltVal val="0.5"/>
                                          </p:val>
                                        </p:tav>
                                        <p:tav tm="100000">
                                          <p:val>
                                            <p:strVal val="#ppt_y"/>
                                          </p:val>
                                        </p:tav>
                                      </p:tavLst>
                                    </p:anim>
                                  </p:childTnLst>
                                </p:cTn>
                              </p:par>
                              <p:par>
                                <p:cTn id="107" presetID="23" presetClass="entr" presetSubtype="528" fill="hold" grpId="0" nodeType="withEffect">
                                  <p:stCondLst>
                                    <p:cond delay="100"/>
                                  </p:stCondLst>
                                  <p:childTnLst>
                                    <p:set>
                                      <p:cBhvr>
                                        <p:cTn id="108" dur="1" fill="hold">
                                          <p:stCondLst>
                                            <p:cond delay="0"/>
                                          </p:stCondLst>
                                        </p:cTn>
                                        <p:tgtEl>
                                          <p:spTgt spid="85"/>
                                        </p:tgtEl>
                                        <p:attrNameLst>
                                          <p:attrName>style.visibility</p:attrName>
                                        </p:attrNameLst>
                                      </p:cBhvr>
                                      <p:to>
                                        <p:strVal val="visible"/>
                                      </p:to>
                                    </p:set>
                                    <p:anim calcmode="lin" valueType="num">
                                      <p:cBhvr>
                                        <p:cTn id="109" dur="500" fill="hold"/>
                                        <p:tgtEl>
                                          <p:spTgt spid="85"/>
                                        </p:tgtEl>
                                        <p:attrNameLst>
                                          <p:attrName>ppt_w</p:attrName>
                                        </p:attrNameLst>
                                      </p:cBhvr>
                                      <p:tavLst>
                                        <p:tav tm="0">
                                          <p:val>
                                            <p:fltVal val="0"/>
                                          </p:val>
                                        </p:tav>
                                        <p:tav tm="100000">
                                          <p:val>
                                            <p:strVal val="#ppt_w"/>
                                          </p:val>
                                        </p:tav>
                                      </p:tavLst>
                                    </p:anim>
                                    <p:anim calcmode="lin" valueType="num">
                                      <p:cBhvr>
                                        <p:cTn id="110" dur="500" fill="hold"/>
                                        <p:tgtEl>
                                          <p:spTgt spid="85"/>
                                        </p:tgtEl>
                                        <p:attrNameLst>
                                          <p:attrName>ppt_h</p:attrName>
                                        </p:attrNameLst>
                                      </p:cBhvr>
                                      <p:tavLst>
                                        <p:tav tm="0">
                                          <p:val>
                                            <p:fltVal val="0"/>
                                          </p:val>
                                        </p:tav>
                                        <p:tav tm="100000">
                                          <p:val>
                                            <p:strVal val="#ppt_h"/>
                                          </p:val>
                                        </p:tav>
                                      </p:tavLst>
                                    </p:anim>
                                    <p:anim calcmode="lin" valueType="num">
                                      <p:cBhvr>
                                        <p:cTn id="111" dur="500" fill="hold"/>
                                        <p:tgtEl>
                                          <p:spTgt spid="85"/>
                                        </p:tgtEl>
                                        <p:attrNameLst>
                                          <p:attrName>ppt_x</p:attrName>
                                        </p:attrNameLst>
                                      </p:cBhvr>
                                      <p:tavLst>
                                        <p:tav tm="0">
                                          <p:val>
                                            <p:fltVal val="0.5"/>
                                          </p:val>
                                        </p:tav>
                                        <p:tav tm="100000">
                                          <p:val>
                                            <p:strVal val="#ppt_x"/>
                                          </p:val>
                                        </p:tav>
                                      </p:tavLst>
                                    </p:anim>
                                    <p:anim calcmode="lin" valueType="num">
                                      <p:cBhvr>
                                        <p:cTn id="112" dur="500" fill="hold"/>
                                        <p:tgtEl>
                                          <p:spTgt spid="85"/>
                                        </p:tgtEl>
                                        <p:attrNameLst>
                                          <p:attrName>ppt_y</p:attrName>
                                        </p:attrNameLst>
                                      </p:cBhvr>
                                      <p:tavLst>
                                        <p:tav tm="0">
                                          <p:val>
                                            <p:fltVal val="0.5"/>
                                          </p:val>
                                        </p:tav>
                                        <p:tav tm="100000">
                                          <p:val>
                                            <p:strVal val="#ppt_y"/>
                                          </p:val>
                                        </p:tav>
                                      </p:tavLst>
                                    </p:anim>
                                  </p:childTnLst>
                                </p:cTn>
                              </p:par>
                              <p:par>
                                <p:cTn id="113" presetID="23" presetClass="entr" presetSubtype="528" fill="hold" grpId="0" nodeType="withEffect">
                                  <p:stCondLst>
                                    <p:cond delay="500"/>
                                  </p:stCondLst>
                                  <p:childTnLst>
                                    <p:set>
                                      <p:cBhvr>
                                        <p:cTn id="114" dur="1" fill="hold">
                                          <p:stCondLst>
                                            <p:cond delay="0"/>
                                          </p:stCondLst>
                                        </p:cTn>
                                        <p:tgtEl>
                                          <p:spTgt spid="76"/>
                                        </p:tgtEl>
                                        <p:attrNameLst>
                                          <p:attrName>style.visibility</p:attrName>
                                        </p:attrNameLst>
                                      </p:cBhvr>
                                      <p:to>
                                        <p:strVal val="visible"/>
                                      </p:to>
                                    </p:set>
                                    <p:anim calcmode="lin" valueType="num">
                                      <p:cBhvr>
                                        <p:cTn id="115" dur="500" fill="hold"/>
                                        <p:tgtEl>
                                          <p:spTgt spid="76"/>
                                        </p:tgtEl>
                                        <p:attrNameLst>
                                          <p:attrName>ppt_w</p:attrName>
                                        </p:attrNameLst>
                                      </p:cBhvr>
                                      <p:tavLst>
                                        <p:tav tm="0">
                                          <p:val>
                                            <p:fltVal val="0"/>
                                          </p:val>
                                        </p:tav>
                                        <p:tav tm="100000">
                                          <p:val>
                                            <p:strVal val="#ppt_w"/>
                                          </p:val>
                                        </p:tav>
                                      </p:tavLst>
                                    </p:anim>
                                    <p:anim calcmode="lin" valueType="num">
                                      <p:cBhvr>
                                        <p:cTn id="116" dur="500" fill="hold"/>
                                        <p:tgtEl>
                                          <p:spTgt spid="76"/>
                                        </p:tgtEl>
                                        <p:attrNameLst>
                                          <p:attrName>ppt_h</p:attrName>
                                        </p:attrNameLst>
                                      </p:cBhvr>
                                      <p:tavLst>
                                        <p:tav tm="0">
                                          <p:val>
                                            <p:fltVal val="0"/>
                                          </p:val>
                                        </p:tav>
                                        <p:tav tm="100000">
                                          <p:val>
                                            <p:strVal val="#ppt_h"/>
                                          </p:val>
                                        </p:tav>
                                      </p:tavLst>
                                    </p:anim>
                                    <p:anim calcmode="lin" valueType="num">
                                      <p:cBhvr>
                                        <p:cTn id="117" dur="500" fill="hold"/>
                                        <p:tgtEl>
                                          <p:spTgt spid="76"/>
                                        </p:tgtEl>
                                        <p:attrNameLst>
                                          <p:attrName>ppt_x</p:attrName>
                                        </p:attrNameLst>
                                      </p:cBhvr>
                                      <p:tavLst>
                                        <p:tav tm="0">
                                          <p:val>
                                            <p:fltVal val="0.5"/>
                                          </p:val>
                                        </p:tav>
                                        <p:tav tm="100000">
                                          <p:val>
                                            <p:strVal val="#ppt_x"/>
                                          </p:val>
                                        </p:tav>
                                      </p:tavLst>
                                    </p:anim>
                                    <p:anim calcmode="lin" valueType="num">
                                      <p:cBhvr>
                                        <p:cTn id="118" dur="500" fill="hold"/>
                                        <p:tgtEl>
                                          <p:spTgt spid="76"/>
                                        </p:tgtEl>
                                        <p:attrNameLst>
                                          <p:attrName>ppt_y</p:attrName>
                                        </p:attrNameLst>
                                      </p:cBhvr>
                                      <p:tavLst>
                                        <p:tav tm="0">
                                          <p:val>
                                            <p:fltVal val="0.5"/>
                                          </p:val>
                                        </p:tav>
                                        <p:tav tm="100000">
                                          <p:val>
                                            <p:strVal val="#ppt_y"/>
                                          </p:val>
                                        </p:tav>
                                      </p:tavLst>
                                    </p:anim>
                                  </p:childTnLst>
                                </p:cTn>
                              </p:par>
                              <p:par>
                                <p:cTn id="119" presetID="23" presetClass="entr" presetSubtype="528" fill="hold" grpId="0" nodeType="withEffect">
                                  <p:stCondLst>
                                    <p:cond delay="100"/>
                                  </p:stCondLst>
                                  <p:childTnLst>
                                    <p:set>
                                      <p:cBhvr>
                                        <p:cTn id="120" dur="1" fill="hold">
                                          <p:stCondLst>
                                            <p:cond delay="0"/>
                                          </p:stCondLst>
                                        </p:cTn>
                                        <p:tgtEl>
                                          <p:spTgt spid="98"/>
                                        </p:tgtEl>
                                        <p:attrNameLst>
                                          <p:attrName>style.visibility</p:attrName>
                                        </p:attrNameLst>
                                      </p:cBhvr>
                                      <p:to>
                                        <p:strVal val="visible"/>
                                      </p:to>
                                    </p:set>
                                    <p:anim calcmode="lin" valueType="num">
                                      <p:cBhvr>
                                        <p:cTn id="121" dur="500" fill="hold"/>
                                        <p:tgtEl>
                                          <p:spTgt spid="98"/>
                                        </p:tgtEl>
                                        <p:attrNameLst>
                                          <p:attrName>ppt_w</p:attrName>
                                        </p:attrNameLst>
                                      </p:cBhvr>
                                      <p:tavLst>
                                        <p:tav tm="0">
                                          <p:val>
                                            <p:fltVal val="0"/>
                                          </p:val>
                                        </p:tav>
                                        <p:tav tm="100000">
                                          <p:val>
                                            <p:strVal val="#ppt_w"/>
                                          </p:val>
                                        </p:tav>
                                      </p:tavLst>
                                    </p:anim>
                                    <p:anim calcmode="lin" valueType="num">
                                      <p:cBhvr>
                                        <p:cTn id="122" dur="500" fill="hold"/>
                                        <p:tgtEl>
                                          <p:spTgt spid="98"/>
                                        </p:tgtEl>
                                        <p:attrNameLst>
                                          <p:attrName>ppt_h</p:attrName>
                                        </p:attrNameLst>
                                      </p:cBhvr>
                                      <p:tavLst>
                                        <p:tav tm="0">
                                          <p:val>
                                            <p:fltVal val="0"/>
                                          </p:val>
                                        </p:tav>
                                        <p:tav tm="100000">
                                          <p:val>
                                            <p:strVal val="#ppt_h"/>
                                          </p:val>
                                        </p:tav>
                                      </p:tavLst>
                                    </p:anim>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par>
                                <p:cTn id="125" presetID="23" presetClass="entr" presetSubtype="528" fill="hold" grpId="0" nodeType="withEffect">
                                  <p:stCondLst>
                                    <p:cond delay="300"/>
                                  </p:stCondLst>
                                  <p:childTnLst>
                                    <p:set>
                                      <p:cBhvr>
                                        <p:cTn id="126" dur="1" fill="hold">
                                          <p:stCondLst>
                                            <p:cond delay="0"/>
                                          </p:stCondLst>
                                        </p:cTn>
                                        <p:tgtEl>
                                          <p:spTgt spid="97"/>
                                        </p:tgtEl>
                                        <p:attrNameLst>
                                          <p:attrName>style.visibility</p:attrName>
                                        </p:attrNameLst>
                                      </p:cBhvr>
                                      <p:to>
                                        <p:strVal val="visible"/>
                                      </p:to>
                                    </p:set>
                                    <p:anim calcmode="lin" valueType="num">
                                      <p:cBhvr>
                                        <p:cTn id="127" dur="500" fill="hold"/>
                                        <p:tgtEl>
                                          <p:spTgt spid="97"/>
                                        </p:tgtEl>
                                        <p:attrNameLst>
                                          <p:attrName>ppt_w</p:attrName>
                                        </p:attrNameLst>
                                      </p:cBhvr>
                                      <p:tavLst>
                                        <p:tav tm="0">
                                          <p:val>
                                            <p:fltVal val="0"/>
                                          </p:val>
                                        </p:tav>
                                        <p:tav tm="100000">
                                          <p:val>
                                            <p:strVal val="#ppt_w"/>
                                          </p:val>
                                        </p:tav>
                                      </p:tavLst>
                                    </p:anim>
                                    <p:anim calcmode="lin" valueType="num">
                                      <p:cBhvr>
                                        <p:cTn id="128" dur="500" fill="hold"/>
                                        <p:tgtEl>
                                          <p:spTgt spid="97"/>
                                        </p:tgtEl>
                                        <p:attrNameLst>
                                          <p:attrName>ppt_h</p:attrName>
                                        </p:attrNameLst>
                                      </p:cBhvr>
                                      <p:tavLst>
                                        <p:tav tm="0">
                                          <p:val>
                                            <p:fltVal val="0"/>
                                          </p:val>
                                        </p:tav>
                                        <p:tav tm="100000">
                                          <p:val>
                                            <p:strVal val="#ppt_h"/>
                                          </p:val>
                                        </p:tav>
                                      </p:tavLst>
                                    </p:anim>
                                    <p:anim calcmode="lin" valueType="num">
                                      <p:cBhvr>
                                        <p:cTn id="129" dur="500" fill="hold"/>
                                        <p:tgtEl>
                                          <p:spTgt spid="97"/>
                                        </p:tgtEl>
                                        <p:attrNameLst>
                                          <p:attrName>ppt_x</p:attrName>
                                        </p:attrNameLst>
                                      </p:cBhvr>
                                      <p:tavLst>
                                        <p:tav tm="0">
                                          <p:val>
                                            <p:fltVal val="0.5"/>
                                          </p:val>
                                        </p:tav>
                                        <p:tav tm="100000">
                                          <p:val>
                                            <p:strVal val="#ppt_x"/>
                                          </p:val>
                                        </p:tav>
                                      </p:tavLst>
                                    </p:anim>
                                    <p:anim calcmode="lin" valueType="num">
                                      <p:cBhvr>
                                        <p:cTn id="130" dur="500" fill="hold"/>
                                        <p:tgtEl>
                                          <p:spTgt spid="97"/>
                                        </p:tgtEl>
                                        <p:attrNameLst>
                                          <p:attrName>ppt_y</p:attrName>
                                        </p:attrNameLst>
                                      </p:cBhvr>
                                      <p:tavLst>
                                        <p:tav tm="0">
                                          <p:val>
                                            <p:fltVal val="0.5"/>
                                          </p:val>
                                        </p:tav>
                                        <p:tav tm="100000">
                                          <p:val>
                                            <p:strVal val="#ppt_y"/>
                                          </p:val>
                                        </p:tav>
                                      </p:tavLst>
                                    </p:anim>
                                  </p:childTnLst>
                                </p:cTn>
                              </p:par>
                              <p:par>
                                <p:cTn id="131" presetID="23" presetClass="entr" presetSubtype="528" fill="hold" grpId="0" nodeType="withEffect">
                                  <p:stCondLst>
                                    <p:cond delay="300"/>
                                  </p:stCondLst>
                                  <p:childTnLst>
                                    <p:set>
                                      <p:cBhvr>
                                        <p:cTn id="132" dur="1" fill="hold">
                                          <p:stCondLst>
                                            <p:cond delay="0"/>
                                          </p:stCondLst>
                                        </p:cTn>
                                        <p:tgtEl>
                                          <p:spTgt spid="75"/>
                                        </p:tgtEl>
                                        <p:attrNameLst>
                                          <p:attrName>style.visibility</p:attrName>
                                        </p:attrNameLst>
                                      </p:cBhvr>
                                      <p:to>
                                        <p:strVal val="visible"/>
                                      </p:to>
                                    </p:set>
                                    <p:anim calcmode="lin" valueType="num">
                                      <p:cBhvr>
                                        <p:cTn id="133" dur="500" fill="hold"/>
                                        <p:tgtEl>
                                          <p:spTgt spid="75"/>
                                        </p:tgtEl>
                                        <p:attrNameLst>
                                          <p:attrName>ppt_w</p:attrName>
                                        </p:attrNameLst>
                                      </p:cBhvr>
                                      <p:tavLst>
                                        <p:tav tm="0">
                                          <p:val>
                                            <p:fltVal val="0"/>
                                          </p:val>
                                        </p:tav>
                                        <p:tav tm="100000">
                                          <p:val>
                                            <p:strVal val="#ppt_w"/>
                                          </p:val>
                                        </p:tav>
                                      </p:tavLst>
                                    </p:anim>
                                    <p:anim calcmode="lin" valueType="num">
                                      <p:cBhvr>
                                        <p:cTn id="134" dur="500" fill="hold"/>
                                        <p:tgtEl>
                                          <p:spTgt spid="75"/>
                                        </p:tgtEl>
                                        <p:attrNameLst>
                                          <p:attrName>ppt_h</p:attrName>
                                        </p:attrNameLst>
                                      </p:cBhvr>
                                      <p:tavLst>
                                        <p:tav tm="0">
                                          <p:val>
                                            <p:fltVal val="0"/>
                                          </p:val>
                                        </p:tav>
                                        <p:tav tm="100000">
                                          <p:val>
                                            <p:strVal val="#ppt_h"/>
                                          </p:val>
                                        </p:tav>
                                      </p:tavLst>
                                    </p:anim>
                                    <p:anim calcmode="lin" valueType="num">
                                      <p:cBhvr>
                                        <p:cTn id="135" dur="500" fill="hold"/>
                                        <p:tgtEl>
                                          <p:spTgt spid="75"/>
                                        </p:tgtEl>
                                        <p:attrNameLst>
                                          <p:attrName>ppt_x</p:attrName>
                                        </p:attrNameLst>
                                      </p:cBhvr>
                                      <p:tavLst>
                                        <p:tav tm="0">
                                          <p:val>
                                            <p:fltVal val="0.5"/>
                                          </p:val>
                                        </p:tav>
                                        <p:tav tm="100000">
                                          <p:val>
                                            <p:strVal val="#ppt_x"/>
                                          </p:val>
                                        </p:tav>
                                      </p:tavLst>
                                    </p:anim>
                                    <p:anim calcmode="lin" valueType="num">
                                      <p:cBhvr>
                                        <p:cTn id="136" dur="500" fill="hold"/>
                                        <p:tgtEl>
                                          <p:spTgt spid="75"/>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20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fill="hold"/>
                                        <p:tgtEl>
                                          <p:spTgt spid="74"/>
                                        </p:tgtEl>
                                        <p:attrNameLst>
                                          <p:attrName>ppt_w</p:attrName>
                                        </p:attrNameLst>
                                      </p:cBhvr>
                                      <p:tavLst>
                                        <p:tav tm="0">
                                          <p:val>
                                            <p:fltVal val="0"/>
                                          </p:val>
                                        </p:tav>
                                        <p:tav tm="100000">
                                          <p:val>
                                            <p:strVal val="#ppt_w"/>
                                          </p:val>
                                        </p:tav>
                                      </p:tavLst>
                                    </p:anim>
                                    <p:anim calcmode="lin" valueType="num">
                                      <p:cBhvr>
                                        <p:cTn id="140" dur="500" fill="hold"/>
                                        <p:tgtEl>
                                          <p:spTgt spid="74"/>
                                        </p:tgtEl>
                                        <p:attrNameLst>
                                          <p:attrName>ppt_h</p:attrName>
                                        </p:attrNameLst>
                                      </p:cBhvr>
                                      <p:tavLst>
                                        <p:tav tm="0">
                                          <p:val>
                                            <p:fltVal val="0"/>
                                          </p:val>
                                        </p:tav>
                                        <p:tav tm="100000">
                                          <p:val>
                                            <p:strVal val="#ppt_h"/>
                                          </p:val>
                                        </p:tav>
                                      </p:tavLst>
                                    </p:anim>
                                    <p:anim calcmode="lin" valueType="num">
                                      <p:cBhvr>
                                        <p:cTn id="141" dur="500" fill="hold"/>
                                        <p:tgtEl>
                                          <p:spTgt spid="74"/>
                                        </p:tgtEl>
                                        <p:attrNameLst>
                                          <p:attrName>ppt_x</p:attrName>
                                        </p:attrNameLst>
                                      </p:cBhvr>
                                      <p:tavLst>
                                        <p:tav tm="0">
                                          <p:val>
                                            <p:fltVal val="0.5"/>
                                          </p:val>
                                        </p:tav>
                                        <p:tav tm="100000">
                                          <p:val>
                                            <p:strVal val="#ppt_x"/>
                                          </p:val>
                                        </p:tav>
                                      </p:tavLst>
                                    </p:anim>
                                    <p:anim calcmode="lin" valueType="num">
                                      <p:cBhvr>
                                        <p:cTn id="142" dur="500" fill="hold"/>
                                        <p:tgtEl>
                                          <p:spTgt spid="74"/>
                                        </p:tgtEl>
                                        <p:attrNameLst>
                                          <p:attrName>ppt_y</p:attrName>
                                        </p:attrNameLst>
                                      </p:cBhvr>
                                      <p:tavLst>
                                        <p:tav tm="0">
                                          <p:val>
                                            <p:fltVal val="0.5"/>
                                          </p:val>
                                        </p:tav>
                                        <p:tav tm="100000">
                                          <p:val>
                                            <p:strVal val="#ppt_y"/>
                                          </p:val>
                                        </p:tav>
                                      </p:tavLst>
                                    </p:anim>
                                  </p:childTnLst>
                                </p:cTn>
                              </p:par>
                              <p:par>
                                <p:cTn id="143" presetID="23" presetClass="entr" presetSubtype="528" fill="hold" grpId="0" nodeType="withEffect">
                                  <p:stCondLst>
                                    <p:cond delay="100"/>
                                  </p:stCondLst>
                                  <p:childTnLst>
                                    <p:set>
                                      <p:cBhvr>
                                        <p:cTn id="144" dur="1" fill="hold">
                                          <p:stCondLst>
                                            <p:cond delay="0"/>
                                          </p:stCondLst>
                                        </p:cTn>
                                        <p:tgtEl>
                                          <p:spTgt spid="73"/>
                                        </p:tgtEl>
                                        <p:attrNameLst>
                                          <p:attrName>style.visibility</p:attrName>
                                        </p:attrNameLst>
                                      </p:cBhvr>
                                      <p:to>
                                        <p:strVal val="visible"/>
                                      </p:to>
                                    </p:set>
                                    <p:anim calcmode="lin" valueType="num">
                                      <p:cBhvr>
                                        <p:cTn id="145" dur="500" fill="hold"/>
                                        <p:tgtEl>
                                          <p:spTgt spid="73"/>
                                        </p:tgtEl>
                                        <p:attrNameLst>
                                          <p:attrName>ppt_w</p:attrName>
                                        </p:attrNameLst>
                                      </p:cBhvr>
                                      <p:tavLst>
                                        <p:tav tm="0">
                                          <p:val>
                                            <p:fltVal val="0"/>
                                          </p:val>
                                        </p:tav>
                                        <p:tav tm="100000">
                                          <p:val>
                                            <p:strVal val="#ppt_w"/>
                                          </p:val>
                                        </p:tav>
                                      </p:tavLst>
                                    </p:anim>
                                    <p:anim calcmode="lin" valueType="num">
                                      <p:cBhvr>
                                        <p:cTn id="146" dur="500" fill="hold"/>
                                        <p:tgtEl>
                                          <p:spTgt spid="73"/>
                                        </p:tgtEl>
                                        <p:attrNameLst>
                                          <p:attrName>ppt_h</p:attrName>
                                        </p:attrNameLst>
                                      </p:cBhvr>
                                      <p:tavLst>
                                        <p:tav tm="0">
                                          <p:val>
                                            <p:fltVal val="0"/>
                                          </p:val>
                                        </p:tav>
                                        <p:tav tm="100000">
                                          <p:val>
                                            <p:strVal val="#ppt_h"/>
                                          </p:val>
                                        </p:tav>
                                      </p:tavLst>
                                    </p:anim>
                                    <p:anim calcmode="lin" valueType="num">
                                      <p:cBhvr>
                                        <p:cTn id="147" dur="500" fill="hold"/>
                                        <p:tgtEl>
                                          <p:spTgt spid="73"/>
                                        </p:tgtEl>
                                        <p:attrNameLst>
                                          <p:attrName>ppt_x</p:attrName>
                                        </p:attrNameLst>
                                      </p:cBhvr>
                                      <p:tavLst>
                                        <p:tav tm="0">
                                          <p:val>
                                            <p:fltVal val="0.5"/>
                                          </p:val>
                                        </p:tav>
                                        <p:tav tm="100000">
                                          <p:val>
                                            <p:strVal val="#ppt_x"/>
                                          </p:val>
                                        </p:tav>
                                      </p:tavLst>
                                    </p:anim>
                                    <p:anim calcmode="lin" valueType="num">
                                      <p:cBhvr>
                                        <p:cTn id="148" dur="500" fill="hold"/>
                                        <p:tgtEl>
                                          <p:spTgt spid="73"/>
                                        </p:tgtEl>
                                        <p:attrNameLst>
                                          <p:attrName>ppt_y</p:attrName>
                                        </p:attrNameLst>
                                      </p:cBhvr>
                                      <p:tavLst>
                                        <p:tav tm="0">
                                          <p:val>
                                            <p:fltVal val="0.5"/>
                                          </p:val>
                                        </p:tav>
                                        <p:tav tm="100000">
                                          <p:val>
                                            <p:strVal val="#ppt_y"/>
                                          </p:val>
                                        </p:tav>
                                      </p:tavLst>
                                    </p:anim>
                                  </p:childTnLst>
                                </p:cTn>
                              </p:par>
                              <p:par>
                                <p:cTn id="149" presetID="23" presetClass="entr" presetSubtype="528"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anim calcmode="lin" valueType="num">
                                      <p:cBhvr>
                                        <p:cTn id="151" dur="500" fill="hold"/>
                                        <p:tgtEl>
                                          <p:spTgt spid="72"/>
                                        </p:tgtEl>
                                        <p:attrNameLst>
                                          <p:attrName>ppt_w</p:attrName>
                                        </p:attrNameLst>
                                      </p:cBhvr>
                                      <p:tavLst>
                                        <p:tav tm="0">
                                          <p:val>
                                            <p:fltVal val="0"/>
                                          </p:val>
                                        </p:tav>
                                        <p:tav tm="100000">
                                          <p:val>
                                            <p:strVal val="#ppt_w"/>
                                          </p:val>
                                        </p:tav>
                                      </p:tavLst>
                                    </p:anim>
                                    <p:anim calcmode="lin" valueType="num">
                                      <p:cBhvr>
                                        <p:cTn id="152" dur="500" fill="hold"/>
                                        <p:tgtEl>
                                          <p:spTgt spid="72"/>
                                        </p:tgtEl>
                                        <p:attrNameLst>
                                          <p:attrName>ppt_h</p:attrName>
                                        </p:attrNameLst>
                                      </p:cBhvr>
                                      <p:tavLst>
                                        <p:tav tm="0">
                                          <p:val>
                                            <p:fltVal val="0"/>
                                          </p:val>
                                        </p:tav>
                                        <p:tav tm="100000">
                                          <p:val>
                                            <p:strVal val="#ppt_h"/>
                                          </p:val>
                                        </p:tav>
                                      </p:tavLst>
                                    </p:anim>
                                    <p:anim calcmode="lin" valueType="num">
                                      <p:cBhvr>
                                        <p:cTn id="153" dur="500" fill="hold"/>
                                        <p:tgtEl>
                                          <p:spTgt spid="72"/>
                                        </p:tgtEl>
                                        <p:attrNameLst>
                                          <p:attrName>ppt_x</p:attrName>
                                        </p:attrNameLst>
                                      </p:cBhvr>
                                      <p:tavLst>
                                        <p:tav tm="0">
                                          <p:val>
                                            <p:fltVal val="0.5"/>
                                          </p:val>
                                        </p:tav>
                                        <p:tav tm="100000">
                                          <p:val>
                                            <p:strVal val="#ppt_x"/>
                                          </p:val>
                                        </p:tav>
                                      </p:tavLst>
                                    </p:anim>
                                    <p:anim calcmode="lin" valueType="num">
                                      <p:cBhvr>
                                        <p:cTn id="154" dur="500" fill="hold"/>
                                        <p:tgtEl>
                                          <p:spTgt spid="72"/>
                                        </p:tgtEl>
                                        <p:attrNameLst>
                                          <p:attrName>ppt_y</p:attrName>
                                        </p:attrNameLst>
                                      </p:cBhvr>
                                      <p:tavLst>
                                        <p:tav tm="0">
                                          <p:val>
                                            <p:fltVal val="0.5"/>
                                          </p:val>
                                        </p:tav>
                                        <p:tav tm="100000">
                                          <p:val>
                                            <p:strVal val="#ppt_y"/>
                                          </p:val>
                                        </p:tav>
                                      </p:tavLst>
                                    </p:anim>
                                  </p:childTnLst>
                                </p:cTn>
                              </p:par>
                              <p:par>
                                <p:cTn id="155" presetID="23" presetClass="entr" presetSubtype="528" fill="hold" grpId="0" nodeType="withEffect">
                                  <p:stCondLst>
                                    <p:cond delay="500"/>
                                  </p:stCondLst>
                                  <p:childTnLst>
                                    <p:set>
                                      <p:cBhvr>
                                        <p:cTn id="156" dur="1" fill="hold">
                                          <p:stCondLst>
                                            <p:cond delay="0"/>
                                          </p:stCondLst>
                                        </p:cTn>
                                        <p:tgtEl>
                                          <p:spTgt spid="96"/>
                                        </p:tgtEl>
                                        <p:attrNameLst>
                                          <p:attrName>style.visibility</p:attrName>
                                        </p:attrNameLst>
                                      </p:cBhvr>
                                      <p:to>
                                        <p:strVal val="visible"/>
                                      </p:to>
                                    </p:set>
                                    <p:anim calcmode="lin" valueType="num">
                                      <p:cBhvr>
                                        <p:cTn id="157" dur="500" fill="hold"/>
                                        <p:tgtEl>
                                          <p:spTgt spid="96"/>
                                        </p:tgtEl>
                                        <p:attrNameLst>
                                          <p:attrName>ppt_w</p:attrName>
                                        </p:attrNameLst>
                                      </p:cBhvr>
                                      <p:tavLst>
                                        <p:tav tm="0">
                                          <p:val>
                                            <p:fltVal val="0"/>
                                          </p:val>
                                        </p:tav>
                                        <p:tav tm="100000">
                                          <p:val>
                                            <p:strVal val="#ppt_w"/>
                                          </p:val>
                                        </p:tav>
                                      </p:tavLst>
                                    </p:anim>
                                    <p:anim calcmode="lin" valueType="num">
                                      <p:cBhvr>
                                        <p:cTn id="158" dur="500" fill="hold"/>
                                        <p:tgtEl>
                                          <p:spTgt spid="96"/>
                                        </p:tgtEl>
                                        <p:attrNameLst>
                                          <p:attrName>ppt_h</p:attrName>
                                        </p:attrNameLst>
                                      </p:cBhvr>
                                      <p:tavLst>
                                        <p:tav tm="0">
                                          <p:val>
                                            <p:fltVal val="0"/>
                                          </p:val>
                                        </p:tav>
                                        <p:tav tm="100000">
                                          <p:val>
                                            <p:strVal val="#ppt_h"/>
                                          </p:val>
                                        </p:tav>
                                      </p:tavLst>
                                    </p:anim>
                                    <p:anim calcmode="lin" valueType="num">
                                      <p:cBhvr>
                                        <p:cTn id="159" dur="500" fill="hold"/>
                                        <p:tgtEl>
                                          <p:spTgt spid="96"/>
                                        </p:tgtEl>
                                        <p:attrNameLst>
                                          <p:attrName>ppt_x</p:attrName>
                                        </p:attrNameLst>
                                      </p:cBhvr>
                                      <p:tavLst>
                                        <p:tav tm="0">
                                          <p:val>
                                            <p:fltVal val="0.5"/>
                                          </p:val>
                                        </p:tav>
                                        <p:tav tm="100000">
                                          <p:val>
                                            <p:strVal val="#ppt_x"/>
                                          </p:val>
                                        </p:tav>
                                      </p:tavLst>
                                    </p:anim>
                                    <p:anim calcmode="lin" valueType="num">
                                      <p:cBhvr>
                                        <p:cTn id="160" dur="500" fill="hold"/>
                                        <p:tgtEl>
                                          <p:spTgt spid="96"/>
                                        </p:tgtEl>
                                        <p:attrNameLst>
                                          <p:attrName>ppt_y</p:attrName>
                                        </p:attrNameLst>
                                      </p:cBhvr>
                                      <p:tavLst>
                                        <p:tav tm="0">
                                          <p:val>
                                            <p:fltVal val="0.5"/>
                                          </p:val>
                                        </p:tav>
                                        <p:tav tm="100000">
                                          <p:val>
                                            <p:strVal val="#ppt_y"/>
                                          </p:val>
                                        </p:tav>
                                      </p:tavLst>
                                    </p:anim>
                                  </p:childTnLst>
                                </p:cTn>
                              </p:par>
                              <p:par>
                                <p:cTn id="161" presetID="23" presetClass="entr" presetSubtype="528" fill="hold" grpId="0" nodeType="withEffect">
                                  <p:stCondLst>
                                    <p:cond delay="100"/>
                                  </p:stCondLst>
                                  <p:childTnLst>
                                    <p:set>
                                      <p:cBhvr>
                                        <p:cTn id="162" dur="1" fill="hold">
                                          <p:stCondLst>
                                            <p:cond delay="0"/>
                                          </p:stCondLst>
                                        </p:cTn>
                                        <p:tgtEl>
                                          <p:spTgt spid="71"/>
                                        </p:tgtEl>
                                        <p:attrNameLst>
                                          <p:attrName>style.visibility</p:attrName>
                                        </p:attrNameLst>
                                      </p:cBhvr>
                                      <p:to>
                                        <p:strVal val="visible"/>
                                      </p:to>
                                    </p:set>
                                    <p:anim calcmode="lin" valueType="num">
                                      <p:cBhvr>
                                        <p:cTn id="163" dur="500" fill="hold"/>
                                        <p:tgtEl>
                                          <p:spTgt spid="71"/>
                                        </p:tgtEl>
                                        <p:attrNameLst>
                                          <p:attrName>ppt_w</p:attrName>
                                        </p:attrNameLst>
                                      </p:cBhvr>
                                      <p:tavLst>
                                        <p:tav tm="0">
                                          <p:val>
                                            <p:fltVal val="0"/>
                                          </p:val>
                                        </p:tav>
                                        <p:tav tm="100000">
                                          <p:val>
                                            <p:strVal val="#ppt_w"/>
                                          </p:val>
                                        </p:tav>
                                      </p:tavLst>
                                    </p:anim>
                                    <p:anim calcmode="lin" valueType="num">
                                      <p:cBhvr>
                                        <p:cTn id="164" dur="500" fill="hold"/>
                                        <p:tgtEl>
                                          <p:spTgt spid="71"/>
                                        </p:tgtEl>
                                        <p:attrNameLst>
                                          <p:attrName>ppt_h</p:attrName>
                                        </p:attrNameLst>
                                      </p:cBhvr>
                                      <p:tavLst>
                                        <p:tav tm="0">
                                          <p:val>
                                            <p:fltVal val="0"/>
                                          </p:val>
                                        </p:tav>
                                        <p:tav tm="100000">
                                          <p:val>
                                            <p:strVal val="#ppt_h"/>
                                          </p:val>
                                        </p:tav>
                                      </p:tavLst>
                                    </p:anim>
                                    <p:anim calcmode="lin" valueType="num">
                                      <p:cBhvr>
                                        <p:cTn id="165" dur="500" fill="hold"/>
                                        <p:tgtEl>
                                          <p:spTgt spid="71"/>
                                        </p:tgtEl>
                                        <p:attrNameLst>
                                          <p:attrName>ppt_x</p:attrName>
                                        </p:attrNameLst>
                                      </p:cBhvr>
                                      <p:tavLst>
                                        <p:tav tm="0">
                                          <p:val>
                                            <p:fltVal val="0.5"/>
                                          </p:val>
                                        </p:tav>
                                        <p:tav tm="100000">
                                          <p:val>
                                            <p:strVal val="#ppt_x"/>
                                          </p:val>
                                        </p:tav>
                                      </p:tavLst>
                                    </p:anim>
                                    <p:anim calcmode="lin" valueType="num">
                                      <p:cBhvr>
                                        <p:cTn id="166" dur="500" fill="hold"/>
                                        <p:tgtEl>
                                          <p:spTgt spid="71"/>
                                        </p:tgtEl>
                                        <p:attrNameLst>
                                          <p:attrName>ppt_y</p:attrName>
                                        </p:attrNameLst>
                                      </p:cBhvr>
                                      <p:tavLst>
                                        <p:tav tm="0">
                                          <p:val>
                                            <p:fltVal val="0.5"/>
                                          </p:val>
                                        </p:tav>
                                        <p:tav tm="100000">
                                          <p:val>
                                            <p:strVal val="#ppt_y"/>
                                          </p:val>
                                        </p:tav>
                                      </p:tavLst>
                                    </p:anim>
                                  </p:childTnLst>
                                </p:cTn>
                              </p:par>
                              <p:par>
                                <p:cTn id="167" presetID="23" presetClass="entr" presetSubtype="528" fill="hold" grpId="0" nodeType="withEffect">
                                  <p:stCondLst>
                                    <p:cond delay="0"/>
                                  </p:stCondLst>
                                  <p:childTnLst>
                                    <p:set>
                                      <p:cBhvr>
                                        <p:cTn id="168" dur="1" fill="hold">
                                          <p:stCondLst>
                                            <p:cond delay="0"/>
                                          </p:stCondLst>
                                        </p:cTn>
                                        <p:tgtEl>
                                          <p:spTgt spid="70"/>
                                        </p:tgtEl>
                                        <p:attrNameLst>
                                          <p:attrName>style.visibility</p:attrName>
                                        </p:attrNameLst>
                                      </p:cBhvr>
                                      <p:to>
                                        <p:strVal val="visible"/>
                                      </p:to>
                                    </p:set>
                                    <p:anim calcmode="lin" valueType="num">
                                      <p:cBhvr>
                                        <p:cTn id="169" dur="500" fill="hold"/>
                                        <p:tgtEl>
                                          <p:spTgt spid="70"/>
                                        </p:tgtEl>
                                        <p:attrNameLst>
                                          <p:attrName>ppt_w</p:attrName>
                                        </p:attrNameLst>
                                      </p:cBhvr>
                                      <p:tavLst>
                                        <p:tav tm="0">
                                          <p:val>
                                            <p:fltVal val="0"/>
                                          </p:val>
                                        </p:tav>
                                        <p:tav tm="100000">
                                          <p:val>
                                            <p:strVal val="#ppt_w"/>
                                          </p:val>
                                        </p:tav>
                                      </p:tavLst>
                                    </p:anim>
                                    <p:anim calcmode="lin" valueType="num">
                                      <p:cBhvr>
                                        <p:cTn id="170" dur="500" fill="hold"/>
                                        <p:tgtEl>
                                          <p:spTgt spid="70"/>
                                        </p:tgtEl>
                                        <p:attrNameLst>
                                          <p:attrName>ppt_h</p:attrName>
                                        </p:attrNameLst>
                                      </p:cBhvr>
                                      <p:tavLst>
                                        <p:tav tm="0">
                                          <p:val>
                                            <p:fltVal val="0"/>
                                          </p:val>
                                        </p:tav>
                                        <p:tav tm="100000">
                                          <p:val>
                                            <p:strVal val="#ppt_h"/>
                                          </p:val>
                                        </p:tav>
                                      </p:tavLst>
                                    </p:anim>
                                    <p:anim calcmode="lin" valueType="num">
                                      <p:cBhvr>
                                        <p:cTn id="171" dur="500" fill="hold"/>
                                        <p:tgtEl>
                                          <p:spTgt spid="70"/>
                                        </p:tgtEl>
                                        <p:attrNameLst>
                                          <p:attrName>ppt_x</p:attrName>
                                        </p:attrNameLst>
                                      </p:cBhvr>
                                      <p:tavLst>
                                        <p:tav tm="0">
                                          <p:val>
                                            <p:fltVal val="0.5"/>
                                          </p:val>
                                        </p:tav>
                                        <p:tav tm="100000">
                                          <p:val>
                                            <p:strVal val="#ppt_x"/>
                                          </p:val>
                                        </p:tav>
                                      </p:tavLst>
                                    </p:anim>
                                    <p:anim calcmode="lin" valueType="num">
                                      <p:cBhvr>
                                        <p:cTn id="172" dur="500" fill="hold"/>
                                        <p:tgtEl>
                                          <p:spTgt spid="70"/>
                                        </p:tgtEl>
                                        <p:attrNameLst>
                                          <p:attrName>ppt_y</p:attrName>
                                        </p:attrNameLst>
                                      </p:cBhvr>
                                      <p:tavLst>
                                        <p:tav tm="0">
                                          <p:val>
                                            <p:fltVal val="0.5"/>
                                          </p:val>
                                        </p:tav>
                                        <p:tav tm="100000">
                                          <p:val>
                                            <p:strVal val="#ppt_y"/>
                                          </p:val>
                                        </p:tav>
                                      </p:tavLst>
                                    </p:anim>
                                  </p:childTnLst>
                                </p:cTn>
                              </p:par>
                              <p:par>
                                <p:cTn id="173" presetID="23" presetClass="entr" presetSubtype="528"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anim calcmode="lin" valueType="num">
                                      <p:cBhvr>
                                        <p:cTn id="175" dur="500" fill="hold"/>
                                        <p:tgtEl>
                                          <p:spTgt spid="67"/>
                                        </p:tgtEl>
                                        <p:attrNameLst>
                                          <p:attrName>ppt_w</p:attrName>
                                        </p:attrNameLst>
                                      </p:cBhvr>
                                      <p:tavLst>
                                        <p:tav tm="0">
                                          <p:val>
                                            <p:fltVal val="0"/>
                                          </p:val>
                                        </p:tav>
                                        <p:tav tm="100000">
                                          <p:val>
                                            <p:strVal val="#ppt_w"/>
                                          </p:val>
                                        </p:tav>
                                      </p:tavLst>
                                    </p:anim>
                                    <p:anim calcmode="lin" valueType="num">
                                      <p:cBhvr>
                                        <p:cTn id="176" dur="500" fill="hold"/>
                                        <p:tgtEl>
                                          <p:spTgt spid="67"/>
                                        </p:tgtEl>
                                        <p:attrNameLst>
                                          <p:attrName>ppt_h</p:attrName>
                                        </p:attrNameLst>
                                      </p:cBhvr>
                                      <p:tavLst>
                                        <p:tav tm="0">
                                          <p:val>
                                            <p:fltVal val="0"/>
                                          </p:val>
                                        </p:tav>
                                        <p:tav tm="100000">
                                          <p:val>
                                            <p:strVal val="#ppt_h"/>
                                          </p:val>
                                        </p:tav>
                                      </p:tavLst>
                                    </p:anim>
                                    <p:anim calcmode="lin" valueType="num">
                                      <p:cBhvr>
                                        <p:cTn id="177" dur="500" fill="hold"/>
                                        <p:tgtEl>
                                          <p:spTgt spid="67"/>
                                        </p:tgtEl>
                                        <p:attrNameLst>
                                          <p:attrName>ppt_x</p:attrName>
                                        </p:attrNameLst>
                                      </p:cBhvr>
                                      <p:tavLst>
                                        <p:tav tm="0">
                                          <p:val>
                                            <p:fltVal val="0.5"/>
                                          </p:val>
                                        </p:tav>
                                        <p:tav tm="100000">
                                          <p:val>
                                            <p:strVal val="#ppt_x"/>
                                          </p:val>
                                        </p:tav>
                                      </p:tavLst>
                                    </p:anim>
                                    <p:anim calcmode="lin" valueType="num">
                                      <p:cBhvr>
                                        <p:cTn id="178" dur="500" fill="hold"/>
                                        <p:tgtEl>
                                          <p:spTgt spid="67"/>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300"/>
                                  </p:stCondLst>
                                  <p:childTnLst>
                                    <p:set>
                                      <p:cBhvr>
                                        <p:cTn id="180" dur="1" fill="hold">
                                          <p:stCondLst>
                                            <p:cond delay="0"/>
                                          </p:stCondLst>
                                        </p:cTn>
                                        <p:tgtEl>
                                          <p:spTgt spid="66"/>
                                        </p:tgtEl>
                                        <p:attrNameLst>
                                          <p:attrName>style.visibility</p:attrName>
                                        </p:attrNameLst>
                                      </p:cBhvr>
                                      <p:to>
                                        <p:strVal val="visible"/>
                                      </p:to>
                                    </p:set>
                                    <p:anim calcmode="lin" valueType="num">
                                      <p:cBhvr>
                                        <p:cTn id="181" dur="500" fill="hold"/>
                                        <p:tgtEl>
                                          <p:spTgt spid="66"/>
                                        </p:tgtEl>
                                        <p:attrNameLst>
                                          <p:attrName>ppt_w</p:attrName>
                                        </p:attrNameLst>
                                      </p:cBhvr>
                                      <p:tavLst>
                                        <p:tav tm="0">
                                          <p:val>
                                            <p:fltVal val="0"/>
                                          </p:val>
                                        </p:tav>
                                        <p:tav tm="100000">
                                          <p:val>
                                            <p:strVal val="#ppt_w"/>
                                          </p:val>
                                        </p:tav>
                                      </p:tavLst>
                                    </p:anim>
                                    <p:anim calcmode="lin" valueType="num">
                                      <p:cBhvr>
                                        <p:cTn id="182" dur="500" fill="hold"/>
                                        <p:tgtEl>
                                          <p:spTgt spid="66"/>
                                        </p:tgtEl>
                                        <p:attrNameLst>
                                          <p:attrName>ppt_h</p:attrName>
                                        </p:attrNameLst>
                                      </p:cBhvr>
                                      <p:tavLst>
                                        <p:tav tm="0">
                                          <p:val>
                                            <p:fltVal val="0"/>
                                          </p:val>
                                        </p:tav>
                                        <p:tav tm="100000">
                                          <p:val>
                                            <p:strVal val="#ppt_h"/>
                                          </p:val>
                                        </p:tav>
                                      </p:tavLst>
                                    </p:anim>
                                    <p:anim calcmode="lin" valueType="num">
                                      <p:cBhvr>
                                        <p:cTn id="183" dur="500" fill="hold"/>
                                        <p:tgtEl>
                                          <p:spTgt spid="66"/>
                                        </p:tgtEl>
                                        <p:attrNameLst>
                                          <p:attrName>ppt_x</p:attrName>
                                        </p:attrNameLst>
                                      </p:cBhvr>
                                      <p:tavLst>
                                        <p:tav tm="0">
                                          <p:val>
                                            <p:fltVal val="0.5"/>
                                          </p:val>
                                        </p:tav>
                                        <p:tav tm="100000">
                                          <p:val>
                                            <p:strVal val="#ppt_x"/>
                                          </p:val>
                                        </p:tav>
                                      </p:tavLst>
                                    </p:anim>
                                    <p:anim calcmode="lin" valueType="num">
                                      <p:cBhvr>
                                        <p:cTn id="184" dur="500" fill="hold"/>
                                        <p:tgtEl>
                                          <p:spTgt spid="66"/>
                                        </p:tgtEl>
                                        <p:attrNameLst>
                                          <p:attrName>ppt_y</p:attrName>
                                        </p:attrNameLst>
                                      </p:cBhvr>
                                      <p:tavLst>
                                        <p:tav tm="0">
                                          <p:val>
                                            <p:fltVal val="0.5"/>
                                          </p:val>
                                        </p:tav>
                                        <p:tav tm="100000">
                                          <p:val>
                                            <p:strVal val="#ppt_y"/>
                                          </p:val>
                                        </p:tav>
                                      </p:tavLst>
                                    </p:anim>
                                  </p:childTnLst>
                                </p:cTn>
                              </p:par>
                              <p:par>
                                <p:cTn id="185" presetID="23" presetClass="entr" presetSubtype="528" fill="hold" grpId="0" nodeType="withEffect">
                                  <p:stCondLst>
                                    <p:cond delay="100"/>
                                  </p:stCondLst>
                                  <p:childTnLst>
                                    <p:set>
                                      <p:cBhvr>
                                        <p:cTn id="186" dur="1" fill="hold">
                                          <p:stCondLst>
                                            <p:cond delay="0"/>
                                          </p:stCondLst>
                                        </p:cTn>
                                        <p:tgtEl>
                                          <p:spTgt spid="65"/>
                                        </p:tgtEl>
                                        <p:attrNameLst>
                                          <p:attrName>style.visibility</p:attrName>
                                        </p:attrNameLst>
                                      </p:cBhvr>
                                      <p:to>
                                        <p:strVal val="visible"/>
                                      </p:to>
                                    </p:set>
                                    <p:anim calcmode="lin" valueType="num">
                                      <p:cBhvr>
                                        <p:cTn id="187" dur="500" fill="hold"/>
                                        <p:tgtEl>
                                          <p:spTgt spid="65"/>
                                        </p:tgtEl>
                                        <p:attrNameLst>
                                          <p:attrName>ppt_w</p:attrName>
                                        </p:attrNameLst>
                                      </p:cBhvr>
                                      <p:tavLst>
                                        <p:tav tm="0">
                                          <p:val>
                                            <p:fltVal val="0"/>
                                          </p:val>
                                        </p:tav>
                                        <p:tav tm="100000">
                                          <p:val>
                                            <p:strVal val="#ppt_w"/>
                                          </p:val>
                                        </p:tav>
                                      </p:tavLst>
                                    </p:anim>
                                    <p:anim calcmode="lin" valueType="num">
                                      <p:cBhvr>
                                        <p:cTn id="188" dur="500" fill="hold"/>
                                        <p:tgtEl>
                                          <p:spTgt spid="65"/>
                                        </p:tgtEl>
                                        <p:attrNameLst>
                                          <p:attrName>ppt_h</p:attrName>
                                        </p:attrNameLst>
                                      </p:cBhvr>
                                      <p:tavLst>
                                        <p:tav tm="0">
                                          <p:val>
                                            <p:fltVal val="0"/>
                                          </p:val>
                                        </p:tav>
                                        <p:tav tm="100000">
                                          <p:val>
                                            <p:strVal val="#ppt_h"/>
                                          </p:val>
                                        </p:tav>
                                      </p:tavLst>
                                    </p:anim>
                                    <p:anim calcmode="lin" valueType="num">
                                      <p:cBhvr>
                                        <p:cTn id="189" dur="500" fill="hold"/>
                                        <p:tgtEl>
                                          <p:spTgt spid="65"/>
                                        </p:tgtEl>
                                        <p:attrNameLst>
                                          <p:attrName>ppt_x</p:attrName>
                                        </p:attrNameLst>
                                      </p:cBhvr>
                                      <p:tavLst>
                                        <p:tav tm="0">
                                          <p:val>
                                            <p:fltVal val="0.5"/>
                                          </p:val>
                                        </p:tav>
                                        <p:tav tm="100000">
                                          <p:val>
                                            <p:strVal val="#ppt_x"/>
                                          </p:val>
                                        </p:tav>
                                      </p:tavLst>
                                    </p:anim>
                                    <p:anim calcmode="lin" valueType="num">
                                      <p:cBhvr>
                                        <p:cTn id="190" dur="500" fill="hold"/>
                                        <p:tgtEl>
                                          <p:spTgt spid="65"/>
                                        </p:tgtEl>
                                        <p:attrNameLst>
                                          <p:attrName>ppt_y</p:attrName>
                                        </p:attrNameLst>
                                      </p:cBhvr>
                                      <p:tavLst>
                                        <p:tav tm="0">
                                          <p:val>
                                            <p:fltVal val="0.5"/>
                                          </p:val>
                                        </p:tav>
                                        <p:tav tm="100000">
                                          <p:val>
                                            <p:strVal val="#ppt_y"/>
                                          </p:val>
                                        </p:tav>
                                      </p:tavLst>
                                    </p:anim>
                                  </p:childTnLst>
                                </p:cTn>
                              </p:par>
                              <p:par>
                                <p:cTn id="191" presetID="23" presetClass="entr" presetSubtype="528" fill="hold" grpId="0" nodeType="withEffect">
                                  <p:stCondLst>
                                    <p:cond delay="300"/>
                                  </p:stCondLst>
                                  <p:childTnLst>
                                    <p:set>
                                      <p:cBhvr>
                                        <p:cTn id="192" dur="1" fill="hold">
                                          <p:stCondLst>
                                            <p:cond delay="0"/>
                                          </p:stCondLst>
                                        </p:cTn>
                                        <p:tgtEl>
                                          <p:spTgt spid="68"/>
                                        </p:tgtEl>
                                        <p:attrNameLst>
                                          <p:attrName>style.visibility</p:attrName>
                                        </p:attrNameLst>
                                      </p:cBhvr>
                                      <p:to>
                                        <p:strVal val="visible"/>
                                      </p:to>
                                    </p:set>
                                    <p:anim calcmode="lin" valueType="num">
                                      <p:cBhvr>
                                        <p:cTn id="193" dur="500" fill="hold"/>
                                        <p:tgtEl>
                                          <p:spTgt spid="68"/>
                                        </p:tgtEl>
                                        <p:attrNameLst>
                                          <p:attrName>ppt_w</p:attrName>
                                        </p:attrNameLst>
                                      </p:cBhvr>
                                      <p:tavLst>
                                        <p:tav tm="0">
                                          <p:val>
                                            <p:fltVal val="0"/>
                                          </p:val>
                                        </p:tav>
                                        <p:tav tm="100000">
                                          <p:val>
                                            <p:strVal val="#ppt_w"/>
                                          </p:val>
                                        </p:tav>
                                      </p:tavLst>
                                    </p:anim>
                                    <p:anim calcmode="lin" valueType="num">
                                      <p:cBhvr>
                                        <p:cTn id="194" dur="500" fill="hold"/>
                                        <p:tgtEl>
                                          <p:spTgt spid="68"/>
                                        </p:tgtEl>
                                        <p:attrNameLst>
                                          <p:attrName>ppt_h</p:attrName>
                                        </p:attrNameLst>
                                      </p:cBhvr>
                                      <p:tavLst>
                                        <p:tav tm="0">
                                          <p:val>
                                            <p:fltVal val="0"/>
                                          </p:val>
                                        </p:tav>
                                        <p:tav tm="100000">
                                          <p:val>
                                            <p:strVal val="#ppt_h"/>
                                          </p:val>
                                        </p:tav>
                                      </p:tavLst>
                                    </p:anim>
                                    <p:anim calcmode="lin" valueType="num">
                                      <p:cBhvr>
                                        <p:cTn id="195" dur="500" fill="hold"/>
                                        <p:tgtEl>
                                          <p:spTgt spid="68"/>
                                        </p:tgtEl>
                                        <p:attrNameLst>
                                          <p:attrName>ppt_x</p:attrName>
                                        </p:attrNameLst>
                                      </p:cBhvr>
                                      <p:tavLst>
                                        <p:tav tm="0">
                                          <p:val>
                                            <p:fltVal val="0.5"/>
                                          </p:val>
                                        </p:tav>
                                        <p:tav tm="100000">
                                          <p:val>
                                            <p:strVal val="#ppt_x"/>
                                          </p:val>
                                        </p:tav>
                                      </p:tavLst>
                                    </p:anim>
                                    <p:anim calcmode="lin" valueType="num">
                                      <p:cBhvr>
                                        <p:cTn id="196" dur="500" fill="hold"/>
                                        <p:tgtEl>
                                          <p:spTgt spid="68"/>
                                        </p:tgtEl>
                                        <p:attrNameLst>
                                          <p:attrName>ppt_y</p:attrName>
                                        </p:attrNameLst>
                                      </p:cBhvr>
                                      <p:tavLst>
                                        <p:tav tm="0">
                                          <p:val>
                                            <p:fltVal val="0.5"/>
                                          </p:val>
                                        </p:tav>
                                        <p:tav tm="100000">
                                          <p:val>
                                            <p:strVal val="#ppt_y"/>
                                          </p:val>
                                        </p:tav>
                                      </p:tavLst>
                                    </p:anim>
                                  </p:childTnLst>
                                </p:cTn>
                              </p:par>
                              <p:par>
                                <p:cTn id="197" presetID="23" presetClass="entr" presetSubtype="528" fill="hold" grpId="0" nodeType="withEffect">
                                  <p:stCondLst>
                                    <p:cond delay="400"/>
                                  </p:stCondLst>
                                  <p:childTnLst>
                                    <p:set>
                                      <p:cBhvr>
                                        <p:cTn id="198" dur="1" fill="hold">
                                          <p:stCondLst>
                                            <p:cond delay="0"/>
                                          </p:stCondLst>
                                        </p:cTn>
                                        <p:tgtEl>
                                          <p:spTgt spid="64"/>
                                        </p:tgtEl>
                                        <p:attrNameLst>
                                          <p:attrName>style.visibility</p:attrName>
                                        </p:attrNameLst>
                                      </p:cBhvr>
                                      <p:to>
                                        <p:strVal val="visible"/>
                                      </p:to>
                                    </p:set>
                                    <p:anim calcmode="lin" valueType="num">
                                      <p:cBhvr>
                                        <p:cTn id="199" dur="500" fill="hold"/>
                                        <p:tgtEl>
                                          <p:spTgt spid="64"/>
                                        </p:tgtEl>
                                        <p:attrNameLst>
                                          <p:attrName>ppt_w</p:attrName>
                                        </p:attrNameLst>
                                      </p:cBhvr>
                                      <p:tavLst>
                                        <p:tav tm="0">
                                          <p:val>
                                            <p:fltVal val="0"/>
                                          </p:val>
                                        </p:tav>
                                        <p:tav tm="100000">
                                          <p:val>
                                            <p:strVal val="#ppt_w"/>
                                          </p:val>
                                        </p:tav>
                                      </p:tavLst>
                                    </p:anim>
                                    <p:anim calcmode="lin" valueType="num">
                                      <p:cBhvr>
                                        <p:cTn id="200" dur="500" fill="hold"/>
                                        <p:tgtEl>
                                          <p:spTgt spid="64"/>
                                        </p:tgtEl>
                                        <p:attrNameLst>
                                          <p:attrName>ppt_h</p:attrName>
                                        </p:attrNameLst>
                                      </p:cBhvr>
                                      <p:tavLst>
                                        <p:tav tm="0">
                                          <p:val>
                                            <p:fltVal val="0"/>
                                          </p:val>
                                        </p:tav>
                                        <p:tav tm="100000">
                                          <p:val>
                                            <p:strVal val="#ppt_h"/>
                                          </p:val>
                                        </p:tav>
                                      </p:tavLst>
                                    </p:anim>
                                    <p:anim calcmode="lin" valueType="num">
                                      <p:cBhvr>
                                        <p:cTn id="201" dur="500" fill="hold"/>
                                        <p:tgtEl>
                                          <p:spTgt spid="64"/>
                                        </p:tgtEl>
                                        <p:attrNameLst>
                                          <p:attrName>ppt_x</p:attrName>
                                        </p:attrNameLst>
                                      </p:cBhvr>
                                      <p:tavLst>
                                        <p:tav tm="0">
                                          <p:val>
                                            <p:fltVal val="0.5"/>
                                          </p:val>
                                        </p:tav>
                                        <p:tav tm="100000">
                                          <p:val>
                                            <p:strVal val="#ppt_x"/>
                                          </p:val>
                                        </p:tav>
                                      </p:tavLst>
                                    </p:anim>
                                    <p:anim calcmode="lin" valueType="num">
                                      <p:cBhvr>
                                        <p:cTn id="202" dur="500" fill="hold"/>
                                        <p:tgtEl>
                                          <p:spTgt spid="64"/>
                                        </p:tgtEl>
                                        <p:attrNameLst>
                                          <p:attrName>ppt_y</p:attrName>
                                        </p:attrNameLst>
                                      </p:cBhvr>
                                      <p:tavLst>
                                        <p:tav tm="0">
                                          <p:val>
                                            <p:fltVal val="0.5"/>
                                          </p:val>
                                        </p:tav>
                                        <p:tav tm="100000">
                                          <p:val>
                                            <p:strVal val="#ppt_y"/>
                                          </p:val>
                                        </p:tav>
                                      </p:tavLst>
                                    </p:anim>
                                  </p:childTnLst>
                                </p:cTn>
                              </p:par>
                              <p:par>
                                <p:cTn id="203" presetID="23" presetClass="entr" presetSubtype="528" fill="hold" grpId="0" nodeType="withEffect">
                                  <p:stCondLst>
                                    <p:cond delay="300"/>
                                  </p:stCondLst>
                                  <p:childTnLst>
                                    <p:set>
                                      <p:cBhvr>
                                        <p:cTn id="204" dur="1" fill="hold">
                                          <p:stCondLst>
                                            <p:cond delay="0"/>
                                          </p:stCondLst>
                                        </p:cTn>
                                        <p:tgtEl>
                                          <p:spTgt spid="63"/>
                                        </p:tgtEl>
                                        <p:attrNameLst>
                                          <p:attrName>style.visibility</p:attrName>
                                        </p:attrNameLst>
                                      </p:cBhvr>
                                      <p:to>
                                        <p:strVal val="visible"/>
                                      </p:to>
                                    </p:set>
                                    <p:anim calcmode="lin" valueType="num">
                                      <p:cBhvr>
                                        <p:cTn id="205" dur="500" fill="hold"/>
                                        <p:tgtEl>
                                          <p:spTgt spid="63"/>
                                        </p:tgtEl>
                                        <p:attrNameLst>
                                          <p:attrName>ppt_w</p:attrName>
                                        </p:attrNameLst>
                                      </p:cBhvr>
                                      <p:tavLst>
                                        <p:tav tm="0">
                                          <p:val>
                                            <p:fltVal val="0"/>
                                          </p:val>
                                        </p:tav>
                                        <p:tav tm="100000">
                                          <p:val>
                                            <p:strVal val="#ppt_w"/>
                                          </p:val>
                                        </p:tav>
                                      </p:tavLst>
                                    </p:anim>
                                    <p:anim calcmode="lin" valueType="num">
                                      <p:cBhvr>
                                        <p:cTn id="206" dur="500" fill="hold"/>
                                        <p:tgtEl>
                                          <p:spTgt spid="63"/>
                                        </p:tgtEl>
                                        <p:attrNameLst>
                                          <p:attrName>ppt_h</p:attrName>
                                        </p:attrNameLst>
                                      </p:cBhvr>
                                      <p:tavLst>
                                        <p:tav tm="0">
                                          <p:val>
                                            <p:fltVal val="0"/>
                                          </p:val>
                                        </p:tav>
                                        <p:tav tm="100000">
                                          <p:val>
                                            <p:strVal val="#ppt_h"/>
                                          </p:val>
                                        </p:tav>
                                      </p:tavLst>
                                    </p:anim>
                                    <p:anim calcmode="lin" valueType="num">
                                      <p:cBhvr>
                                        <p:cTn id="207" dur="500" fill="hold"/>
                                        <p:tgtEl>
                                          <p:spTgt spid="63"/>
                                        </p:tgtEl>
                                        <p:attrNameLst>
                                          <p:attrName>ppt_x</p:attrName>
                                        </p:attrNameLst>
                                      </p:cBhvr>
                                      <p:tavLst>
                                        <p:tav tm="0">
                                          <p:val>
                                            <p:fltVal val="0.5"/>
                                          </p:val>
                                        </p:tav>
                                        <p:tav tm="100000">
                                          <p:val>
                                            <p:strVal val="#ppt_x"/>
                                          </p:val>
                                        </p:tav>
                                      </p:tavLst>
                                    </p:anim>
                                    <p:anim calcmode="lin" valueType="num">
                                      <p:cBhvr>
                                        <p:cTn id="208" dur="500" fill="hold"/>
                                        <p:tgtEl>
                                          <p:spTgt spid="63"/>
                                        </p:tgtEl>
                                        <p:attrNameLst>
                                          <p:attrName>ppt_y</p:attrName>
                                        </p:attrNameLst>
                                      </p:cBhvr>
                                      <p:tavLst>
                                        <p:tav tm="0">
                                          <p:val>
                                            <p:fltVal val="0.5"/>
                                          </p:val>
                                        </p:tav>
                                        <p:tav tm="100000">
                                          <p:val>
                                            <p:strVal val="#ppt_y"/>
                                          </p:val>
                                        </p:tav>
                                      </p:tavLst>
                                    </p:anim>
                                  </p:childTnLst>
                                </p:cTn>
                              </p:par>
                              <p:par>
                                <p:cTn id="209" presetID="23" presetClass="entr" presetSubtype="528" fill="hold" grpId="0" nodeType="withEffect">
                                  <p:stCondLst>
                                    <p:cond delay="200"/>
                                  </p:stCondLst>
                                  <p:childTnLst>
                                    <p:set>
                                      <p:cBhvr>
                                        <p:cTn id="210" dur="1" fill="hold">
                                          <p:stCondLst>
                                            <p:cond delay="0"/>
                                          </p:stCondLst>
                                        </p:cTn>
                                        <p:tgtEl>
                                          <p:spTgt spid="78"/>
                                        </p:tgtEl>
                                        <p:attrNameLst>
                                          <p:attrName>style.visibility</p:attrName>
                                        </p:attrNameLst>
                                      </p:cBhvr>
                                      <p:to>
                                        <p:strVal val="visible"/>
                                      </p:to>
                                    </p:set>
                                    <p:anim calcmode="lin" valueType="num">
                                      <p:cBhvr>
                                        <p:cTn id="211" dur="500" fill="hold"/>
                                        <p:tgtEl>
                                          <p:spTgt spid="78"/>
                                        </p:tgtEl>
                                        <p:attrNameLst>
                                          <p:attrName>ppt_w</p:attrName>
                                        </p:attrNameLst>
                                      </p:cBhvr>
                                      <p:tavLst>
                                        <p:tav tm="0">
                                          <p:val>
                                            <p:fltVal val="0"/>
                                          </p:val>
                                        </p:tav>
                                        <p:tav tm="100000">
                                          <p:val>
                                            <p:strVal val="#ppt_w"/>
                                          </p:val>
                                        </p:tav>
                                      </p:tavLst>
                                    </p:anim>
                                    <p:anim calcmode="lin" valueType="num">
                                      <p:cBhvr>
                                        <p:cTn id="212" dur="500" fill="hold"/>
                                        <p:tgtEl>
                                          <p:spTgt spid="78"/>
                                        </p:tgtEl>
                                        <p:attrNameLst>
                                          <p:attrName>ppt_h</p:attrName>
                                        </p:attrNameLst>
                                      </p:cBhvr>
                                      <p:tavLst>
                                        <p:tav tm="0">
                                          <p:val>
                                            <p:fltVal val="0"/>
                                          </p:val>
                                        </p:tav>
                                        <p:tav tm="100000">
                                          <p:val>
                                            <p:strVal val="#ppt_h"/>
                                          </p:val>
                                        </p:tav>
                                      </p:tavLst>
                                    </p:anim>
                                    <p:anim calcmode="lin" valueType="num">
                                      <p:cBhvr>
                                        <p:cTn id="213" dur="500" fill="hold"/>
                                        <p:tgtEl>
                                          <p:spTgt spid="78"/>
                                        </p:tgtEl>
                                        <p:attrNameLst>
                                          <p:attrName>ppt_x</p:attrName>
                                        </p:attrNameLst>
                                      </p:cBhvr>
                                      <p:tavLst>
                                        <p:tav tm="0">
                                          <p:val>
                                            <p:fltVal val="0.5"/>
                                          </p:val>
                                        </p:tav>
                                        <p:tav tm="100000">
                                          <p:val>
                                            <p:strVal val="#ppt_x"/>
                                          </p:val>
                                        </p:tav>
                                      </p:tavLst>
                                    </p:anim>
                                    <p:anim calcmode="lin" valueType="num">
                                      <p:cBhvr>
                                        <p:cTn id="214" dur="500" fill="hold"/>
                                        <p:tgtEl>
                                          <p:spTgt spid="78"/>
                                        </p:tgtEl>
                                        <p:attrNameLst>
                                          <p:attrName>ppt_y</p:attrName>
                                        </p:attrNameLst>
                                      </p:cBhvr>
                                      <p:tavLst>
                                        <p:tav tm="0">
                                          <p:val>
                                            <p:fltVal val="0.5"/>
                                          </p:val>
                                        </p:tav>
                                        <p:tav tm="100000">
                                          <p:val>
                                            <p:strVal val="#ppt_y"/>
                                          </p:val>
                                        </p:tav>
                                      </p:tavLst>
                                    </p:anim>
                                  </p:childTnLst>
                                </p:cTn>
                              </p:par>
                              <p:par>
                                <p:cTn id="215" presetID="22" presetClass="entr" presetSubtype="4" fill="hold" nodeType="withEffect">
                                  <p:stCondLst>
                                    <p:cond delay="0"/>
                                  </p:stCondLst>
                                  <p:childTnLst>
                                    <p:set>
                                      <p:cBhvr>
                                        <p:cTn id="216" dur="1" fill="hold">
                                          <p:stCondLst>
                                            <p:cond delay="0"/>
                                          </p:stCondLst>
                                        </p:cTn>
                                        <p:tgtEl>
                                          <p:spTgt spid="104"/>
                                        </p:tgtEl>
                                        <p:attrNameLst>
                                          <p:attrName>style.visibility</p:attrName>
                                        </p:attrNameLst>
                                      </p:cBhvr>
                                      <p:to>
                                        <p:strVal val="visible"/>
                                      </p:to>
                                    </p:set>
                                    <p:animEffect transition="in" filter="wipe(down)">
                                      <p:cBhvr>
                                        <p:cTn id="217" dur="500"/>
                                        <p:tgtEl>
                                          <p:spTgt spid="104"/>
                                        </p:tgtEl>
                                      </p:cBhvr>
                                    </p:animEffect>
                                  </p:childTnLst>
                                </p:cTn>
                              </p:par>
                            </p:childTnLst>
                          </p:cTn>
                        </p:par>
                        <p:par>
                          <p:cTn id="218" fill="hold">
                            <p:stCondLst>
                              <p:cond delay="500"/>
                            </p:stCondLst>
                            <p:childTnLst>
                              <p:par>
                                <p:cTn id="219" presetID="47" presetClass="entr" presetSubtype="0" fill="hold" grpId="0" nodeType="afterEffect">
                                  <p:stCondLst>
                                    <p:cond delay="0"/>
                                  </p:stCondLst>
                                  <p:childTnLst>
                                    <p:set>
                                      <p:cBhvr>
                                        <p:cTn id="220" dur="1" fill="hold">
                                          <p:stCondLst>
                                            <p:cond delay="0"/>
                                          </p:stCondLst>
                                        </p:cTn>
                                        <p:tgtEl>
                                          <p:spTgt spid="6"/>
                                        </p:tgtEl>
                                        <p:attrNameLst>
                                          <p:attrName>style.visibility</p:attrName>
                                        </p:attrNameLst>
                                      </p:cBhvr>
                                      <p:to>
                                        <p:strVal val="visible"/>
                                      </p:to>
                                    </p:set>
                                    <p:animEffect transition="in" filter="fade">
                                      <p:cBhvr>
                                        <p:cTn id="221" dur="500"/>
                                        <p:tgtEl>
                                          <p:spTgt spid="6"/>
                                        </p:tgtEl>
                                      </p:cBhvr>
                                    </p:animEffect>
                                    <p:anim calcmode="lin" valueType="num">
                                      <p:cBhvr>
                                        <p:cTn id="222" dur="500" fill="hold"/>
                                        <p:tgtEl>
                                          <p:spTgt spid="6"/>
                                        </p:tgtEl>
                                        <p:attrNameLst>
                                          <p:attrName>ppt_x</p:attrName>
                                        </p:attrNameLst>
                                      </p:cBhvr>
                                      <p:tavLst>
                                        <p:tav tm="0">
                                          <p:val>
                                            <p:strVal val="#ppt_x"/>
                                          </p:val>
                                        </p:tav>
                                        <p:tav tm="100000">
                                          <p:val>
                                            <p:strVal val="#ppt_x"/>
                                          </p:val>
                                        </p:tav>
                                      </p:tavLst>
                                    </p:anim>
                                    <p:anim calcmode="lin" valueType="num">
                                      <p:cBhvr>
                                        <p:cTn id="223" dur="500" fill="hold"/>
                                        <p:tgtEl>
                                          <p:spTgt spid="6"/>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1"/>
                                        </p:tgtEl>
                                        <p:attrNameLst>
                                          <p:attrName>style.visibility</p:attrName>
                                        </p:attrNameLst>
                                      </p:cBhvr>
                                      <p:to>
                                        <p:strVal val="visible"/>
                                      </p:to>
                                    </p:set>
                                    <p:animEffect transition="in" filter="fade">
                                      <p:cBhvr>
                                        <p:cTn id="226" dur="500"/>
                                        <p:tgtEl>
                                          <p:spTgt spid="11"/>
                                        </p:tgtEl>
                                      </p:cBhvr>
                                    </p:animEffect>
                                    <p:anim calcmode="lin" valueType="num">
                                      <p:cBhvr>
                                        <p:cTn id="227" dur="500" fill="hold"/>
                                        <p:tgtEl>
                                          <p:spTgt spid="11"/>
                                        </p:tgtEl>
                                        <p:attrNameLst>
                                          <p:attrName>ppt_x</p:attrName>
                                        </p:attrNameLst>
                                      </p:cBhvr>
                                      <p:tavLst>
                                        <p:tav tm="0">
                                          <p:val>
                                            <p:strVal val="#ppt_x"/>
                                          </p:val>
                                        </p:tav>
                                        <p:tav tm="100000">
                                          <p:val>
                                            <p:strVal val="#ppt_x"/>
                                          </p:val>
                                        </p:tav>
                                      </p:tavLst>
                                    </p:anim>
                                    <p:anim calcmode="lin" valueType="num">
                                      <p:cBhvr>
                                        <p:cTn id="228" dur="500" fill="hold"/>
                                        <p:tgtEl>
                                          <p:spTgt spid="11"/>
                                        </p:tgtEl>
                                        <p:attrNameLst>
                                          <p:attrName>ppt_y</p:attrName>
                                        </p:attrNameLst>
                                      </p:cBhvr>
                                      <p:tavLst>
                                        <p:tav tm="0">
                                          <p:val>
                                            <p:strVal val="#ppt_y+.1"/>
                                          </p:val>
                                        </p:tav>
                                        <p:tav tm="100000">
                                          <p:val>
                                            <p:strVal val="#ppt_y"/>
                                          </p:val>
                                        </p:tav>
                                      </p:tavLst>
                                    </p:anim>
                                  </p:childTnLst>
                                </p:cTn>
                              </p:par>
                              <p:par>
                                <p:cTn id="229" presetID="49" presetClass="entr" presetSubtype="0" decel="100000" fill="hold" grpId="0" nodeType="withEffect">
                                  <p:stCondLst>
                                    <p:cond delay="300"/>
                                  </p:stCondLst>
                                  <p:childTnLst>
                                    <p:set>
                                      <p:cBhvr>
                                        <p:cTn id="230" dur="1" fill="hold">
                                          <p:stCondLst>
                                            <p:cond delay="0"/>
                                          </p:stCondLst>
                                        </p:cTn>
                                        <p:tgtEl>
                                          <p:spTgt spid="10"/>
                                        </p:tgtEl>
                                        <p:attrNameLst>
                                          <p:attrName>style.visibility</p:attrName>
                                        </p:attrNameLst>
                                      </p:cBhvr>
                                      <p:to>
                                        <p:strVal val="visible"/>
                                      </p:to>
                                    </p:set>
                                    <p:anim calcmode="lin" valueType="num">
                                      <p:cBhvr>
                                        <p:cTn id="231" dur="500" fill="hold"/>
                                        <p:tgtEl>
                                          <p:spTgt spid="10"/>
                                        </p:tgtEl>
                                        <p:attrNameLst>
                                          <p:attrName>ppt_w</p:attrName>
                                        </p:attrNameLst>
                                      </p:cBhvr>
                                      <p:tavLst>
                                        <p:tav tm="0">
                                          <p:val>
                                            <p:fltVal val="0"/>
                                          </p:val>
                                        </p:tav>
                                        <p:tav tm="100000">
                                          <p:val>
                                            <p:strVal val="#ppt_w"/>
                                          </p:val>
                                        </p:tav>
                                      </p:tavLst>
                                    </p:anim>
                                    <p:anim calcmode="lin" valueType="num">
                                      <p:cBhvr>
                                        <p:cTn id="232" dur="500" fill="hold"/>
                                        <p:tgtEl>
                                          <p:spTgt spid="10"/>
                                        </p:tgtEl>
                                        <p:attrNameLst>
                                          <p:attrName>ppt_h</p:attrName>
                                        </p:attrNameLst>
                                      </p:cBhvr>
                                      <p:tavLst>
                                        <p:tav tm="0">
                                          <p:val>
                                            <p:fltVal val="0"/>
                                          </p:val>
                                        </p:tav>
                                        <p:tav tm="100000">
                                          <p:val>
                                            <p:strVal val="#ppt_h"/>
                                          </p:val>
                                        </p:tav>
                                      </p:tavLst>
                                    </p:anim>
                                    <p:anim calcmode="lin" valueType="num">
                                      <p:cBhvr>
                                        <p:cTn id="233" dur="500" fill="hold"/>
                                        <p:tgtEl>
                                          <p:spTgt spid="10"/>
                                        </p:tgtEl>
                                        <p:attrNameLst>
                                          <p:attrName>style.rotation</p:attrName>
                                        </p:attrNameLst>
                                      </p:cBhvr>
                                      <p:tavLst>
                                        <p:tav tm="0">
                                          <p:val>
                                            <p:fltVal val="360"/>
                                          </p:val>
                                        </p:tav>
                                        <p:tav tm="100000">
                                          <p:val>
                                            <p:fltVal val="0"/>
                                          </p:val>
                                        </p:tav>
                                      </p:tavLst>
                                    </p:anim>
                                    <p:animEffect transition="in" filter="fade">
                                      <p:cBhvr>
                                        <p:cTn id="234" dur="500"/>
                                        <p:tgtEl>
                                          <p:spTgt spid="10"/>
                                        </p:tgtEl>
                                      </p:cBhvr>
                                    </p:animEffect>
                                  </p:childTnLst>
                                </p:cTn>
                              </p:par>
                            </p:childTnLst>
                          </p:cTn>
                        </p:par>
                        <p:par>
                          <p:cTn id="235" fill="hold">
                            <p:stCondLst>
                              <p:cond delay="1000"/>
                            </p:stCondLst>
                            <p:childTnLst>
                              <p:par>
                                <p:cTn id="236" presetID="63" presetClass="path" presetSubtype="0" accel="50000" decel="50000" fill="hold" grpId="1" nodeType="afterEffect">
                                  <p:stCondLst>
                                    <p:cond delay="0"/>
                                  </p:stCondLst>
                                  <p:childTnLst>
                                    <p:animMotion origin="layout" path="M -9.28506E-7 -4.07407E-6 L 0.16096 -4.07407E-6 " pathEditMode="relative" rAng="0" ptsTypes="AA">
                                      <p:cBhvr>
                                        <p:cTn id="237" dur="1000" fill="hold"/>
                                        <p:tgtEl>
                                          <p:spTgt spid="11"/>
                                        </p:tgtEl>
                                        <p:attrNameLst>
                                          <p:attrName>ppt_x</p:attrName>
                                          <p:attrName>ppt_y</p:attrName>
                                        </p:attrNameLst>
                                      </p:cBhvr>
                                      <p:rCtr x="8048" y="0"/>
                                    </p:animMotion>
                                  </p:childTnLst>
                                </p:cTn>
                              </p:par>
                              <p:par>
                                <p:cTn id="238" presetID="23" presetClass="entr" presetSubtype="16" fill="hold" grpId="0" nodeType="withEffect">
                                  <p:stCondLst>
                                    <p:cond delay="300"/>
                                  </p:stCondLst>
                                  <p:iterate type="lt">
                                    <p:tmPct val="10000"/>
                                  </p:iterate>
                                  <p:childTnLst>
                                    <p:set>
                                      <p:cBhvr>
                                        <p:cTn id="239" dur="1" fill="hold">
                                          <p:stCondLst>
                                            <p:cond delay="0"/>
                                          </p:stCondLst>
                                        </p:cTn>
                                        <p:tgtEl>
                                          <p:spTgt spid="25"/>
                                        </p:tgtEl>
                                        <p:attrNameLst>
                                          <p:attrName>style.visibility</p:attrName>
                                        </p:attrNameLst>
                                      </p:cBhvr>
                                      <p:to>
                                        <p:strVal val="visible"/>
                                      </p:to>
                                    </p:set>
                                    <p:anim calcmode="lin" valueType="num">
                                      <p:cBhvr>
                                        <p:cTn id="240" dur="500" fill="hold"/>
                                        <p:tgtEl>
                                          <p:spTgt spid="25"/>
                                        </p:tgtEl>
                                        <p:attrNameLst>
                                          <p:attrName>ppt_w</p:attrName>
                                        </p:attrNameLst>
                                      </p:cBhvr>
                                      <p:tavLst>
                                        <p:tav tm="0">
                                          <p:val>
                                            <p:fltVal val="0"/>
                                          </p:val>
                                        </p:tav>
                                        <p:tav tm="100000">
                                          <p:val>
                                            <p:strVal val="#ppt_w"/>
                                          </p:val>
                                        </p:tav>
                                      </p:tavLst>
                                    </p:anim>
                                    <p:anim calcmode="lin" valueType="num">
                                      <p:cBhvr>
                                        <p:cTn id="241" dur="500" fill="hold"/>
                                        <p:tgtEl>
                                          <p:spTgt spid="25"/>
                                        </p:tgtEl>
                                        <p:attrNameLst>
                                          <p:attrName>ppt_h</p:attrName>
                                        </p:attrNameLst>
                                      </p:cBhvr>
                                      <p:tavLst>
                                        <p:tav tm="0">
                                          <p:val>
                                            <p:fltVal val="0"/>
                                          </p:val>
                                        </p:tav>
                                        <p:tav tm="100000">
                                          <p:val>
                                            <p:strVal val="#ppt_h"/>
                                          </p:val>
                                        </p:tav>
                                      </p:tavLst>
                                    </p:anim>
                                  </p:childTnLst>
                                </p:cTn>
                              </p:par>
                            </p:childTnLst>
                          </p:cTn>
                        </p:par>
                        <p:par>
                          <p:cTn id="242" fill="hold">
                            <p:stCondLst>
                              <p:cond delay="2849"/>
                            </p:stCondLst>
                            <p:childTnLst>
                              <p:par>
                                <p:cTn id="243" presetID="1" presetClass="entr" presetSubtype="0" fill="hold" grpId="0" nodeType="afterEffect">
                                  <p:stCondLst>
                                    <p:cond delay="0"/>
                                  </p:stCondLst>
                                  <p:childTnLst>
                                    <p:set>
                                      <p:cBhvr>
                                        <p:cTn id="244"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P spid="11" grpId="1" animBg="1"/>
      <p:bldP spid="25"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34966" y="3068960"/>
            <a:ext cx="4512774" cy="769441"/>
          </a:xfrm>
          <a:prstGeom prst="rect">
            <a:avLst/>
          </a:prstGeom>
          <a:noFill/>
        </p:spPr>
        <p:txBody>
          <a:bodyPr wrap="none" rtlCol="0">
            <a:spAutoFit/>
          </a:bodyPr>
          <a:lstStyle/>
          <a:p>
            <a:r>
              <a:rPr lang="zh-CN" altLang="en-US" sz="4400" dirty="0" smtClean="0">
                <a:solidFill>
                  <a:schemeClr val="tx1">
                    <a:lumMod val="95000"/>
                    <a:lumOff val="5000"/>
                  </a:schemeClr>
                </a:solidFill>
                <a:latin typeface="方正黑体简体" panose="03000509000000000000" pitchFamily="65" charset="-122"/>
                <a:ea typeface="方正黑体简体" panose="03000509000000000000" pitchFamily="65" charset="-122"/>
              </a:rPr>
              <a:t>感 谢 您 的 聆 听</a:t>
            </a:r>
            <a:r>
              <a:rPr lang="en-US" altLang="zh-CN" sz="4400" dirty="0" smtClean="0">
                <a:solidFill>
                  <a:schemeClr val="tx1">
                    <a:lumMod val="95000"/>
                    <a:lumOff val="5000"/>
                  </a:schemeClr>
                </a:solidFill>
                <a:latin typeface="方正黑体简体" panose="03000509000000000000" pitchFamily="65" charset="-122"/>
                <a:ea typeface="方正黑体简体" panose="03000509000000000000" pitchFamily="65" charset="-122"/>
              </a:rPr>
              <a:t>!</a:t>
            </a:r>
            <a:endParaRPr lang="zh-CN" altLang="en-US" sz="4400" dirty="0">
              <a:solidFill>
                <a:schemeClr val="tx1">
                  <a:lumMod val="95000"/>
                  <a:lumOff val="5000"/>
                </a:schemeClr>
              </a:solidFill>
              <a:latin typeface="方正黑体简体" panose="03000509000000000000" pitchFamily="65" charset="-122"/>
              <a:ea typeface="方正黑体简体" panose="03000509000000000000" pitchFamily="65" charset="-122"/>
            </a:endParaRPr>
          </a:p>
        </p:txBody>
      </p:sp>
      <p:grpSp>
        <p:nvGrpSpPr>
          <p:cNvPr id="159" name="组合 158"/>
          <p:cNvGrpSpPr/>
          <p:nvPr/>
        </p:nvGrpSpPr>
        <p:grpSpPr>
          <a:xfrm>
            <a:off x="4655046" y="476672"/>
            <a:ext cx="2880320" cy="5975882"/>
            <a:chOff x="4655046" y="476672"/>
            <a:chExt cx="2880320" cy="5975882"/>
          </a:xfrm>
        </p:grpSpPr>
        <p:sp>
          <p:nvSpPr>
            <p:cNvPr id="145" name="椭圆 144"/>
            <p:cNvSpPr/>
            <p:nvPr/>
          </p:nvSpPr>
          <p:spPr>
            <a:xfrm>
              <a:off x="4655046" y="476672"/>
              <a:ext cx="576064" cy="5760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6959302" y="587649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0" name="组合 159"/>
          <p:cNvGrpSpPr/>
          <p:nvPr/>
        </p:nvGrpSpPr>
        <p:grpSpPr>
          <a:xfrm rot="10968954">
            <a:off x="4978509" y="1084215"/>
            <a:ext cx="2234980" cy="4763398"/>
            <a:chOff x="4799062" y="620688"/>
            <a:chExt cx="2736304" cy="5831866"/>
          </a:xfrm>
        </p:grpSpPr>
        <p:sp>
          <p:nvSpPr>
            <p:cNvPr id="161" name="椭圆 160"/>
            <p:cNvSpPr/>
            <p:nvPr/>
          </p:nvSpPr>
          <p:spPr>
            <a:xfrm>
              <a:off x="4799062" y="620688"/>
              <a:ext cx="288032" cy="288032"/>
            </a:xfrm>
            <a:prstGeom prst="ellipse">
              <a:avLst/>
            </a:prstGeom>
            <a:solidFill>
              <a:srgbClr val="F68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6959302" y="587649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3" name="组合 162"/>
          <p:cNvGrpSpPr/>
          <p:nvPr/>
        </p:nvGrpSpPr>
        <p:grpSpPr>
          <a:xfrm rot="16200000">
            <a:off x="4821897" y="741871"/>
            <a:ext cx="2546276" cy="5472264"/>
            <a:chOff x="4989090" y="980290"/>
            <a:chExt cx="2546276" cy="5472264"/>
          </a:xfrm>
        </p:grpSpPr>
        <p:sp>
          <p:nvSpPr>
            <p:cNvPr id="164" name="椭圆 163"/>
            <p:cNvSpPr/>
            <p:nvPr/>
          </p:nvSpPr>
          <p:spPr>
            <a:xfrm>
              <a:off x="4989090" y="980290"/>
              <a:ext cx="295960" cy="2959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a:off x="6959302" y="587649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6" name="文本框 165"/>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
        <p:nvSpPr>
          <p:cNvPr id="19" name="椭圆 18"/>
          <p:cNvSpPr/>
          <p:nvPr/>
        </p:nvSpPr>
        <p:spPr>
          <a:xfrm>
            <a:off x="11141026" y="1328776"/>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0055646" y="1494950"/>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0844660" y="849098"/>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0757788" y="1562960"/>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0345257" y="539011"/>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1135766" y="283366"/>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1718149" y="812182"/>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1112730" y="1113612"/>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0582667" y="336499"/>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a:stCxn id="23" idx="7"/>
            <a:endCxn id="27" idx="3"/>
          </p:cNvCxnSpPr>
          <p:nvPr/>
        </p:nvCxnSpPr>
        <p:spPr>
          <a:xfrm flipV="1">
            <a:off x="10532755" y="417184"/>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460852" y="4214904"/>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94912" y="6156404"/>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65596" y="5451175"/>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2218525" y="5723325"/>
            <a:ext cx="623456" cy="62345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3" name="椭圆 32"/>
          <p:cNvSpPr/>
          <p:nvPr/>
        </p:nvSpPr>
        <p:spPr>
          <a:xfrm>
            <a:off x="1361653" y="6523407"/>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644473" y="5983044"/>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982638" y="4928857"/>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6" name="椭圆 35"/>
          <p:cNvSpPr/>
          <p:nvPr/>
        </p:nvSpPr>
        <p:spPr>
          <a:xfrm>
            <a:off x="1803959" y="4087589"/>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56686" y="6348858"/>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840082" y="6428609"/>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455954" y="6513410"/>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551810" y="5157767"/>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ppt_x</p:attrName>
                                        </p:attrNameLst>
                                      </p:cBhvr>
                                      <p:tavLst>
                                        <p:tav tm="0">
                                          <p:val>
                                            <p:fltVal val="0.5"/>
                                          </p:val>
                                        </p:tav>
                                        <p:tav tm="100000">
                                          <p:val>
                                            <p:strVal val="#ppt_x"/>
                                          </p:val>
                                        </p:tav>
                                      </p:tavLst>
                                    </p:anim>
                                    <p:anim calcmode="lin" valueType="num">
                                      <p:cBhvr>
                                        <p:cTn id="10" dur="500" fill="hold"/>
                                        <p:tgtEl>
                                          <p:spTgt spid="20"/>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 calcmode="lin" valueType="num">
                                      <p:cBhvr>
                                        <p:cTn id="21" dur="500" fill="hold"/>
                                        <p:tgtEl>
                                          <p:spTgt spid="25"/>
                                        </p:tgtEl>
                                        <p:attrNameLst>
                                          <p:attrName>ppt_x</p:attrName>
                                        </p:attrNameLst>
                                      </p:cBhvr>
                                      <p:tavLst>
                                        <p:tav tm="0">
                                          <p:val>
                                            <p:fltVal val="0.5"/>
                                          </p:val>
                                        </p:tav>
                                        <p:tav tm="100000">
                                          <p:val>
                                            <p:strVal val="#ppt_x"/>
                                          </p:val>
                                        </p:tav>
                                      </p:tavLst>
                                    </p:anim>
                                    <p:anim calcmode="lin" valueType="num">
                                      <p:cBhvr>
                                        <p:cTn id="22" dur="500" fill="hold"/>
                                        <p:tgtEl>
                                          <p:spTgt spid="25"/>
                                        </p:tgtEl>
                                        <p:attrNameLst>
                                          <p:attrName>ppt_y</p:attrName>
                                        </p:attrNameLst>
                                      </p:cBhvr>
                                      <p:tavLst>
                                        <p:tav tm="0">
                                          <p:val>
                                            <p:fltVal val="0.5"/>
                                          </p:val>
                                        </p:tav>
                                        <p:tav tm="100000">
                                          <p:val>
                                            <p:strVal val="#ppt_y"/>
                                          </p:val>
                                        </p:tav>
                                      </p:tavLst>
                                    </p:anim>
                                  </p:childTnLst>
                                </p:cTn>
                              </p:par>
                            </p:childTnLst>
                          </p:cTn>
                        </p:par>
                        <p:par>
                          <p:cTn id="23" fill="hold">
                            <p:stCondLst>
                              <p:cond delay="500"/>
                            </p:stCondLst>
                            <p:childTnLst>
                              <p:par>
                                <p:cTn id="24" presetID="23" presetClass="entr" presetSubtype="528"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 calcmode="lin" valueType="num">
                                      <p:cBhvr>
                                        <p:cTn id="28" dur="500" fill="hold"/>
                                        <p:tgtEl>
                                          <p:spTgt spid="35"/>
                                        </p:tgtEl>
                                        <p:attrNameLst>
                                          <p:attrName>ppt_x</p:attrName>
                                        </p:attrNameLst>
                                      </p:cBhvr>
                                      <p:tavLst>
                                        <p:tav tm="0">
                                          <p:val>
                                            <p:fltVal val="0.5"/>
                                          </p:val>
                                        </p:tav>
                                        <p:tav tm="100000">
                                          <p:val>
                                            <p:strVal val="#ppt_x"/>
                                          </p:val>
                                        </p:tav>
                                      </p:tavLst>
                                    </p:anim>
                                    <p:anim calcmode="lin" valueType="num">
                                      <p:cBhvr>
                                        <p:cTn id="29" dur="500" fill="hold"/>
                                        <p:tgtEl>
                                          <p:spTgt spid="35"/>
                                        </p:tgtEl>
                                        <p:attrNameLst>
                                          <p:attrName>ppt_y</p:attrName>
                                        </p:attrNameLst>
                                      </p:cBhvr>
                                      <p:tavLst>
                                        <p:tav tm="0">
                                          <p:val>
                                            <p:fltVal val="0.5"/>
                                          </p:val>
                                        </p:tav>
                                        <p:tav tm="100000">
                                          <p:val>
                                            <p:strVal val="#ppt_y"/>
                                          </p:val>
                                        </p:tav>
                                      </p:tavLst>
                                    </p:anim>
                                  </p:childTnLst>
                                </p:cTn>
                              </p:par>
                              <p:par>
                                <p:cTn id="30" presetID="23" presetClass="entr" presetSubtype="528"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10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ppt_w</p:attrName>
                                        </p:attrNameLst>
                                      </p:cBhvr>
                                      <p:tavLst>
                                        <p:tav tm="0">
                                          <p:val>
                                            <p:fltVal val="0"/>
                                          </p:val>
                                        </p:tav>
                                        <p:tav tm="100000">
                                          <p:val>
                                            <p:strVal val="#ppt_w"/>
                                          </p:val>
                                        </p:tav>
                                      </p:tavLst>
                                    </p:anim>
                                    <p:anim calcmode="lin" valueType="num">
                                      <p:cBhvr>
                                        <p:cTn id="39" dur="500" fill="hold"/>
                                        <p:tgtEl>
                                          <p:spTgt spid="36"/>
                                        </p:tgtEl>
                                        <p:attrNameLst>
                                          <p:attrName>ppt_h</p:attrName>
                                        </p:attrNameLst>
                                      </p:cBhvr>
                                      <p:tavLst>
                                        <p:tav tm="0">
                                          <p:val>
                                            <p:fltVal val="0"/>
                                          </p:val>
                                        </p:tav>
                                        <p:tav tm="100000">
                                          <p:val>
                                            <p:strVal val="#ppt_h"/>
                                          </p:val>
                                        </p:tav>
                                      </p:tavLst>
                                    </p:anim>
                                    <p:anim calcmode="lin" valueType="num">
                                      <p:cBhvr>
                                        <p:cTn id="40" dur="500" fill="hold"/>
                                        <p:tgtEl>
                                          <p:spTgt spid="36"/>
                                        </p:tgtEl>
                                        <p:attrNameLst>
                                          <p:attrName>ppt_x</p:attrName>
                                        </p:attrNameLst>
                                      </p:cBhvr>
                                      <p:tavLst>
                                        <p:tav tm="0">
                                          <p:val>
                                            <p:fltVal val="0.5"/>
                                          </p:val>
                                        </p:tav>
                                        <p:tav tm="100000">
                                          <p:val>
                                            <p:strVal val="#ppt_x"/>
                                          </p:val>
                                        </p:tav>
                                      </p:tavLst>
                                    </p:anim>
                                    <p:anim calcmode="lin" valueType="num">
                                      <p:cBhvr>
                                        <p:cTn id="41" dur="500" fill="hold"/>
                                        <p:tgtEl>
                                          <p:spTgt spid="36"/>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10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 calcmode="lin" valueType="num">
                                      <p:cBhvr>
                                        <p:cTn id="46" dur="500" fill="hold"/>
                                        <p:tgtEl>
                                          <p:spTgt spid="39"/>
                                        </p:tgtEl>
                                        <p:attrNameLst>
                                          <p:attrName>ppt_x</p:attrName>
                                        </p:attrNameLst>
                                      </p:cBhvr>
                                      <p:tavLst>
                                        <p:tav tm="0">
                                          <p:val>
                                            <p:fltVal val="0.5"/>
                                          </p:val>
                                        </p:tav>
                                        <p:tav tm="100000">
                                          <p:val>
                                            <p:strVal val="#ppt_x"/>
                                          </p:val>
                                        </p:tav>
                                      </p:tavLst>
                                    </p:anim>
                                    <p:anim calcmode="lin" valueType="num">
                                      <p:cBhvr>
                                        <p:cTn id="47" dur="500" fill="hold"/>
                                        <p:tgtEl>
                                          <p:spTgt spid="39"/>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300"/>
                                  </p:stCondLst>
                                  <p:childTnLst>
                                    <p:set>
                                      <p:cBhvr>
                                        <p:cTn id="49" dur="1" fill="hold">
                                          <p:stCondLst>
                                            <p:cond delay="0"/>
                                          </p:stCondLst>
                                        </p:cTn>
                                        <p:tgtEl>
                                          <p:spTgt spid="38"/>
                                        </p:tgtEl>
                                        <p:attrNameLst>
                                          <p:attrName>style.visibility</p:attrName>
                                        </p:attrNameLst>
                                      </p:cBhvr>
                                      <p:to>
                                        <p:strVal val="visible"/>
                                      </p:to>
                                    </p:set>
                                    <p:anim calcmode="lin" valueType="num">
                                      <p:cBhvr>
                                        <p:cTn id="50" dur="500" fill="hold"/>
                                        <p:tgtEl>
                                          <p:spTgt spid="38"/>
                                        </p:tgtEl>
                                        <p:attrNameLst>
                                          <p:attrName>ppt_w</p:attrName>
                                        </p:attrNameLst>
                                      </p:cBhvr>
                                      <p:tavLst>
                                        <p:tav tm="0">
                                          <p:val>
                                            <p:fltVal val="0"/>
                                          </p:val>
                                        </p:tav>
                                        <p:tav tm="100000">
                                          <p:val>
                                            <p:strVal val="#ppt_w"/>
                                          </p:val>
                                        </p:tav>
                                      </p:tavLst>
                                    </p:anim>
                                    <p:anim calcmode="lin" valueType="num">
                                      <p:cBhvr>
                                        <p:cTn id="51" dur="500" fill="hold"/>
                                        <p:tgtEl>
                                          <p:spTgt spid="38"/>
                                        </p:tgtEl>
                                        <p:attrNameLst>
                                          <p:attrName>ppt_h</p:attrName>
                                        </p:attrNameLst>
                                      </p:cBhvr>
                                      <p:tavLst>
                                        <p:tav tm="0">
                                          <p:val>
                                            <p:fltVal val="0"/>
                                          </p:val>
                                        </p:tav>
                                        <p:tav tm="100000">
                                          <p:val>
                                            <p:strVal val="#ppt_h"/>
                                          </p:val>
                                        </p:tav>
                                      </p:tavLst>
                                    </p:anim>
                                    <p:anim calcmode="lin" valueType="num">
                                      <p:cBhvr>
                                        <p:cTn id="52" dur="500" fill="hold"/>
                                        <p:tgtEl>
                                          <p:spTgt spid="38"/>
                                        </p:tgtEl>
                                        <p:attrNameLst>
                                          <p:attrName>ppt_x</p:attrName>
                                        </p:attrNameLst>
                                      </p:cBhvr>
                                      <p:tavLst>
                                        <p:tav tm="0">
                                          <p:val>
                                            <p:fltVal val="0.5"/>
                                          </p:val>
                                        </p:tav>
                                        <p:tav tm="100000">
                                          <p:val>
                                            <p:strVal val="#ppt_x"/>
                                          </p:val>
                                        </p:tav>
                                      </p:tavLst>
                                    </p:anim>
                                    <p:anim calcmode="lin" valueType="num">
                                      <p:cBhvr>
                                        <p:cTn id="53" dur="500" fill="hold"/>
                                        <p:tgtEl>
                                          <p:spTgt spid="38"/>
                                        </p:tgtEl>
                                        <p:attrNameLst>
                                          <p:attrName>ppt_y</p:attrName>
                                        </p:attrNameLst>
                                      </p:cBhvr>
                                      <p:tavLst>
                                        <p:tav tm="0">
                                          <p:val>
                                            <p:fltVal val="0.5"/>
                                          </p:val>
                                        </p:tav>
                                        <p:tav tm="100000">
                                          <p:val>
                                            <p:strVal val="#ppt_y"/>
                                          </p:val>
                                        </p:tav>
                                      </p:tavLst>
                                    </p:anim>
                                  </p:childTnLst>
                                </p:cTn>
                              </p:par>
                              <p:par>
                                <p:cTn id="54" presetID="23" presetClass="entr" presetSubtype="528" fill="hold" grpId="0" nodeType="withEffect">
                                  <p:stCondLst>
                                    <p:cond delay="30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 calcmode="lin" valueType="num">
                                      <p:cBhvr>
                                        <p:cTn id="58" dur="500" fill="hold"/>
                                        <p:tgtEl>
                                          <p:spTgt spid="34"/>
                                        </p:tgtEl>
                                        <p:attrNameLst>
                                          <p:attrName>ppt_x</p:attrName>
                                        </p:attrNameLst>
                                      </p:cBhvr>
                                      <p:tavLst>
                                        <p:tav tm="0">
                                          <p:val>
                                            <p:fltVal val="0.5"/>
                                          </p:val>
                                        </p:tav>
                                        <p:tav tm="100000">
                                          <p:val>
                                            <p:strVal val="#ppt_x"/>
                                          </p:val>
                                        </p:tav>
                                      </p:tavLst>
                                    </p:anim>
                                    <p:anim calcmode="lin" valueType="num">
                                      <p:cBhvr>
                                        <p:cTn id="59" dur="500" fill="hold"/>
                                        <p:tgtEl>
                                          <p:spTgt spid="34"/>
                                        </p:tgtEl>
                                        <p:attrNameLst>
                                          <p:attrName>ppt_y</p:attrName>
                                        </p:attrNameLst>
                                      </p:cBhvr>
                                      <p:tavLst>
                                        <p:tav tm="0">
                                          <p:val>
                                            <p:fltVal val="0.5"/>
                                          </p:val>
                                        </p:tav>
                                        <p:tav tm="100000">
                                          <p:val>
                                            <p:strVal val="#ppt_y"/>
                                          </p:val>
                                        </p:tav>
                                      </p:tavLst>
                                    </p:anim>
                                  </p:childTnLst>
                                </p:cTn>
                              </p:par>
                              <p:par>
                                <p:cTn id="60" presetID="23" presetClass="entr" presetSubtype="528" fill="hold" grpId="0" nodeType="withEffect">
                                  <p:stCondLst>
                                    <p:cond delay="500"/>
                                  </p:stCondLst>
                                  <p:childTnLst>
                                    <p:set>
                                      <p:cBhvr>
                                        <p:cTn id="61" dur="1" fill="hold">
                                          <p:stCondLst>
                                            <p:cond delay="0"/>
                                          </p:stCondLst>
                                        </p:cTn>
                                        <p:tgtEl>
                                          <p:spTgt spid="37"/>
                                        </p:tgtEl>
                                        <p:attrNameLst>
                                          <p:attrName>style.visibility</p:attrName>
                                        </p:attrNameLst>
                                      </p:cBhvr>
                                      <p:to>
                                        <p:strVal val="visible"/>
                                      </p:to>
                                    </p:set>
                                    <p:anim calcmode="lin" valueType="num">
                                      <p:cBhvr>
                                        <p:cTn id="62" dur="500" fill="hold"/>
                                        <p:tgtEl>
                                          <p:spTgt spid="37"/>
                                        </p:tgtEl>
                                        <p:attrNameLst>
                                          <p:attrName>ppt_w</p:attrName>
                                        </p:attrNameLst>
                                      </p:cBhvr>
                                      <p:tavLst>
                                        <p:tav tm="0">
                                          <p:val>
                                            <p:fltVal val="0"/>
                                          </p:val>
                                        </p:tav>
                                        <p:tav tm="100000">
                                          <p:val>
                                            <p:strVal val="#ppt_w"/>
                                          </p:val>
                                        </p:tav>
                                      </p:tavLst>
                                    </p:anim>
                                    <p:anim calcmode="lin" valueType="num">
                                      <p:cBhvr>
                                        <p:cTn id="63" dur="500" fill="hold"/>
                                        <p:tgtEl>
                                          <p:spTgt spid="37"/>
                                        </p:tgtEl>
                                        <p:attrNameLst>
                                          <p:attrName>ppt_h</p:attrName>
                                        </p:attrNameLst>
                                      </p:cBhvr>
                                      <p:tavLst>
                                        <p:tav tm="0">
                                          <p:val>
                                            <p:fltVal val="0"/>
                                          </p:val>
                                        </p:tav>
                                        <p:tav tm="100000">
                                          <p:val>
                                            <p:strVal val="#ppt_h"/>
                                          </p:val>
                                        </p:tav>
                                      </p:tavLst>
                                    </p:anim>
                                    <p:anim calcmode="lin" valueType="num">
                                      <p:cBhvr>
                                        <p:cTn id="64" dur="500" fill="hold"/>
                                        <p:tgtEl>
                                          <p:spTgt spid="37"/>
                                        </p:tgtEl>
                                        <p:attrNameLst>
                                          <p:attrName>ppt_x</p:attrName>
                                        </p:attrNameLst>
                                      </p:cBhvr>
                                      <p:tavLst>
                                        <p:tav tm="0">
                                          <p:val>
                                            <p:fltVal val="0.5"/>
                                          </p:val>
                                        </p:tav>
                                        <p:tav tm="100000">
                                          <p:val>
                                            <p:strVal val="#ppt_x"/>
                                          </p:val>
                                        </p:tav>
                                      </p:tavLst>
                                    </p:anim>
                                    <p:anim calcmode="lin" valueType="num">
                                      <p:cBhvr>
                                        <p:cTn id="65" dur="500" fill="hold"/>
                                        <p:tgtEl>
                                          <p:spTgt spid="37"/>
                                        </p:tgtEl>
                                        <p:attrNameLst>
                                          <p:attrName>ppt_y</p:attrName>
                                        </p:attrNameLst>
                                      </p:cBhvr>
                                      <p:tavLst>
                                        <p:tav tm="0">
                                          <p:val>
                                            <p:fltVal val="0.5"/>
                                          </p:val>
                                        </p:tav>
                                        <p:tav tm="100000">
                                          <p:val>
                                            <p:strVal val="#ppt_y"/>
                                          </p:val>
                                        </p:tav>
                                      </p:tavLst>
                                    </p:anim>
                                  </p:childTnLst>
                                </p:cTn>
                              </p:par>
                              <p:par>
                                <p:cTn id="66" presetID="23" presetClass="entr" presetSubtype="528" fill="hold" grpId="0" nodeType="withEffect">
                                  <p:stCondLst>
                                    <p:cond delay="10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 calcmode="lin" valueType="num">
                                      <p:cBhvr>
                                        <p:cTn id="70" dur="500" fill="hold"/>
                                        <p:tgtEl>
                                          <p:spTgt spid="33"/>
                                        </p:tgtEl>
                                        <p:attrNameLst>
                                          <p:attrName>ppt_x</p:attrName>
                                        </p:attrNameLst>
                                      </p:cBhvr>
                                      <p:tavLst>
                                        <p:tav tm="0">
                                          <p:val>
                                            <p:fltVal val="0.5"/>
                                          </p:val>
                                        </p:tav>
                                        <p:tav tm="100000">
                                          <p:val>
                                            <p:strVal val="#ppt_x"/>
                                          </p:val>
                                        </p:tav>
                                      </p:tavLst>
                                    </p:anim>
                                    <p:anim calcmode="lin" valueType="num">
                                      <p:cBhvr>
                                        <p:cTn id="71" dur="500" fill="hold"/>
                                        <p:tgtEl>
                                          <p:spTgt spid="33"/>
                                        </p:tgtEl>
                                        <p:attrNameLst>
                                          <p:attrName>ppt_y</p:attrName>
                                        </p:attrNameLst>
                                      </p:cBhvr>
                                      <p:tavLst>
                                        <p:tav tm="0">
                                          <p:val>
                                            <p:fltVal val="0.5"/>
                                          </p:val>
                                        </p:tav>
                                        <p:tav tm="100000">
                                          <p:val>
                                            <p:strVal val="#ppt_y"/>
                                          </p:val>
                                        </p:tav>
                                      </p:tavLst>
                                    </p:anim>
                                  </p:childTnLst>
                                </p:cTn>
                              </p:par>
                              <p:par>
                                <p:cTn id="72" presetID="23" presetClass="entr" presetSubtype="528"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 calcmode="lin" valueType="num">
                                      <p:cBhvr>
                                        <p:cTn id="76" dur="500" fill="hold"/>
                                        <p:tgtEl>
                                          <p:spTgt spid="32"/>
                                        </p:tgtEl>
                                        <p:attrNameLst>
                                          <p:attrName>ppt_x</p:attrName>
                                        </p:attrNameLst>
                                      </p:cBhvr>
                                      <p:tavLst>
                                        <p:tav tm="0">
                                          <p:val>
                                            <p:fltVal val="0.5"/>
                                          </p:val>
                                        </p:tav>
                                        <p:tav tm="100000">
                                          <p:val>
                                            <p:strVal val="#ppt_x"/>
                                          </p:val>
                                        </p:tav>
                                      </p:tavLst>
                                    </p:anim>
                                    <p:anim calcmode="lin" valueType="num">
                                      <p:cBhvr>
                                        <p:cTn id="77" dur="500" fill="hold"/>
                                        <p:tgtEl>
                                          <p:spTgt spid="32"/>
                                        </p:tgtEl>
                                        <p:attrNameLst>
                                          <p:attrName>ppt_y</p:attrName>
                                        </p:attrNameLst>
                                      </p:cBhvr>
                                      <p:tavLst>
                                        <p:tav tm="0">
                                          <p:val>
                                            <p:fltVal val="0.5"/>
                                          </p:val>
                                        </p:tav>
                                        <p:tav tm="100000">
                                          <p:val>
                                            <p:strVal val="#ppt_y"/>
                                          </p:val>
                                        </p:tav>
                                      </p:tavLst>
                                    </p:anim>
                                  </p:childTnLst>
                                </p:cTn>
                              </p:par>
                              <p:par>
                                <p:cTn id="78" presetID="23" presetClass="entr" presetSubtype="528"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anim calcmode="lin" valueType="num">
                                      <p:cBhvr>
                                        <p:cTn id="82" dur="500" fill="hold"/>
                                        <p:tgtEl>
                                          <p:spTgt spid="31"/>
                                        </p:tgtEl>
                                        <p:attrNameLst>
                                          <p:attrName>ppt_x</p:attrName>
                                        </p:attrNameLst>
                                      </p:cBhvr>
                                      <p:tavLst>
                                        <p:tav tm="0">
                                          <p:val>
                                            <p:fltVal val="0.5"/>
                                          </p:val>
                                        </p:tav>
                                        <p:tav tm="100000">
                                          <p:val>
                                            <p:strVal val="#ppt_x"/>
                                          </p:val>
                                        </p:tav>
                                      </p:tavLst>
                                    </p:anim>
                                    <p:anim calcmode="lin" valueType="num">
                                      <p:cBhvr>
                                        <p:cTn id="83" dur="500" fill="hold"/>
                                        <p:tgtEl>
                                          <p:spTgt spid="31"/>
                                        </p:tgtEl>
                                        <p:attrNameLst>
                                          <p:attrName>ppt_y</p:attrName>
                                        </p:attrNameLst>
                                      </p:cBhvr>
                                      <p:tavLst>
                                        <p:tav tm="0">
                                          <p:val>
                                            <p:fltVal val="0.5"/>
                                          </p:val>
                                        </p:tav>
                                        <p:tav tm="100000">
                                          <p:val>
                                            <p:strVal val="#ppt_y"/>
                                          </p:val>
                                        </p:tav>
                                      </p:tavLst>
                                    </p:anim>
                                  </p:childTnLst>
                                </p:cTn>
                              </p:par>
                              <p:par>
                                <p:cTn id="84" presetID="23" presetClass="entr" presetSubtype="528" fill="hold" grpId="0" nodeType="withEffect">
                                  <p:stCondLst>
                                    <p:cond delay="30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 calcmode="lin" valueType="num">
                                      <p:cBhvr>
                                        <p:cTn id="88" dur="500" fill="hold"/>
                                        <p:tgtEl>
                                          <p:spTgt spid="30"/>
                                        </p:tgtEl>
                                        <p:attrNameLst>
                                          <p:attrName>ppt_x</p:attrName>
                                        </p:attrNameLst>
                                      </p:cBhvr>
                                      <p:tavLst>
                                        <p:tav tm="0">
                                          <p:val>
                                            <p:fltVal val="0.5"/>
                                          </p:val>
                                        </p:tav>
                                        <p:tav tm="100000">
                                          <p:val>
                                            <p:strVal val="#ppt_x"/>
                                          </p:val>
                                        </p:tav>
                                      </p:tavLst>
                                    </p:anim>
                                    <p:anim calcmode="lin" valueType="num">
                                      <p:cBhvr>
                                        <p:cTn id="89" dur="500" fill="hold"/>
                                        <p:tgtEl>
                                          <p:spTgt spid="30"/>
                                        </p:tgtEl>
                                        <p:attrNameLst>
                                          <p:attrName>ppt_y</p:attrName>
                                        </p:attrNameLst>
                                      </p:cBhvr>
                                      <p:tavLst>
                                        <p:tav tm="0">
                                          <p:val>
                                            <p:fltVal val="0.5"/>
                                          </p:val>
                                        </p:tav>
                                        <p:tav tm="100000">
                                          <p:val>
                                            <p:strVal val="#ppt_y"/>
                                          </p:val>
                                        </p:tav>
                                      </p:tavLst>
                                    </p:anim>
                                  </p:childTnLst>
                                </p:cTn>
                              </p:par>
                              <p:par>
                                <p:cTn id="90" presetID="23" presetClass="entr" presetSubtype="528" fill="hold" grpId="0" nodeType="withEffect">
                                  <p:stCondLst>
                                    <p:cond delay="1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 calcmode="lin" valueType="num">
                                      <p:cBhvr>
                                        <p:cTn id="94" dur="500" fill="hold"/>
                                        <p:tgtEl>
                                          <p:spTgt spid="29"/>
                                        </p:tgtEl>
                                        <p:attrNameLst>
                                          <p:attrName>ppt_x</p:attrName>
                                        </p:attrNameLst>
                                      </p:cBhvr>
                                      <p:tavLst>
                                        <p:tav tm="0">
                                          <p:val>
                                            <p:fltVal val="0.5"/>
                                          </p:val>
                                        </p:tav>
                                        <p:tav tm="100000">
                                          <p:val>
                                            <p:strVal val="#ppt_x"/>
                                          </p:val>
                                        </p:tav>
                                      </p:tavLst>
                                    </p:anim>
                                    <p:anim calcmode="lin" valueType="num">
                                      <p:cBhvr>
                                        <p:cTn id="95" dur="500" fill="hold"/>
                                        <p:tgtEl>
                                          <p:spTgt spid="29"/>
                                        </p:tgtEl>
                                        <p:attrNameLst>
                                          <p:attrName>ppt_y</p:attrName>
                                        </p:attrNameLst>
                                      </p:cBhvr>
                                      <p:tavLst>
                                        <p:tav tm="0">
                                          <p:val>
                                            <p:fltVal val="0.5"/>
                                          </p:val>
                                        </p:tav>
                                        <p:tav tm="100000">
                                          <p:val>
                                            <p:strVal val="#ppt_y"/>
                                          </p:val>
                                        </p:tav>
                                      </p:tavLst>
                                    </p:anim>
                                  </p:childTnLst>
                                </p:cTn>
                              </p:par>
                              <p:par>
                                <p:cTn id="96" presetID="23" presetClass="entr" presetSubtype="528"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 calcmode="lin" valueType="num">
                                      <p:cBhvr>
                                        <p:cTn id="100" dur="500" fill="hold"/>
                                        <p:tgtEl>
                                          <p:spTgt spid="26"/>
                                        </p:tgtEl>
                                        <p:attrNameLst>
                                          <p:attrName>ppt_x</p:attrName>
                                        </p:attrNameLst>
                                      </p:cBhvr>
                                      <p:tavLst>
                                        <p:tav tm="0">
                                          <p:val>
                                            <p:fltVal val="0.5"/>
                                          </p:val>
                                        </p:tav>
                                        <p:tav tm="100000">
                                          <p:val>
                                            <p:strVal val="#ppt_x"/>
                                          </p:val>
                                        </p:tav>
                                      </p:tavLst>
                                    </p:anim>
                                    <p:anim calcmode="lin" valueType="num">
                                      <p:cBhvr>
                                        <p:cTn id="101" dur="500" fill="hold"/>
                                        <p:tgtEl>
                                          <p:spTgt spid="26"/>
                                        </p:tgtEl>
                                        <p:attrNameLst>
                                          <p:attrName>ppt_y</p:attrName>
                                        </p:attrNameLst>
                                      </p:cBhvr>
                                      <p:tavLst>
                                        <p:tav tm="0">
                                          <p:val>
                                            <p:fltVal val="0.5"/>
                                          </p:val>
                                        </p:tav>
                                        <p:tav tm="100000">
                                          <p:val>
                                            <p:strVal val="#ppt_y"/>
                                          </p:val>
                                        </p:tav>
                                      </p:tavLst>
                                    </p:anim>
                                  </p:childTnLst>
                                </p:cTn>
                              </p:par>
                              <p:par>
                                <p:cTn id="102" presetID="23" presetClass="entr" presetSubtype="528"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 calcmode="lin" valueType="num">
                                      <p:cBhvr>
                                        <p:cTn id="104" dur="500" fill="hold"/>
                                        <p:tgtEl>
                                          <p:spTgt spid="27"/>
                                        </p:tgtEl>
                                        <p:attrNameLst>
                                          <p:attrName>ppt_w</p:attrName>
                                        </p:attrNameLst>
                                      </p:cBhvr>
                                      <p:tavLst>
                                        <p:tav tm="0">
                                          <p:val>
                                            <p:fltVal val="0"/>
                                          </p:val>
                                        </p:tav>
                                        <p:tav tm="100000">
                                          <p:val>
                                            <p:strVal val="#ppt_w"/>
                                          </p:val>
                                        </p:tav>
                                      </p:tavLst>
                                    </p:anim>
                                    <p:anim calcmode="lin" valueType="num">
                                      <p:cBhvr>
                                        <p:cTn id="105" dur="500" fill="hold"/>
                                        <p:tgtEl>
                                          <p:spTgt spid="27"/>
                                        </p:tgtEl>
                                        <p:attrNameLst>
                                          <p:attrName>ppt_h</p:attrName>
                                        </p:attrNameLst>
                                      </p:cBhvr>
                                      <p:tavLst>
                                        <p:tav tm="0">
                                          <p:val>
                                            <p:fltVal val="0"/>
                                          </p:val>
                                        </p:tav>
                                        <p:tav tm="100000">
                                          <p:val>
                                            <p:strVal val="#ppt_h"/>
                                          </p:val>
                                        </p:tav>
                                      </p:tavLst>
                                    </p:anim>
                                    <p:anim calcmode="lin" valueType="num">
                                      <p:cBhvr>
                                        <p:cTn id="106" dur="500" fill="hold"/>
                                        <p:tgtEl>
                                          <p:spTgt spid="27"/>
                                        </p:tgtEl>
                                        <p:attrNameLst>
                                          <p:attrName>ppt_x</p:attrName>
                                        </p:attrNameLst>
                                      </p:cBhvr>
                                      <p:tavLst>
                                        <p:tav tm="0">
                                          <p:val>
                                            <p:fltVal val="0.5"/>
                                          </p:val>
                                        </p:tav>
                                        <p:tav tm="100000">
                                          <p:val>
                                            <p:strVal val="#ppt_x"/>
                                          </p:val>
                                        </p:tav>
                                      </p:tavLst>
                                    </p:anim>
                                    <p:anim calcmode="lin" valueType="num">
                                      <p:cBhvr>
                                        <p:cTn id="107" dur="500" fill="hold"/>
                                        <p:tgtEl>
                                          <p:spTgt spid="27"/>
                                        </p:tgtEl>
                                        <p:attrNameLst>
                                          <p:attrName>ppt_y</p:attrName>
                                        </p:attrNameLst>
                                      </p:cBhvr>
                                      <p:tavLst>
                                        <p:tav tm="0">
                                          <p:val>
                                            <p:fltVal val="0.5"/>
                                          </p:val>
                                        </p:tav>
                                        <p:tav tm="100000">
                                          <p:val>
                                            <p:strVal val="#ppt_y"/>
                                          </p:val>
                                        </p:tav>
                                      </p:tavLst>
                                    </p:anim>
                                  </p:childTnLst>
                                </p:cTn>
                              </p:par>
                              <p:par>
                                <p:cTn id="108" presetID="23" presetClass="entr" presetSubtype="528"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p:cTn id="110" dur="500" fill="hold"/>
                                        <p:tgtEl>
                                          <p:spTgt spid="23"/>
                                        </p:tgtEl>
                                        <p:attrNameLst>
                                          <p:attrName>ppt_w</p:attrName>
                                        </p:attrNameLst>
                                      </p:cBhvr>
                                      <p:tavLst>
                                        <p:tav tm="0">
                                          <p:val>
                                            <p:fltVal val="0"/>
                                          </p:val>
                                        </p:tav>
                                        <p:tav tm="100000">
                                          <p:val>
                                            <p:strVal val="#ppt_w"/>
                                          </p:val>
                                        </p:tav>
                                      </p:tavLst>
                                    </p:anim>
                                    <p:anim calcmode="lin" valueType="num">
                                      <p:cBhvr>
                                        <p:cTn id="111" dur="500" fill="hold"/>
                                        <p:tgtEl>
                                          <p:spTgt spid="23"/>
                                        </p:tgtEl>
                                        <p:attrNameLst>
                                          <p:attrName>ppt_h</p:attrName>
                                        </p:attrNameLst>
                                      </p:cBhvr>
                                      <p:tavLst>
                                        <p:tav tm="0">
                                          <p:val>
                                            <p:fltVal val="0"/>
                                          </p:val>
                                        </p:tav>
                                        <p:tav tm="100000">
                                          <p:val>
                                            <p:strVal val="#ppt_h"/>
                                          </p:val>
                                        </p:tav>
                                      </p:tavLst>
                                    </p:anim>
                                    <p:anim calcmode="lin" valueType="num">
                                      <p:cBhvr>
                                        <p:cTn id="112" dur="500" fill="hold"/>
                                        <p:tgtEl>
                                          <p:spTgt spid="23"/>
                                        </p:tgtEl>
                                        <p:attrNameLst>
                                          <p:attrName>ppt_x</p:attrName>
                                        </p:attrNameLst>
                                      </p:cBhvr>
                                      <p:tavLst>
                                        <p:tav tm="0">
                                          <p:val>
                                            <p:fltVal val="0.5"/>
                                          </p:val>
                                        </p:tav>
                                        <p:tav tm="100000">
                                          <p:val>
                                            <p:strVal val="#ppt_x"/>
                                          </p:val>
                                        </p:tav>
                                      </p:tavLst>
                                    </p:anim>
                                    <p:anim calcmode="lin" valueType="num">
                                      <p:cBhvr>
                                        <p:cTn id="113" dur="500" fill="hold"/>
                                        <p:tgtEl>
                                          <p:spTgt spid="23"/>
                                        </p:tgtEl>
                                        <p:attrNameLst>
                                          <p:attrName>ppt_y</p:attrName>
                                        </p:attrNameLst>
                                      </p:cBhvr>
                                      <p:tavLst>
                                        <p:tav tm="0">
                                          <p:val>
                                            <p:fltVal val="0.5"/>
                                          </p:val>
                                        </p:tav>
                                        <p:tav tm="100000">
                                          <p:val>
                                            <p:strVal val="#ppt_y"/>
                                          </p:val>
                                        </p:tav>
                                      </p:tavLst>
                                    </p:anim>
                                  </p:childTnLst>
                                </p:cTn>
                              </p:par>
                              <p:par>
                                <p:cTn id="114" presetID="23" presetClass="entr" presetSubtype="528" fill="hold" grpId="0" nodeType="with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fltVal val="0"/>
                                          </p:val>
                                        </p:tav>
                                        <p:tav tm="100000">
                                          <p:val>
                                            <p:strVal val="#ppt_h"/>
                                          </p:val>
                                        </p:tav>
                                      </p:tavLst>
                                    </p:anim>
                                    <p:anim calcmode="lin" valueType="num">
                                      <p:cBhvr>
                                        <p:cTn id="118" dur="500" fill="hold"/>
                                        <p:tgtEl>
                                          <p:spTgt spid="21"/>
                                        </p:tgtEl>
                                        <p:attrNameLst>
                                          <p:attrName>ppt_x</p:attrName>
                                        </p:attrNameLst>
                                      </p:cBhvr>
                                      <p:tavLst>
                                        <p:tav tm="0">
                                          <p:val>
                                            <p:fltVal val="0.5"/>
                                          </p:val>
                                        </p:tav>
                                        <p:tav tm="100000">
                                          <p:val>
                                            <p:strVal val="#ppt_x"/>
                                          </p:val>
                                        </p:tav>
                                      </p:tavLst>
                                    </p:anim>
                                    <p:anim calcmode="lin" valueType="num">
                                      <p:cBhvr>
                                        <p:cTn id="119" dur="500" fill="hold"/>
                                        <p:tgtEl>
                                          <p:spTgt spid="21"/>
                                        </p:tgtEl>
                                        <p:attrNameLst>
                                          <p:attrName>ppt_y</p:attrName>
                                        </p:attrNameLst>
                                      </p:cBhvr>
                                      <p:tavLst>
                                        <p:tav tm="0">
                                          <p:val>
                                            <p:fltVal val="0.5"/>
                                          </p:val>
                                        </p:tav>
                                        <p:tav tm="100000">
                                          <p:val>
                                            <p:strVal val="#ppt_y"/>
                                          </p:val>
                                        </p:tav>
                                      </p:tavLst>
                                    </p:anim>
                                  </p:childTnLst>
                                </p:cTn>
                              </p:par>
                              <p:par>
                                <p:cTn id="120" presetID="23" presetClass="entr" presetSubtype="528" fill="hold" grpId="0" nodeType="with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500" fill="hold"/>
                                        <p:tgtEl>
                                          <p:spTgt spid="19"/>
                                        </p:tgtEl>
                                        <p:attrNameLst>
                                          <p:attrName>ppt_w</p:attrName>
                                        </p:attrNameLst>
                                      </p:cBhvr>
                                      <p:tavLst>
                                        <p:tav tm="0">
                                          <p:val>
                                            <p:fltVal val="0"/>
                                          </p:val>
                                        </p:tav>
                                        <p:tav tm="100000">
                                          <p:val>
                                            <p:strVal val="#ppt_w"/>
                                          </p:val>
                                        </p:tav>
                                      </p:tavLst>
                                    </p:anim>
                                    <p:anim calcmode="lin" valueType="num">
                                      <p:cBhvr>
                                        <p:cTn id="123" dur="500" fill="hold"/>
                                        <p:tgtEl>
                                          <p:spTgt spid="19"/>
                                        </p:tgtEl>
                                        <p:attrNameLst>
                                          <p:attrName>ppt_h</p:attrName>
                                        </p:attrNameLst>
                                      </p:cBhvr>
                                      <p:tavLst>
                                        <p:tav tm="0">
                                          <p:val>
                                            <p:fltVal val="0"/>
                                          </p:val>
                                        </p:tav>
                                        <p:tav tm="100000">
                                          <p:val>
                                            <p:strVal val="#ppt_h"/>
                                          </p:val>
                                        </p:tav>
                                      </p:tavLst>
                                    </p:anim>
                                    <p:anim calcmode="lin" valueType="num">
                                      <p:cBhvr>
                                        <p:cTn id="124" dur="500" fill="hold"/>
                                        <p:tgtEl>
                                          <p:spTgt spid="19"/>
                                        </p:tgtEl>
                                        <p:attrNameLst>
                                          <p:attrName>ppt_x</p:attrName>
                                        </p:attrNameLst>
                                      </p:cBhvr>
                                      <p:tavLst>
                                        <p:tav tm="0">
                                          <p:val>
                                            <p:fltVal val="0.5"/>
                                          </p:val>
                                        </p:tav>
                                        <p:tav tm="100000">
                                          <p:val>
                                            <p:strVal val="#ppt_x"/>
                                          </p:val>
                                        </p:tav>
                                      </p:tavLst>
                                    </p:anim>
                                    <p:anim calcmode="lin" valueType="num">
                                      <p:cBhvr>
                                        <p:cTn id="125" dur="500" fill="hold"/>
                                        <p:tgtEl>
                                          <p:spTgt spid="19"/>
                                        </p:tgtEl>
                                        <p:attrNameLst>
                                          <p:attrName>ppt_y</p:attrName>
                                        </p:attrNameLst>
                                      </p:cBhvr>
                                      <p:tavLst>
                                        <p:tav tm="0">
                                          <p:val>
                                            <p:fltVal val="0.5"/>
                                          </p:val>
                                        </p:tav>
                                        <p:tav tm="100000">
                                          <p:val>
                                            <p:strVal val="#ppt_y"/>
                                          </p:val>
                                        </p:tav>
                                      </p:tavLst>
                                    </p:anim>
                                  </p:childTnLst>
                                </p:cTn>
                              </p:par>
                              <p:par>
                                <p:cTn id="126" presetID="23" presetClass="entr" presetSubtype="528"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 calcmode="lin" valueType="num">
                                      <p:cBhvr>
                                        <p:cTn id="128" dur="500" fill="hold"/>
                                        <p:tgtEl>
                                          <p:spTgt spid="22"/>
                                        </p:tgtEl>
                                        <p:attrNameLst>
                                          <p:attrName>ppt_w</p:attrName>
                                        </p:attrNameLst>
                                      </p:cBhvr>
                                      <p:tavLst>
                                        <p:tav tm="0">
                                          <p:val>
                                            <p:fltVal val="0"/>
                                          </p:val>
                                        </p:tav>
                                        <p:tav tm="100000">
                                          <p:val>
                                            <p:strVal val="#ppt_w"/>
                                          </p:val>
                                        </p:tav>
                                      </p:tavLst>
                                    </p:anim>
                                    <p:anim calcmode="lin" valueType="num">
                                      <p:cBhvr>
                                        <p:cTn id="129" dur="500" fill="hold"/>
                                        <p:tgtEl>
                                          <p:spTgt spid="22"/>
                                        </p:tgtEl>
                                        <p:attrNameLst>
                                          <p:attrName>ppt_h</p:attrName>
                                        </p:attrNameLst>
                                      </p:cBhvr>
                                      <p:tavLst>
                                        <p:tav tm="0">
                                          <p:val>
                                            <p:fltVal val="0"/>
                                          </p:val>
                                        </p:tav>
                                        <p:tav tm="100000">
                                          <p:val>
                                            <p:strVal val="#ppt_h"/>
                                          </p:val>
                                        </p:tav>
                                      </p:tavLst>
                                    </p:anim>
                                    <p:anim calcmode="lin" valueType="num">
                                      <p:cBhvr>
                                        <p:cTn id="130" dur="500" fill="hold"/>
                                        <p:tgtEl>
                                          <p:spTgt spid="22"/>
                                        </p:tgtEl>
                                        <p:attrNameLst>
                                          <p:attrName>ppt_x</p:attrName>
                                        </p:attrNameLst>
                                      </p:cBhvr>
                                      <p:tavLst>
                                        <p:tav tm="0">
                                          <p:val>
                                            <p:fltVal val="0.5"/>
                                          </p:val>
                                        </p:tav>
                                        <p:tav tm="100000">
                                          <p:val>
                                            <p:strVal val="#ppt_x"/>
                                          </p:val>
                                        </p:tav>
                                      </p:tavLst>
                                    </p:anim>
                                    <p:anim calcmode="lin" valueType="num">
                                      <p:cBhvr>
                                        <p:cTn id="131" dur="500" fill="hold"/>
                                        <p:tgtEl>
                                          <p:spTgt spid="22"/>
                                        </p:tgtEl>
                                        <p:attrNameLst>
                                          <p:attrName>ppt_y</p:attrName>
                                        </p:attrNameLst>
                                      </p:cBhvr>
                                      <p:tavLst>
                                        <p:tav tm="0">
                                          <p:val>
                                            <p:fltVal val="0.5"/>
                                          </p:val>
                                        </p:tav>
                                        <p:tav tm="100000">
                                          <p:val>
                                            <p:strVal val="#ppt_y"/>
                                          </p:val>
                                        </p:tav>
                                      </p:tavLst>
                                    </p:anim>
                                  </p:childTnLst>
                                </p:cTn>
                              </p:par>
                              <p:par>
                                <p:cTn id="132" presetID="22" presetClass="entr" presetSubtype="4" fill="hold"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wipe(down)">
                                      <p:cBhvr>
                                        <p:cTn id="134" dur="500"/>
                                        <p:tgtEl>
                                          <p:spTgt spid="28"/>
                                        </p:tgtEl>
                                      </p:cBhvr>
                                    </p:animEffect>
                                  </p:childTnLst>
                                </p:cTn>
                              </p:par>
                            </p:childTnLst>
                          </p:cTn>
                        </p:par>
                        <p:par>
                          <p:cTn id="135" fill="hold">
                            <p:stCondLst>
                              <p:cond delay="1000"/>
                            </p:stCondLst>
                            <p:childTnLst>
                              <p:par>
                                <p:cTn id="136" presetID="10" presetClass="entr" presetSubtype="0" fill="hold" nodeType="afterEffect">
                                  <p:stCondLst>
                                    <p:cond delay="0"/>
                                  </p:stCondLst>
                                  <p:childTnLst>
                                    <p:set>
                                      <p:cBhvr>
                                        <p:cTn id="137" dur="1" fill="hold">
                                          <p:stCondLst>
                                            <p:cond delay="0"/>
                                          </p:stCondLst>
                                        </p:cTn>
                                        <p:tgtEl>
                                          <p:spTgt spid="159"/>
                                        </p:tgtEl>
                                        <p:attrNameLst>
                                          <p:attrName>style.visibility</p:attrName>
                                        </p:attrNameLst>
                                      </p:cBhvr>
                                      <p:to>
                                        <p:strVal val="visible"/>
                                      </p:to>
                                    </p:set>
                                    <p:animEffect transition="in" filter="fade">
                                      <p:cBhvr>
                                        <p:cTn id="138" dur="500"/>
                                        <p:tgtEl>
                                          <p:spTgt spid="159"/>
                                        </p:tgtEl>
                                      </p:cBhvr>
                                    </p:animEffect>
                                  </p:childTnLst>
                                </p:cTn>
                              </p:par>
                            </p:childTnLst>
                          </p:cTn>
                        </p:par>
                        <p:par>
                          <p:cTn id="139" fill="hold">
                            <p:stCondLst>
                              <p:cond delay="1500"/>
                            </p:stCondLst>
                            <p:childTnLst>
                              <p:par>
                                <p:cTn id="140" presetID="10" presetClass="entr" presetSubtype="0" fill="hold" nodeType="afterEffect">
                                  <p:stCondLst>
                                    <p:cond delay="0"/>
                                  </p:stCondLst>
                                  <p:childTnLst>
                                    <p:set>
                                      <p:cBhvr>
                                        <p:cTn id="141" dur="1" fill="hold">
                                          <p:stCondLst>
                                            <p:cond delay="0"/>
                                          </p:stCondLst>
                                        </p:cTn>
                                        <p:tgtEl>
                                          <p:spTgt spid="163"/>
                                        </p:tgtEl>
                                        <p:attrNameLst>
                                          <p:attrName>style.visibility</p:attrName>
                                        </p:attrNameLst>
                                      </p:cBhvr>
                                      <p:to>
                                        <p:strVal val="visible"/>
                                      </p:to>
                                    </p:set>
                                    <p:animEffect transition="in" filter="fade">
                                      <p:cBhvr>
                                        <p:cTn id="142" dur="500"/>
                                        <p:tgtEl>
                                          <p:spTgt spid="163"/>
                                        </p:tgtEl>
                                      </p:cBhvr>
                                    </p:animEffect>
                                  </p:childTnLst>
                                </p:cTn>
                              </p:par>
                            </p:childTnLst>
                          </p:cTn>
                        </p:par>
                        <p:par>
                          <p:cTn id="143" fill="hold">
                            <p:stCondLst>
                              <p:cond delay="2000"/>
                            </p:stCondLst>
                            <p:childTnLst>
                              <p:par>
                                <p:cTn id="144" presetID="10" presetClass="entr" presetSubtype="0" fill="hold" nodeType="afterEffect">
                                  <p:stCondLst>
                                    <p:cond delay="0"/>
                                  </p:stCondLst>
                                  <p:childTnLst>
                                    <p:set>
                                      <p:cBhvr>
                                        <p:cTn id="145" dur="1" fill="hold">
                                          <p:stCondLst>
                                            <p:cond delay="0"/>
                                          </p:stCondLst>
                                        </p:cTn>
                                        <p:tgtEl>
                                          <p:spTgt spid="160"/>
                                        </p:tgtEl>
                                        <p:attrNameLst>
                                          <p:attrName>style.visibility</p:attrName>
                                        </p:attrNameLst>
                                      </p:cBhvr>
                                      <p:to>
                                        <p:strVal val="visible"/>
                                      </p:to>
                                    </p:set>
                                    <p:animEffect transition="in" filter="fade">
                                      <p:cBhvr>
                                        <p:cTn id="146" dur="500"/>
                                        <p:tgtEl>
                                          <p:spTgt spid="160"/>
                                        </p:tgtEl>
                                      </p:cBhvr>
                                    </p:animEffect>
                                  </p:childTnLst>
                                </p:cTn>
                              </p:par>
                              <p:par>
                                <p:cTn id="147" presetID="8" presetClass="emph" presetSubtype="0" fill="hold" nodeType="withEffect">
                                  <p:stCondLst>
                                    <p:cond delay="0"/>
                                  </p:stCondLst>
                                  <p:childTnLst>
                                    <p:animRot by="21600000">
                                      <p:cBhvr>
                                        <p:cTn id="148" dur="6000" fill="hold"/>
                                        <p:tgtEl>
                                          <p:spTgt spid="159"/>
                                        </p:tgtEl>
                                        <p:attrNameLst>
                                          <p:attrName>r</p:attrName>
                                        </p:attrNameLst>
                                      </p:cBhvr>
                                    </p:animRot>
                                  </p:childTnLst>
                                </p:cTn>
                              </p:par>
                              <p:par>
                                <p:cTn id="149" presetID="8" presetClass="emph" presetSubtype="0" fill="hold" nodeType="withEffect">
                                  <p:stCondLst>
                                    <p:cond delay="0"/>
                                  </p:stCondLst>
                                  <p:childTnLst>
                                    <p:animRot by="-21600000">
                                      <p:cBhvr>
                                        <p:cTn id="150" dur="6000" fill="hold"/>
                                        <p:tgtEl>
                                          <p:spTgt spid="163"/>
                                        </p:tgtEl>
                                        <p:attrNameLst>
                                          <p:attrName>r</p:attrName>
                                        </p:attrNameLst>
                                      </p:cBhvr>
                                    </p:animRot>
                                  </p:childTnLst>
                                </p:cTn>
                              </p:par>
                              <p:par>
                                <p:cTn id="151" presetID="8" presetClass="emph" presetSubtype="0" fill="hold" nodeType="withEffect">
                                  <p:stCondLst>
                                    <p:cond delay="0"/>
                                  </p:stCondLst>
                                  <p:childTnLst>
                                    <p:animRot by="21600000">
                                      <p:cBhvr>
                                        <p:cTn id="152" dur="6000" fill="hold"/>
                                        <p:tgtEl>
                                          <p:spTgt spid="160"/>
                                        </p:tgtEl>
                                        <p:attrNameLst>
                                          <p:attrName>r</p:attrName>
                                        </p:attrNameLst>
                                      </p:cBhvr>
                                    </p:animRot>
                                  </p:childTnLst>
                                </p:cTn>
                              </p:par>
                              <p:par>
                                <p:cTn id="153" presetID="25" presetClass="entr" presetSubtype="0" fill="hold" grpId="0" nodeType="withEffect">
                                  <p:stCondLst>
                                    <p:cond delay="1000"/>
                                  </p:stCondLst>
                                  <p:iterate type="lt">
                                    <p:tmPct val="25000"/>
                                  </p:iterate>
                                  <p:childTnLst>
                                    <p:set>
                                      <p:cBhvr>
                                        <p:cTn id="154" dur="1" fill="hold">
                                          <p:stCondLst>
                                            <p:cond delay="0"/>
                                          </p:stCondLst>
                                        </p:cTn>
                                        <p:tgtEl>
                                          <p:spTgt spid="6"/>
                                        </p:tgtEl>
                                        <p:attrNameLst>
                                          <p:attrName>style.visibility</p:attrName>
                                        </p:attrNameLst>
                                      </p:cBhvr>
                                      <p:to>
                                        <p:strVal val="visible"/>
                                      </p:to>
                                    </p:set>
                                    <p:anim calcmode="lin" valueType="num">
                                      <p:cBhvr>
                                        <p:cTn id="155" dur="10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6" dur="10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57" dur="1000" accel="50000" fill="hold">
                                          <p:stCondLst>
                                            <p:cond delay="1000"/>
                                          </p:stCondLst>
                                        </p:cTn>
                                        <p:tgtEl>
                                          <p:spTgt spid="6"/>
                                        </p:tgtEl>
                                        <p:attrNameLst>
                                          <p:attrName>ppt_w</p:attrName>
                                        </p:attrNameLst>
                                      </p:cBhvr>
                                      <p:tavLst>
                                        <p:tav tm="0">
                                          <p:val>
                                            <p:strVal val="#ppt_w*.05"/>
                                          </p:val>
                                        </p:tav>
                                        <p:tav tm="100000">
                                          <p:val>
                                            <p:strVal val="#ppt_w"/>
                                          </p:val>
                                        </p:tav>
                                      </p:tavLst>
                                    </p:anim>
                                    <p:anim calcmode="lin" valueType="num">
                                      <p:cBhvr>
                                        <p:cTn id="158" dur="2000" fill="hold"/>
                                        <p:tgtEl>
                                          <p:spTgt spid="6"/>
                                        </p:tgtEl>
                                        <p:attrNameLst>
                                          <p:attrName>ppt_h</p:attrName>
                                        </p:attrNameLst>
                                      </p:cBhvr>
                                      <p:tavLst>
                                        <p:tav tm="0">
                                          <p:val>
                                            <p:strVal val="#ppt_h"/>
                                          </p:val>
                                        </p:tav>
                                        <p:tav tm="100000">
                                          <p:val>
                                            <p:strVal val="#ppt_h"/>
                                          </p:val>
                                        </p:tav>
                                      </p:tavLst>
                                    </p:anim>
                                    <p:anim calcmode="lin" valueType="num">
                                      <p:cBhvr>
                                        <p:cTn id="159" dur="10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0" dur="10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61" dur="1000" accel="50000" fill="hold">
                                          <p:stCondLst>
                                            <p:cond delay="1000"/>
                                          </p:stCondLst>
                                        </p:cTn>
                                        <p:tgtEl>
                                          <p:spTgt spid="6"/>
                                        </p:tgtEl>
                                        <p:attrNameLst>
                                          <p:attrName>ppt_y</p:attrName>
                                        </p:attrNameLst>
                                      </p:cBhvr>
                                      <p:tavLst>
                                        <p:tav tm="0">
                                          <p:val>
                                            <p:strVal val="#ppt_y+.1"/>
                                          </p:val>
                                        </p:tav>
                                        <p:tav tm="100000">
                                          <p:val>
                                            <p:strVal val="#ppt_y"/>
                                          </p:val>
                                        </p:tav>
                                      </p:tavLst>
                                    </p:anim>
                                    <p:animEffect transition="in" filter="fade">
                                      <p:cBhvr>
                                        <p:cTn id="162" dur="2000" decel="50000">
                                          <p:stCondLst>
                                            <p:cond delay="0"/>
                                          </p:stCondLst>
                                        </p:cTn>
                                        <p:tgtEl>
                                          <p:spTgt spid="6"/>
                                        </p:tgtEl>
                                      </p:cBhvr>
                                    </p:animEffect>
                                  </p:childTnLst>
                                </p:cTn>
                              </p:par>
                            </p:childTnLst>
                          </p:cTn>
                        </p:par>
                        <p:par>
                          <p:cTn id="163" fill="hold">
                            <p:stCondLst>
                              <p:cond delay="10500"/>
                            </p:stCondLst>
                            <p:childTnLst>
                              <p:par>
                                <p:cTn id="164" presetID="1" presetClass="entr" presetSubtype="0" fill="hold" grpId="0" nodeType="afterEffect">
                                  <p:stCondLst>
                                    <p:cond delay="0"/>
                                  </p:stCondLst>
                                  <p:childTnLst>
                                    <p:set>
                                      <p:cBhvr>
                                        <p:cTn id="165" dur="1" fill="hold">
                                          <p:stCondLst>
                                            <p:cond delay="1999"/>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6" grpId="0"/>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52" name="文本框 51"/>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53" name="文本框 52"/>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54" name="直接连接符 53"/>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6"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7"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8"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5" name="文本框 44"/>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
        <p:nvSpPr>
          <p:cNvPr id="46" name="Rectangle 33"/>
          <p:cNvSpPr/>
          <p:nvPr/>
        </p:nvSpPr>
        <p:spPr>
          <a:xfrm>
            <a:off x="0" y="3077308"/>
            <a:ext cx="12204355" cy="37806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7" name="图片占位符 8"/>
          <p:cNvPicPr>
            <a:picLocks noChangeAspect="1"/>
          </p:cNvPicPr>
          <p:nvPr/>
        </p:nvPicPr>
        <p:blipFill>
          <a:blip r:embed="rId1">
            <a:extLst>
              <a:ext uri="{28A0092B-C50C-407E-A947-70E740481C1C}">
                <a14:useLocalDpi xmlns:a14="http://schemas.microsoft.com/office/drawing/2010/main" val="0"/>
              </a:ext>
            </a:extLst>
          </a:blip>
          <a:srcRect l="672" r="672"/>
          <a:stretch>
            <a:fillRect/>
          </a:stretch>
        </p:blipFill>
        <p:spPr>
          <a:xfrm>
            <a:off x="24707" y="2085289"/>
            <a:ext cx="1980160" cy="2007382"/>
          </a:xfrm>
          <a:prstGeom prst="flowChartDecision">
            <a:avLst/>
          </a:prstGeom>
        </p:spPr>
      </p:pic>
      <p:pic>
        <p:nvPicPr>
          <p:cNvPr id="48" name="图片占位符 9"/>
          <p:cNvPicPr>
            <a:picLocks noChangeAspect="1"/>
          </p:cNvPicPr>
          <p:nvPr/>
        </p:nvPicPr>
        <p:blipFill>
          <a:blip r:embed="rId2" cstate="print">
            <a:extLst>
              <a:ext uri="{28A0092B-C50C-407E-A947-70E740481C1C}">
                <a14:useLocalDpi xmlns:a14="http://schemas.microsoft.com/office/drawing/2010/main" val="0"/>
              </a:ext>
            </a:extLst>
          </a:blip>
          <a:srcRect l="17390" r="17390"/>
          <a:stretch>
            <a:fillRect/>
          </a:stretch>
        </p:blipFill>
        <p:spPr>
          <a:xfrm>
            <a:off x="2004868" y="1817731"/>
            <a:ext cx="2473303" cy="2524900"/>
          </a:xfrm>
          <a:prstGeom prst="flowChartDecision">
            <a:avLst/>
          </a:prstGeom>
        </p:spPr>
      </p:pic>
      <p:pic>
        <p:nvPicPr>
          <p:cNvPr id="49" name="图片占位符 10"/>
          <p:cNvPicPr>
            <a:picLocks noChangeAspect="1"/>
          </p:cNvPicPr>
          <p:nvPr/>
        </p:nvPicPr>
        <p:blipFill>
          <a:blip r:embed="rId3" cstate="print">
            <a:extLst>
              <a:ext uri="{28A0092B-C50C-407E-A947-70E740481C1C}">
                <a14:useLocalDpi xmlns:a14="http://schemas.microsoft.com/office/drawing/2010/main" val="0"/>
              </a:ext>
            </a:extLst>
          </a:blip>
          <a:srcRect l="672" r="672"/>
          <a:stretch>
            <a:fillRect/>
          </a:stretch>
        </p:blipFill>
        <p:spPr>
          <a:xfrm>
            <a:off x="4478168" y="1436390"/>
            <a:ext cx="3260374" cy="3305181"/>
          </a:xfrm>
          <a:prstGeom prst="flowChartDecision">
            <a:avLst/>
          </a:prstGeom>
        </p:spPr>
      </p:pic>
      <p:pic>
        <p:nvPicPr>
          <p:cNvPr id="50" name="图片占位符 11"/>
          <p:cNvPicPr>
            <a:picLocks noChangeAspect="1"/>
          </p:cNvPicPr>
          <p:nvPr/>
        </p:nvPicPr>
        <p:blipFill>
          <a:blip r:embed="rId4" cstate="print">
            <a:extLst>
              <a:ext uri="{28A0092B-C50C-407E-A947-70E740481C1C}">
                <a14:useLocalDpi xmlns:a14="http://schemas.microsoft.com/office/drawing/2010/main" val="0"/>
              </a:ext>
            </a:extLst>
          </a:blip>
          <a:srcRect l="20641" r="20641"/>
          <a:stretch>
            <a:fillRect/>
          </a:stretch>
        </p:blipFill>
        <p:spPr>
          <a:xfrm>
            <a:off x="7738537" y="1835330"/>
            <a:ext cx="2473303" cy="2524900"/>
          </a:xfrm>
          <a:prstGeom prst="flowChartDecision">
            <a:avLst/>
          </a:prstGeom>
        </p:spPr>
      </p:pic>
      <p:pic>
        <p:nvPicPr>
          <p:cNvPr id="59" name="图片占位符 12"/>
          <p:cNvPicPr>
            <a:picLocks noChangeAspect="1"/>
          </p:cNvPicPr>
          <p:nvPr/>
        </p:nvPicPr>
        <p:blipFill>
          <a:blip r:embed="rId5" cstate="print">
            <a:extLst>
              <a:ext uri="{28A0092B-C50C-407E-A947-70E740481C1C}">
                <a14:useLocalDpi xmlns:a14="http://schemas.microsoft.com/office/drawing/2010/main" val="0"/>
              </a:ext>
            </a:extLst>
          </a:blip>
          <a:srcRect t="12632" b="12632"/>
          <a:stretch>
            <a:fillRect/>
          </a:stretch>
        </p:blipFill>
        <p:spPr>
          <a:xfrm>
            <a:off x="10211840" y="2067689"/>
            <a:ext cx="1980160" cy="2007382"/>
          </a:xfrm>
          <a:prstGeom prst="flowChartDecision">
            <a:avLst/>
          </a:prstGeom>
        </p:spPr>
      </p:pic>
      <p:sp>
        <p:nvSpPr>
          <p:cNvPr id="60" name="TextBox 37"/>
          <p:cNvSpPr txBox="1"/>
          <p:nvPr/>
        </p:nvSpPr>
        <p:spPr>
          <a:xfrm>
            <a:off x="5518364" y="4899833"/>
            <a:ext cx="1480533" cy="285078"/>
          </a:xfrm>
          <a:prstGeom prst="rect">
            <a:avLst/>
          </a:prstGeom>
          <a:noFill/>
        </p:spPr>
        <p:txBody>
          <a:bodyPr wrap="square" tIns="0" bIns="0" rtlCol="0" anchor="t">
            <a:spAutoFit/>
          </a:bodyPr>
          <a:lstStyle/>
          <a:p>
            <a:pPr>
              <a:lnSpc>
                <a:spcPct val="150000"/>
              </a:lnSpc>
            </a:pPr>
            <a:r>
              <a:rPr lang="zh-CN" altLang="en-US" sz="1400" dirty="0" smtClean="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61" name="TextBox 38"/>
          <p:cNvSpPr txBox="1"/>
          <p:nvPr/>
        </p:nvSpPr>
        <p:spPr>
          <a:xfrm>
            <a:off x="5518364" y="5195264"/>
            <a:ext cx="1339635" cy="892552"/>
          </a:xfrm>
          <a:prstGeom prst="rect">
            <a:avLst/>
          </a:prstGeom>
          <a:noFill/>
        </p:spPr>
        <p:txBody>
          <a:bodyPr wrap="square" rtlCol="0">
            <a:spAutoFit/>
          </a:bodyPr>
          <a:lstStyle/>
          <a:p>
            <a:pPr>
              <a:lnSpc>
                <a:spcPct val="130000"/>
              </a:lnSpc>
            </a:pPr>
            <a:r>
              <a:rPr lang="zh-CN" altLang="en-US" sz="1000" dirty="0">
                <a:solidFill>
                  <a:schemeClr val="bg1">
                    <a:lumMod val="8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这里或者</a:t>
            </a:r>
            <a:r>
              <a:rPr lang="zh-CN" altLang="en-US" sz="1000" dirty="0">
                <a:solidFill>
                  <a:schemeClr val="bg1">
                    <a:lumMod val="85000"/>
                  </a:schemeClr>
                </a:solidFill>
                <a:latin typeface="微软雅黑" panose="020B0503020204020204" pitchFamily="34" charset="-122"/>
                <a:ea typeface="微软雅黑" panose="020B0503020204020204" pitchFamily="34" charset="-122"/>
              </a:rPr>
              <a:t>通过复制您的文本后，在此框中选择粘贴，并选择只</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保留</a:t>
            </a:r>
            <a:endParaRPr lang="zh-CN" altLang="en-US" sz="10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62" name="TextBox 37"/>
          <p:cNvSpPr txBox="1"/>
          <p:nvPr/>
        </p:nvSpPr>
        <p:spPr>
          <a:xfrm>
            <a:off x="2619554" y="4518198"/>
            <a:ext cx="1480533" cy="285078"/>
          </a:xfrm>
          <a:prstGeom prst="rect">
            <a:avLst/>
          </a:prstGeom>
          <a:noFill/>
        </p:spPr>
        <p:txBody>
          <a:bodyPr wrap="square" tIns="0" bIns="0" rtlCol="0" anchor="t">
            <a:spAutoFit/>
          </a:bodyPr>
          <a:lstStyle/>
          <a:p>
            <a:pPr>
              <a:lnSpc>
                <a:spcPct val="150000"/>
              </a:lnSpc>
            </a:pPr>
            <a:r>
              <a:rPr lang="zh-CN" altLang="en-US" sz="1400" dirty="0" smtClean="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63" name="TextBox 38"/>
          <p:cNvSpPr txBox="1"/>
          <p:nvPr/>
        </p:nvSpPr>
        <p:spPr>
          <a:xfrm>
            <a:off x="2619554" y="4813629"/>
            <a:ext cx="1339635" cy="892552"/>
          </a:xfrm>
          <a:prstGeom prst="rect">
            <a:avLst/>
          </a:prstGeom>
          <a:noFill/>
        </p:spPr>
        <p:txBody>
          <a:bodyPr wrap="square" rtlCol="0">
            <a:spAutoFit/>
          </a:bodyPr>
          <a:lstStyle/>
          <a:p>
            <a:pPr>
              <a:lnSpc>
                <a:spcPct val="130000"/>
              </a:lnSpc>
            </a:pPr>
            <a:r>
              <a:rPr lang="zh-CN" altLang="en-US" sz="1000" dirty="0">
                <a:solidFill>
                  <a:schemeClr val="bg1">
                    <a:lumMod val="8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这里或者</a:t>
            </a:r>
            <a:r>
              <a:rPr lang="zh-CN" altLang="en-US" sz="1000" dirty="0">
                <a:solidFill>
                  <a:schemeClr val="bg1">
                    <a:lumMod val="85000"/>
                  </a:schemeClr>
                </a:solidFill>
                <a:latin typeface="微软雅黑" panose="020B0503020204020204" pitchFamily="34" charset="-122"/>
                <a:ea typeface="微软雅黑" panose="020B0503020204020204" pitchFamily="34" charset="-122"/>
              </a:rPr>
              <a:t>通过复制您的文本后，在此框中选择粘贴，并选择只</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保留</a:t>
            </a:r>
            <a:endParaRPr lang="zh-CN" altLang="en-US" sz="10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64" name="TextBox 37"/>
          <p:cNvSpPr txBox="1"/>
          <p:nvPr/>
        </p:nvSpPr>
        <p:spPr>
          <a:xfrm>
            <a:off x="8364419" y="4518198"/>
            <a:ext cx="1480533" cy="285078"/>
          </a:xfrm>
          <a:prstGeom prst="rect">
            <a:avLst/>
          </a:prstGeom>
          <a:noFill/>
        </p:spPr>
        <p:txBody>
          <a:bodyPr wrap="square" tIns="0" bIns="0" rtlCol="0" anchor="t">
            <a:spAutoFit/>
          </a:bodyPr>
          <a:lstStyle/>
          <a:p>
            <a:pPr>
              <a:lnSpc>
                <a:spcPct val="150000"/>
              </a:lnSpc>
            </a:pPr>
            <a:r>
              <a:rPr lang="zh-CN" altLang="en-US" sz="1400" dirty="0" smtClean="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65" name="TextBox 38"/>
          <p:cNvSpPr txBox="1"/>
          <p:nvPr/>
        </p:nvSpPr>
        <p:spPr>
          <a:xfrm>
            <a:off x="8364419" y="4813629"/>
            <a:ext cx="1339635" cy="892552"/>
          </a:xfrm>
          <a:prstGeom prst="rect">
            <a:avLst/>
          </a:prstGeom>
          <a:noFill/>
        </p:spPr>
        <p:txBody>
          <a:bodyPr wrap="square" rtlCol="0">
            <a:spAutoFit/>
          </a:bodyPr>
          <a:lstStyle/>
          <a:p>
            <a:pPr>
              <a:lnSpc>
                <a:spcPct val="130000"/>
              </a:lnSpc>
            </a:pPr>
            <a:r>
              <a:rPr lang="zh-CN" altLang="en-US" sz="1000" dirty="0">
                <a:solidFill>
                  <a:schemeClr val="bg1">
                    <a:lumMod val="8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这里或者</a:t>
            </a:r>
            <a:r>
              <a:rPr lang="zh-CN" altLang="en-US" sz="1000" dirty="0">
                <a:solidFill>
                  <a:schemeClr val="bg1">
                    <a:lumMod val="85000"/>
                  </a:schemeClr>
                </a:solidFill>
                <a:latin typeface="微软雅黑" panose="020B0503020204020204" pitchFamily="34" charset="-122"/>
                <a:ea typeface="微软雅黑" panose="020B0503020204020204" pitchFamily="34" charset="-122"/>
              </a:rPr>
              <a:t>通过复制您的文本后，在此框中选择粘贴，并选择只</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保留</a:t>
            </a:r>
            <a:endParaRPr lang="zh-CN" altLang="en-US" sz="10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66" name="TextBox 37"/>
          <p:cNvSpPr txBox="1"/>
          <p:nvPr/>
        </p:nvSpPr>
        <p:spPr>
          <a:xfrm>
            <a:off x="10594606" y="4236843"/>
            <a:ext cx="1480533" cy="285078"/>
          </a:xfrm>
          <a:prstGeom prst="rect">
            <a:avLst/>
          </a:prstGeom>
          <a:noFill/>
        </p:spPr>
        <p:txBody>
          <a:bodyPr wrap="square" tIns="0" bIns="0" rtlCol="0" anchor="t">
            <a:spAutoFit/>
          </a:bodyPr>
          <a:lstStyle/>
          <a:p>
            <a:pPr>
              <a:lnSpc>
                <a:spcPct val="150000"/>
              </a:lnSpc>
            </a:pPr>
            <a:r>
              <a:rPr lang="zh-CN" altLang="en-US" sz="1400" dirty="0" smtClean="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67" name="TextBox 38"/>
          <p:cNvSpPr txBox="1"/>
          <p:nvPr/>
        </p:nvSpPr>
        <p:spPr>
          <a:xfrm>
            <a:off x="10594606" y="4532274"/>
            <a:ext cx="1339635" cy="892552"/>
          </a:xfrm>
          <a:prstGeom prst="rect">
            <a:avLst/>
          </a:prstGeom>
          <a:noFill/>
        </p:spPr>
        <p:txBody>
          <a:bodyPr wrap="square" rtlCol="0">
            <a:spAutoFit/>
          </a:bodyPr>
          <a:lstStyle/>
          <a:p>
            <a:pPr>
              <a:lnSpc>
                <a:spcPct val="130000"/>
              </a:lnSpc>
            </a:pPr>
            <a:r>
              <a:rPr lang="zh-CN" altLang="en-US" sz="1000" dirty="0">
                <a:solidFill>
                  <a:schemeClr val="bg1">
                    <a:lumMod val="8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这里或者</a:t>
            </a:r>
            <a:r>
              <a:rPr lang="zh-CN" altLang="en-US" sz="1000" dirty="0">
                <a:solidFill>
                  <a:schemeClr val="bg1">
                    <a:lumMod val="85000"/>
                  </a:schemeClr>
                </a:solidFill>
                <a:latin typeface="微软雅黑" panose="020B0503020204020204" pitchFamily="34" charset="-122"/>
                <a:ea typeface="微软雅黑" panose="020B0503020204020204" pitchFamily="34" charset="-122"/>
              </a:rPr>
              <a:t>通过复制您的文本后，在此框中选择粘贴，并选择只</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保留</a:t>
            </a:r>
            <a:endParaRPr lang="zh-CN" altLang="en-US" sz="100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68" name="TextBox 37"/>
          <p:cNvSpPr txBox="1"/>
          <p:nvPr/>
        </p:nvSpPr>
        <p:spPr>
          <a:xfrm>
            <a:off x="355282" y="4236843"/>
            <a:ext cx="1480533" cy="285078"/>
          </a:xfrm>
          <a:prstGeom prst="rect">
            <a:avLst/>
          </a:prstGeom>
          <a:noFill/>
        </p:spPr>
        <p:txBody>
          <a:bodyPr wrap="square" tIns="0" bIns="0" rtlCol="0" anchor="t">
            <a:spAutoFit/>
          </a:bodyPr>
          <a:lstStyle/>
          <a:p>
            <a:pPr>
              <a:lnSpc>
                <a:spcPct val="150000"/>
              </a:lnSpc>
            </a:pPr>
            <a:r>
              <a:rPr lang="zh-CN" altLang="en-US" sz="1400" dirty="0" smtClean="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rPr>
              <a:t>点击添加标题</a:t>
            </a:r>
            <a:endParaRPr lang="zh-CN" altLang="en-US" sz="1400" dirty="0">
              <a:solidFill>
                <a:schemeClr val="bg1">
                  <a:lumMod val="85000"/>
                </a:schemeClr>
              </a:solidFill>
              <a:latin typeface="微软雅黑" panose="020B0503020204020204" pitchFamily="34" charset="-122"/>
              <a:ea typeface="微软雅黑" panose="020B0503020204020204" pitchFamily="34" charset="-122"/>
              <a:cs typeface="华文黑体" panose="02010600040101010101" pitchFamily="2" charset="-122"/>
            </a:endParaRPr>
          </a:p>
        </p:txBody>
      </p:sp>
      <p:sp>
        <p:nvSpPr>
          <p:cNvPr id="69" name="TextBox 38"/>
          <p:cNvSpPr txBox="1"/>
          <p:nvPr/>
        </p:nvSpPr>
        <p:spPr>
          <a:xfrm>
            <a:off x="355282" y="4532274"/>
            <a:ext cx="1339635" cy="892552"/>
          </a:xfrm>
          <a:prstGeom prst="rect">
            <a:avLst/>
          </a:prstGeom>
          <a:noFill/>
        </p:spPr>
        <p:txBody>
          <a:bodyPr wrap="square" rtlCol="0">
            <a:spAutoFit/>
          </a:bodyPr>
          <a:lstStyle/>
          <a:p>
            <a:pPr>
              <a:lnSpc>
                <a:spcPct val="130000"/>
              </a:lnSpc>
            </a:pPr>
            <a:r>
              <a:rPr lang="zh-CN" altLang="en-US" sz="1000" dirty="0">
                <a:solidFill>
                  <a:schemeClr val="bg1">
                    <a:lumMod val="85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这里或者</a:t>
            </a:r>
            <a:r>
              <a:rPr lang="zh-CN" altLang="en-US" sz="1000" dirty="0">
                <a:solidFill>
                  <a:schemeClr val="bg1">
                    <a:lumMod val="85000"/>
                  </a:schemeClr>
                </a:solidFill>
                <a:latin typeface="微软雅黑" panose="020B0503020204020204" pitchFamily="34" charset="-122"/>
                <a:ea typeface="微软雅黑" panose="020B0503020204020204" pitchFamily="34" charset="-122"/>
              </a:rPr>
              <a:t>通过复制您的文本后，在此框中选择粘贴，并选择只</a:t>
            </a:r>
            <a:r>
              <a:rPr lang="zh-CN" altLang="en-US" sz="1000" dirty="0" smtClean="0">
                <a:solidFill>
                  <a:schemeClr val="bg1">
                    <a:lumMod val="85000"/>
                  </a:schemeClr>
                </a:solidFill>
                <a:latin typeface="微软雅黑" panose="020B0503020204020204" pitchFamily="34" charset="-122"/>
                <a:ea typeface="微软雅黑" panose="020B0503020204020204" pitchFamily="34" charset="-122"/>
              </a:rPr>
              <a:t>保留</a:t>
            </a:r>
            <a:endParaRPr lang="zh-CN" altLang="en-US" sz="1000" dirty="0">
              <a:solidFill>
                <a:schemeClr val="bg1">
                  <a:lumMod val="8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00" fill="hold"/>
                                            <p:tgtEl>
                                              <p:spTgt spid="58"/>
                                            </p:tgtEl>
                                            <p:attrNameLst>
                                              <p:attrName>ppt_w</p:attrName>
                                            </p:attrNameLst>
                                          </p:cBhvr>
                                          <p:tavLst>
                                            <p:tav tm="0">
                                              <p:val>
                                                <p:strVal val="#ppt_w+.3"/>
                                              </p:val>
                                            </p:tav>
                                            <p:tav tm="100000">
                                              <p:val>
                                                <p:strVal val="#ppt_w"/>
                                              </p:val>
                                            </p:tav>
                                          </p:tavLst>
                                        </p:anim>
                                        <p:anim calcmode="lin" valueType="num">
                                          <p:cBhvr>
                                            <p:cTn id="8" dur="700" fill="hold"/>
                                            <p:tgtEl>
                                              <p:spTgt spid="58"/>
                                            </p:tgtEl>
                                            <p:attrNameLst>
                                              <p:attrName>ppt_h</p:attrName>
                                            </p:attrNameLst>
                                          </p:cBhvr>
                                          <p:tavLst>
                                            <p:tav tm="0">
                                              <p:val>
                                                <p:strVal val="#ppt_h"/>
                                              </p:val>
                                            </p:tav>
                                            <p:tav tm="100000">
                                              <p:val>
                                                <p:strVal val="#ppt_h"/>
                                              </p:val>
                                            </p:tav>
                                          </p:tavLst>
                                        </p:anim>
                                        <p:animEffect transition="in" filter="fade">
                                          <p:cBhvr>
                                            <p:cTn id="9" dur="700"/>
                                            <p:tgtEl>
                                              <p:spTgt spid="5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700" fill="hold"/>
                                            <p:tgtEl>
                                              <p:spTgt spid="57"/>
                                            </p:tgtEl>
                                            <p:attrNameLst>
                                              <p:attrName>ppt_w</p:attrName>
                                            </p:attrNameLst>
                                          </p:cBhvr>
                                          <p:tavLst>
                                            <p:tav tm="0">
                                              <p:val>
                                                <p:strVal val="#ppt_w+.3"/>
                                              </p:val>
                                            </p:tav>
                                            <p:tav tm="100000">
                                              <p:val>
                                                <p:strVal val="#ppt_w"/>
                                              </p:val>
                                            </p:tav>
                                          </p:tavLst>
                                        </p:anim>
                                        <p:anim calcmode="lin" valueType="num">
                                          <p:cBhvr>
                                            <p:cTn id="13" dur="700" fill="hold"/>
                                            <p:tgtEl>
                                              <p:spTgt spid="57"/>
                                            </p:tgtEl>
                                            <p:attrNameLst>
                                              <p:attrName>ppt_h</p:attrName>
                                            </p:attrNameLst>
                                          </p:cBhvr>
                                          <p:tavLst>
                                            <p:tav tm="0">
                                              <p:val>
                                                <p:strVal val="#ppt_h"/>
                                              </p:val>
                                            </p:tav>
                                            <p:tav tm="100000">
                                              <p:val>
                                                <p:strVal val="#ppt_h"/>
                                              </p:val>
                                            </p:tav>
                                          </p:tavLst>
                                        </p:anim>
                                        <p:animEffect transition="in" filter="fade">
                                          <p:cBhvr>
                                            <p:cTn id="14" dur="700"/>
                                            <p:tgtEl>
                                              <p:spTgt spid="5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700" fill="hold"/>
                                            <p:tgtEl>
                                              <p:spTgt spid="56"/>
                                            </p:tgtEl>
                                            <p:attrNameLst>
                                              <p:attrName>ppt_w</p:attrName>
                                            </p:attrNameLst>
                                          </p:cBhvr>
                                          <p:tavLst>
                                            <p:tav tm="0">
                                              <p:val>
                                                <p:strVal val="#ppt_w+.3"/>
                                              </p:val>
                                            </p:tav>
                                            <p:tav tm="100000">
                                              <p:val>
                                                <p:strVal val="#ppt_w"/>
                                              </p:val>
                                            </p:tav>
                                          </p:tavLst>
                                        </p:anim>
                                        <p:anim calcmode="lin" valueType="num">
                                          <p:cBhvr>
                                            <p:cTn id="18" dur="700" fill="hold"/>
                                            <p:tgtEl>
                                              <p:spTgt spid="56"/>
                                            </p:tgtEl>
                                            <p:attrNameLst>
                                              <p:attrName>ppt_h</p:attrName>
                                            </p:attrNameLst>
                                          </p:cBhvr>
                                          <p:tavLst>
                                            <p:tav tm="0">
                                              <p:val>
                                                <p:strVal val="#ppt_h"/>
                                              </p:val>
                                            </p:tav>
                                            <p:tav tm="100000">
                                              <p:val>
                                                <p:strVal val="#ppt_h"/>
                                              </p:val>
                                            </p:tav>
                                          </p:tavLst>
                                        </p:anim>
                                        <p:animEffect transition="in" filter="fade">
                                          <p:cBhvr>
                                            <p:cTn id="19" dur="700"/>
                                            <p:tgtEl>
                                              <p:spTgt spid="56"/>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14:bounceEnd="25000">
                                          <p:cBhvr additive="base">
                                            <p:cTn id="22" dur="600" fill="hold"/>
                                            <p:tgtEl>
                                              <p:spTgt spid="55"/>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ppt_x</p:attrName>
                                            </p:attrNameLst>
                                          </p:cBhvr>
                                          <p:tavLst>
                                            <p:tav tm="0">
                                              <p:val>
                                                <p:strVal val="#ppt_x-#ppt_w/2"/>
                                              </p:val>
                                            </p:tav>
                                            <p:tav tm="100000">
                                              <p:val>
                                                <p:strVal val="#ppt_x"/>
                                              </p:val>
                                            </p:tav>
                                          </p:tavLst>
                                        </p:anim>
                                        <p:anim calcmode="lin" valueType="num">
                                          <p:cBhvr>
                                            <p:cTn id="28" dur="500" fill="hold"/>
                                            <p:tgtEl>
                                              <p:spTgt spid="51"/>
                                            </p:tgtEl>
                                            <p:attrNameLst>
                                              <p:attrName>ppt_y</p:attrName>
                                            </p:attrNameLst>
                                          </p:cBhvr>
                                          <p:tavLst>
                                            <p:tav tm="0">
                                              <p:val>
                                                <p:strVal val="#ppt_y"/>
                                              </p:val>
                                            </p:tav>
                                            <p:tav tm="100000">
                                              <p:val>
                                                <p:strVal val="#ppt_y"/>
                                              </p:val>
                                            </p:tav>
                                          </p:tavLst>
                                        </p:anim>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ppt_x</p:attrName>
                                            </p:attrNameLst>
                                          </p:cBhvr>
                                          <p:tavLst>
                                            <p:tav tm="0">
                                              <p:val>
                                                <p:strVal val="#ppt_x"/>
                                              </p:val>
                                            </p:tav>
                                            <p:tav tm="100000">
                                              <p:val>
                                                <p:strVal val="#ppt_x"/>
                                              </p:val>
                                            </p:tav>
                                          </p:tavLst>
                                        </p:anim>
                                        <p:anim calcmode="lin" valueType="num">
                                          <p:cBhvr>
                                            <p:cTn id="35" dur="500" fill="hold"/>
                                            <p:tgtEl>
                                              <p:spTgt spid="52"/>
                                            </p:tgtEl>
                                            <p:attrNameLst>
                                              <p:attrName>ppt_y</p:attrName>
                                            </p:attrNameLst>
                                          </p:cBhvr>
                                          <p:tavLst>
                                            <p:tav tm="0">
                                              <p:val>
                                                <p:strVal val="#ppt_y+#ppt_h/2"/>
                                              </p:val>
                                            </p:tav>
                                            <p:tav tm="100000">
                                              <p:val>
                                                <p:strVal val="#ppt_y"/>
                                              </p:val>
                                            </p:tav>
                                          </p:tavLst>
                                        </p:anim>
                                        <p:anim calcmode="lin" valueType="num">
                                          <p:cBhvr>
                                            <p:cTn id="36" dur="500" fill="hold"/>
                                            <p:tgtEl>
                                              <p:spTgt spid="52"/>
                                            </p:tgtEl>
                                            <p:attrNameLst>
                                              <p:attrName>ppt_w</p:attrName>
                                            </p:attrNameLst>
                                          </p:cBhvr>
                                          <p:tavLst>
                                            <p:tav tm="0">
                                              <p:val>
                                                <p:strVal val="#ppt_w"/>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200"/>
                                            <p:tgtEl>
                                              <p:spTgt spid="5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ppt_x</p:attrName>
                                            </p:attrNameLst>
                                          </p:cBhvr>
                                          <p:tavLst>
                                            <p:tav tm="0">
                                              <p:val>
                                                <p:strVal val="#ppt_x"/>
                                              </p:val>
                                            </p:tav>
                                            <p:tav tm="100000">
                                              <p:val>
                                                <p:strVal val="#ppt_x"/>
                                              </p:val>
                                            </p:tav>
                                          </p:tavLst>
                                        </p:anim>
                                        <p:anim calcmode="lin" valueType="num">
                                          <p:cBhvr>
                                            <p:cTn id="46" dur="500" fill="hold"/>
                                            <p:tgtEl>
                                              <p:spTgt spid="53"/>
                                            </p:tgtEl>
                                            <p:attrNameLst>
                                              <p:attrName>ppt_y</p:attrName>
                                            </p:attrNameLst>
                                          </p:cBhvr>
                                          <p:tavLst>
                                            <p:tav tm="0">
                                              <p:val>
                                                <p:strVal val="#ppt_y+#ppt_h/2"/>
                                              </p:val>
                                            </p:tav>
                                            <p:tav tm="100000">
                                              <p:val>
                                                <p:strVal val="#ppt_y"/>
                                              </p:val>
                                            </p:tav>
                                          </p:tavLst>
                                        </p:anim>
                                        <p:anim calcmode="lin" valueType="num">
                                          <p:cBhvr>
                                            <p:cTn id="47" dur="500" fill="hold"/>
                                            <p:tgtEl>
                                              <p:spTgt spid="53"/>
                                            </p:tgtEl>
                                            <p:attrNameLst>
                                              <p:attrName>ppt_w</p:attrName>
                                            </p:attrNameLst>
                                          </p:cBhvr>
                                          <p:tavLst>
                                            <p:tav tm="0">
                                              <p:val>
                                                <p:strVal val="#ppt_w"/>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childTnLst>
                              </p:cTn>
                            </p:par>
                            <p:par>
                              <p:cTn id="53" fill="hold">
                                <p:stCondLst>
                                  <p:cond delay="2700"/>
                                </p:stCondLst>
                                <p:childTnLst>
                                  <p:par>
                                    <p:cTn id="54" presetID="17" presetClass="entr" presetSubtype="10"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strVal val="#ppt_h"/>
                                              </p:val>
                                            </p:tav>
                                            <p:tav tm="100000">
                                              <p:val>
                                                <p:strVal val="#ppt_h"/>
                                              </p:val>
                                            </p:tav>
                                          </p:tavLst>
                                        </p:anim>
                                      </p:childTnLst>
                                    </p:cTn>
                                  </p:par>
                                </p:childTnLst>
                              </p:cTn>
                            </p:par>
                            <p:par>
                              <p:cTn id="58" fill="hold">
                                <p:stCondLst>
                                  <p:cond delay="3200"/>
                                </p:stCondLst>
                                <p:childTnLst>
                                  <p:par>
                                    <p:cTn id="59" presetID="17" presetClass="entr" presetSubtype="2" fill="hold" nodeType="after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500" fill="hold"/>
                                            <p:tgtEl>
                                              <p:spTgt spid="48"/>
                                            </p:tgtEl>
                                            <p:attrNameLst>
                                              <p:attrName>ppt_x</p:attrName>
                                            </p:attrNameLst>
                                          </p:cBhvr>
                                          <p:tavLst>
                                            <p:tav tm="0">
                                              <p:val>
                                                <p:strVal val="#ppt_x+#ppt_w/2"/>
                                              </p:val>
                                            </p:tav>
                                            <p:tav tm="100000">
                                              <p:val>
                                                <p:strVal val="#ppt_x"/>
                                              </p:val>
                                            </p:tav>
                                          </p:tavLst>
                                        </p:anim>
                                        <p:anim calcmode="lin" valueType="num">
                                          <p:cBhvr>
                                            <p:cTn id="62" dur="500" fill="hold"/>
                                            <p:tgtEl>
                                              <p:spTgt spid="48"/>
                                            </p:tgtEl>
                                            <p:attrNameLst>
                                              <p:attrName>ppt_y</p:attrName>
                                            </p:attrNameLst>
                                          </p:cBhvr>
                                          <p:tavLst>
                                            <p:tav tm="0">
                                              <p:val>
                                                <p:strVal val="#ppt_y"/>
                                              </p:val>
                                            </p:tav>
                                            <p:tav tm="100000">
                                              <p:val>
                                                <p:strVal val="#ppt_y"/>
                                              </p:val>
                                            </p:tav>
                                          </p:tavLst>
                                        </p:anim>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strVal val="#ppt_h"/>
                                              </p:val>
                                            </p:tav>
                                            <p:tav tm="100000">
                                              <p:val>
                                                <p:strVal val="#ppt_h"/>
                                              </p:val>
                                            </p:tav>
                                          </p:tavLst>
                                        </p:anim>
                                      </p:childTnLst>
                                    </p:cTn>
                                  </p:par>
                                  <p:par>
                                    <p:cTn id="65" presetID="17" presetClass="entr" presetSubtype="8"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ppt_x</p:attrName>
                                            </p:attrNameLst>
                                          </p:cBhvr>
                                          <p:tavLst>
                                            <p:tav tm="0">
                                              <p:val>
                                                <p:strVal val="#ppt_x-#ppt_w/2"/>
                                              </p:val>
                                            </p:tav>
                                            <p:tav tm="100000">
                                              <p:val>
                                                <p:strVal val="#ppt_x"/>
                                              </p:val>
                                            </p:tav>
                                          </p:tavLst>
                                        </p:anim>
                                        <p:anim calcmode="lin" valueType="num">
                                          <p:cBhvr>
                                            <p:cTn id="68" dur="500" fill="hold"/>
                                            <p:tgtEl>
                                              <p:spTgt spid="50"/>
                                            </p:tgtEl>
                                            <p:attrNameLst>
                                              <p:attrName>ppt_y</p:attrName>
                                            </p:attrNameLst>
                                          </p:cBhvr>
                                          <p:tavLst>
                                            <p:tav tm="0">
                                              <p:val>
                                                <p:strVal val="#ppt_y"/>
                                              </p:val>
                                            </p:tav>
                                            <p:tav tm="100000">
                                              <p:val>
                                                <p:strVal val="#ppt_y"/>
                                              </p:val>
                                            </p:tav>
                                          </p:tavLst>
                                        </p:anim>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strVal val="#ppt_h"/>
                                              </p:val>
                                            </p:tav>
                                            <p:tav tm="100000">
                                              <p:val>
                                                <p:strVal val="#ppt_h"/>
                                              </p:val>
                                            </p:tav>
                                          </p:tavLst>
                                        </p:anim>
                                      </p:childTnLst>
                                    </p:cTn>
                                  </p:par>
                                </p:childTnLst>
                              </p:cTn>
                            </p:par>
                            <p:par>
                              <p:cTn id="71" fill="hold">
                                <p:stCondLst>
                                  <p:cond delay="3700"/>
                                </p:stCondLst>
                                <p:childTnLst>
                                  <p:par>
                                    <p:cTn id="72" presetID="17" presetClass="entr" presetSubtype="2"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p:cTn id="74" dur="500" fill="hold"/>
                                            <p:tgtEl>
                                              <p:spTgt spid="47"/>
                                            </p:tgtEl>
                                            <p:attrNameLst>
                                              <p:attrName>ppt_x</p:attrName>
                                            </p:attrNameLst>
                                          </p:cBhvr>
                                          <p:tavLst>
                                            <p:tav tm="0">
                                              <p:val>
                                                <p:strVal val="#ppt_x+#ppt_w/2"/>
                                              </p:val>
                                            </p:tav>
                                            <p:tav tm="100000">
                                              <p:val>
                                                <p:strVal val="#ppt_x"/>
                                              </p:val>
                                            </p:tav>
                                          </p:tavLst>
                                        </p:anim>
                                        <p:anim calcmode="lin" valueType="num">
                                          <p:cBhvr>
                                            <p:cTn id="75" dur="500" fill="hold"/>
                                            <p:tgtEl>
                                              <p:spTgt spid="47"/>
                                            </p:tgtEl>
                                            <p:attrNameLst>
                                              <p:attrName>ppt_y</p:attrName>
                                            </p:attrNameLst>
                                          </p:cBhvr>
                                          <p:tavLst>
                                            <p:tav tm="0">
                                              <p:val>
                                                <p:strVal val="#ppt_y"/>
                                              </p:val>
                                            </p:tav>
                                            <p:tav tm="100000">
                                              <p:val>
                                                <p:strVal val="#ppt_y"/>
                                              </p:val>
                                            </p:tav>
                                          </p:tavLst>
                                        </p:anim>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strVal val="#ppt_h"/>
                                              </p:val>
                                            </p:tav>
                                            <p:tav tm="100000">
                                              <p:val>
                                                <p:strVal val="#ppt_h"/>
                                              </p:val>
                                            </p:tav>
                                          </p:tavLst>
                                        </p:anim>
                                      </p:childTnLst>
                                    </p:cTn>
                                  </p:par>
                                  <p:par>
                                    <p:cTn id="78" presetID="17" presetClass="entr" presetSubtype="8"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 calcmode="lin" valueType="num">
                                          <p:cBhvr>
                                            <p:cTn id="80" dur="500" fill="hold"/>
                                            <p:tgtEl>
                                              <p:spTgt spid="59"/>
                                            </p:tgtEl>
                                            <p:attrNameLst>
                                              <p:attrName>ppt_x</p:attrName>
                                            </p:attrNameLst>
                                          </p:cBhvr>
                                          <p:tavLst>
                                            <p:tav tm="0">
                                              <p:val>
                                                <p:strVal val="#ppt_x-#ppt_w/2"/>
                                              </p:val>
                                            </p:tav>
                                            <p:tav tm="100000">
                                              <p:val>
                                                <p:strVal val="#ppt_x"/>
                                              </p:val>
                                            </p:tav>
                                          </p:tavLst>
                                        </p:anim>
                                        <p:anim calcmode="lin" valueType="num">
                                          <p:cBhvr>
                                            <p:cTn id="81" dur="500" fill="hold"/>
                                            <p:tgtEl>
                                              <p:spTgt spid="59"/>
                                            </p:tgtEl>
                                            <p:attrNameLst>
                                              <p:attrName>ppt_y</p:attrName>
                                            </p:attrNameLst>
                                          </p:cBhvr>
                                          <p:tavLst>
                                            <p:tav tm="0">
                                              <p:val>
                                                <p:strVal val="#ppt_y"/>
                                              </p:val>
                                            </p:tav>
                                            <p:tav tm="100000">
                                              <p:val>
                                                <p:strVal val="#ppt_y"/>
                                              </p:val>
                                            </p:tav>
                                          </p:tavLst>
                                        </p:anim>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strVal val="#ppt_h"/>
                                              </p:val>
                                            </p:tav>
                                            <p:tav tm="100000">
                                              <p:val>
                                                <p:strVal val="#ppt_h"/>
                                              </p:val>
                                            </p:tav>
                                          </p:tavLst>
                                        </p:anim>
                                      </p:childTnLst>
                                    </p:cTn>
                                  </p:par>
                                </p:childTnLst>
                              </p:cTn>
                            </p:par>
                            <p:par>
                              <p:cTn id="84" fill="hold">
                                <p:stCondLst>
                                  <p:cond delay="4200"/>
                                </p:stCondLst>
                                <p:childTnLst>
                                  <p:par>
                                    <p:cTn id="85" presetID="42" presetClass="entr" presetSubtype="0"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1000"/>
                                            <p:tgtEl>
                                              <p:spTgt spid="60"/>
                                            </p:tgtEl>
                                          </p:cBhvr>
                                        </p:animEffect>
                                        <p:anim calcmode="lin" valueType="num">
                                          <p:cBhvr>
                                            <p:cTn id="88" dur="1000" fill="hold"/>
                                            <p:tgtEl>
                                              <p:spTgt spid="60"/>
                                            </p:tgtEl>
                                            <p:attrNameLst>
                                              <p:attrName>ppt_x</p:attrName>
                                            </p:attrNameLst>
                                          </p:cBhvr>
                                          <p:tavLst>
                                            <p:tav tm="0">
                                              <p:val>
                                                <p:strVal val="#ppt_x"/>
                                              </p:val>
                                            </p:tav>
                                            <p:tav tm="100000">
                                              <p:val>
                                                <p:strVal val="#ppt_x"/>
                                              </p:val>
                                            </p:tav>
                                          </p:tavLst>
                                        </p:anim>
                                        <p:anim calcmode="lin" valueType="num">
                                          <p:cBhvr>
                                            <p:cTn id="89" dur="1000" fill="hold"/>
                                            <p:tgtEl>
                                              <p:spTgt spid="6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1000"/>
                                            <p:tgtEl>
                                              <p:spTgt spid="61"/>
                                            </p:tgtEl>
                                          </p:cBhvr>
                                        </p:animEffect>
                                        <p:anim calcmode="lin" valueType="num">
                                          <p:cBhvr>
                                            <p:cTn id="93" dur="1000" fill="hold"/>
                                            <p:tgtEl>
                                              <p:spTgt spid="61"/>
                                            </p:tgtEl>
                                            <p:attrNameLst>
                                              <p:attrName>ppt_x</p:attrName>
                                            </p:attrNameLst>
                                          </p:cBhvr>
                                          <p:tavLst>
                                            <p:tav tm="0">
                                              <p:val>
                                                <p:strVal val="#ppt_x"/>
                                              </p:val>
                                            </p:tav>
                                            <p:tav tm="100000">
                                              <p:val>
                                                <p:strVal val="#ppt_x"/>
                                              </p:val>
                                            </p:tav>
                                          </p:tavLst>
                                        </p:anim>
                                        <p:anim calcmode="lin" valueType="num">
                                          <p:cBhvr>
                                            <p:cTn id="94" dur="1000" fill="hold"/>
                                            <p:tgtEl>
                                              <p:spTgt spid="6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1000"/>
                                            <p:tgtEl>
                                              <p:spTgt spid="62"/>
                                            </p:tgtEl>
                                          </p:cBhvr>
                                        </p:animEffect>
                                        <p:anim calcmode="lin" valueType="num">
                                          <p:cBhvr>
                                            <p:cTn id="98" dur="1000" fill="hold"/>
                                            <p:tgtEl>
                                              <p:spTgt spid="62"/>
                                            </p:tgtEl>
                                            <p:attrNameLst>
                                              <p:attrName>ppt_x</p:attrName>
                                            </p:attrNameLst>
                                          </p:cBhvr>
                                          <p:tavLst>
                                            <p:tav tm="0">
                                              <p:val>
                                                <p:strVal val="#ppt_x"/>
                                              </p:val>
                                            </p:tav>
                                            <p:tav tm="100000">
                                              <p:val>
                                                <p:strVal val="#ppt_x"/>
                                              </p:val>
                                            </p:tav>
                                          </p:tavLst>
                                        </p:anim>
                                        <p:anim calcmode="lin" valueType="num">
                                          <p:cBhvr>
                                            <p:cTn id="99" dur="1000" fill="hold"/>
                                            <p:tgtEl>
                                              <p:spTgt spid="6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1000"/>
                                            <p:tgtEl>
                                              <p:spTgt spid="63"/>
                                            </p:tgtEl>
                                          </p:cBhvr>
                                        </p:animEffect>
                                        <p:anim calcmode="lin" valueType="num">
                                          <p:cBhvr>
                                            <p:cTn id="103" dur="1000" fill="hold"/>
                                            <p:tgtEl>
                                              <p:spTgt spid="63"/>
                                            </p:tgtEl>
                                            <p:attrNameLst>
                                              <p:attrName>ppt_x</p:attrName>
                                            </p:attrNameLst>
                                          </p:cBhvr>
                                          <p:tavLst>
                                            <p:tav tm="0">
                                              <p:val>
                                                <p:strVal val="#ppt_x"/>
                                              </p:val>
                                            </p:tav>
                                            <p:tav tm="100000">
                                              <p:val>
                                                <p:strVal val="#ppt_x"/>
                                              </p:val>
                                            </p:tav>
                                          </p:tavLst>
                                        </p:anim>
                                        <p:anim calcmode="lin" valueType="num">
                                          <p:cBhvr>
                                            <p:cTn id="104" dur="1000" fill="hold"/>
                                            <p:tgtEl>
                                              <p:spTgt spid="6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1000"/>
                                            <p:tgtEl>
                                              <p:spTgt spid="64"/>
                                            </p:tgtEl>
                                          </p:cBhvr>
                                        </p:animEffect>
                                        <p:anim calcmode="lin" valueType="num">
                                          <p:cBhvr>
                                            <p:cTn id="108" dur="1000" fill="hold"/>
                                            <p:tgtEl>
                                              <p:spTgt spid="64"/>
                                            </p:tgtEl>
                                            <p:attrNameLst>
                                              <p:attrName>ppt_x</p:attrName>
                                            </p:attrNameLst>
                                          </p:cBhvr>
                                          <p:tavLst>
                                            <p:tav tm="0">
                                              <p:val>
                                                <p:strVal val="#ppt_x"/>
                                              </p:val>
                                            </p:tav>
                                            <p:tav tm="100000">
                                              <p:val>
                                                <p:strVal val="#ppt_x"/>
                                              </p:val>
                                            </p:tav>
                                          </p:tavLst>
                                        </p:anim>
                                        <p:anim calcmode="lin" valueType="num">
                                          <p:cBhvr>
                                            <p:cTn id="109" dur="1000" fill="hold"/>
                                            <p:tgtEl>
                                              <p:spTgt spid="6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anim calcmode="lin" valueType="num">
                                          <p:cBhvr>
                                            <p:cTn id="113" dur="1000" fill="hold"/>
                                            <p:tgtEl>
                                              <p:spTgt spid="65"/>
                                            </p:tgtEl>
                                            <p:attrNameLst>
                                              <p:attrName>ppt_x</p:attrName>
                                            </p:attrNameLst>
                                          </p:cBhvr>
                                          <p:tavLst>
                                            <p:tav tm="0">
                                              <p:val>
                                                <p:strVal val="#ppt_x"/>
                                              </p:val>
                                            </p:tav>
                                            <p:tav tm="100000">
                                              <p:val>
                                                <p:strVal val="#ppt_x"/>
                                              </p:val>
                                            </p:tav>
                                          </p:tavLst>
                                        </p:anim>
                                        <p:anim calcmode="lin" valueType="num">
                                          <p:cBhvr>
                                            <p:cTn id="114" dur="1000" fill="hold"/>
                                            <p:tgtEl>
                                              <p:spTgt spid="6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1000"/>
                                            <p:tgtEl>
                                              <p:spTgt spid="66"/>
                                            </p:tgtEl>
                                          </p:cBhvr>
                                        </p:animEffect>
                                        <p:anim calcmode="lin" valueType="num">
                                          <p:cBhvr>
                                            <p:cTn id="118" dur="1000" fill="hold"/>
                                            <p:tgtEl>
                                              <p:spTgt spid="66"/>
                                            </p:tgtEl>
                                            <p:attrNameLst>
                                              <p:attrName>ppt_x</p:attrName>
                                            </p:attrNameLst>
                                          </p:cBhvr>
                                          <p:tavLst>
                                            <p:tav tm="0">
                                              <p:val>
                                                <p:strVal val="#ppt_x"/>
                                              </p:val>
                                            </p:tav>
                                            <p:tav tm="100000">
                                              <p:val>
                                                <p:strVal val="#ppt_x"/>
                                              </p:val>
                                            </p:tav>
                                          </p:tavLst>
                                        </p:anim>
                                        <p:anim calcmode="lin" valueType="num">
                                          <p:cBhvr>
                                            <p:cTn id="119" dur="1000" fill="hold"/>
                                            <p:tgtEl>
                                              <p:spTgt spid="6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1000"/>
                                            <p:tgtEl>
                                              <p:spTgt spid="67"/>
                                            </p:tgtEl>
                                          </p:cBhvr>
                                        </p:animEffect>
                                        <p:anim calcmode="lin" valueType="num">
                                          <p:cBhvr>
                                            <p:cTn id="123" dur="1000" fill="hold"/>
                                            <p:tgtEl>
                                              <p:spTgt spid="67"/>
                                            </p:tgtEl>
                                            <p:attrNameLst>
                                              <p:attrName>ppt_x</p:attrName>
                                            </p:attrNameLst>
                                          </p:cBhvr>
                                          <p:tavLst>
                                            <p:tav tm="0">
                                              <p:val>
                                                <p:strVal val="#ppt_x"/>
                                              </p:val>
                                            </p:tav>
                                            <p:tav tm="100000">
                                              <p:val>
                                                <p:strVal val="#ppt_x"/>
                                              </p:val>
                                            </p:tav>
                                          </p:tavLst>
                                        </p:anim>
                                        <p:anim calcmode="lin" valueType="num">
                                          <p:cBhvr>
                                            <p:cTn id="124" dur="1000" fill="hold"/>
                                            <p:tgtEl>
                                              <p:spTgt spid="67"/>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fade">
                                          <p:cBhvr>
                                            <p:cTn id="127" dur="1000"/>
                                            <p:tgtEl>
                                              <p:spTgt spid="68"/>
                                            </p:tgtEl>
                                          </p:cBhvr>
                                        </p:animEffect>
                                        <p:anim calcmode="lin" valueType="num">
                                          <p:cBhvr>
                                            <p:cTn id="128" dur="1000" fill="hold"/>
                                            <p:tgtEl>
                                              <p:spTgt spid="68"/>
                                            </p:tgtEl>
                                            <p:attrNameLst>
                                              <p:attrName>ppt_x</p:attrName>
                                            </p:attrNameLst>
                                          </p:cBhvr>
                                          <p:tavLst>
                                            <p:tav tm="0">
                                              <p:val>
                                                <p:strVal val="#ppt_x"/>
                                              </p:val>
                                            </p:tav>
                                            <p:tav tm="100000">
                                              <p:val>
                                                <p:strVal val="#ppt_x"/>
                                              </p:val>
                                            </p:tav>
                                          </p:tavLst>
                                        </p:anim>
                                        <p:anim calcmode="lin" valueType="num">
                                          <p:cBhvr>
                                            <p:cTn id="129" dur="1000" fill="hold"/>
                                            <p:tgtEl>
                                              <p:spTgt spid="68"/>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fade">
                                          <p:cBhvr>
                                            <p:cTn id="132" dur="1000"/>
                                            <p:tgtEl>
                                              <p:spTgt spid="69"/>
                                            </p:tgtEl>
                                          </p:cBhvr>
                                        </p:animEffect>
                                        <p:anim calcmode="lin" valueType="num">
                                          <p:cBhvr>
                                            <p:cTn id="133" dur="1000" fill="hold"/>
                                            <p:tgtEl>
                                              <p:spTgt spid="69"/>
                                            </p:tgtEl>
                                            <p:attrNameLst>
                                              <p:attrName>ppt_x</p:attrName>
                                            </p:attrNameLst>
                                          </p:cBhvr>
                                          <p:tavLst>
                                            <p:tav tm="0">
                                              <p:val>
                                                <p:strVal val="#ppt_x"/>
                                              </p:val>
                                            </p:tav>
                                            <p:tav tm="100000">
                                              <p:val>
                                                <p:strVal val="#ppt_x"/>
                                              </p:val>
                                            </p:tav>
                                          </p:tavLst>
                                        </p:anim>
                                        <p:anim calcmode="lin" valueType="num">
                                          <p:cBhvr>
                                            <p:cTn id="134" dur="1000" fill="hold"/>
                                            <p:tgtEl>
                                              <p:spTgt spid="69"/>
                                            </p:tgtEl>
                                            <p:attrNameLst>
                                              <p:attrName>ppt_y</p:attrName>
                                            </p:attrNameLst>
                                          </p:cBhvr>
                                          <p:tavLst>
                                            <p:tav tm="0">
                                              <p:val>
                                                <p:strVal val="#ppt_y+.1"/>
                                              </p:val>
                                            </p:tav>
                                            <p:tav tm="100000">
                                              <p:val>
                                                <p:strVal val="#ppt_y"/>
                                              </p:val>
                                            </p:tav>
                                          </p:tavLst>
                                        </p:anim>
                                      </p:childTnLst>
                                    </p:cTn>
                                  </p:par>
                                </p:childTnLst>
                              </p:cTn>
                            </p:par>
                            <p:par>
                              <p:cTn id="135" fill="hold">
                                <p:stCondLst>
                                  <p:cond delay="5200"/>
                                </p:stCondLst>
                                <p:childTnLst>
                                  <p:par>
                                    <p:cTn id="136" presetID="1" presetClass="entr" presetSubtype="0" fill="hold" grpId="0" nodeType="afterEffect">
                                      <p:stCondLst>
                                        <p:cond delay="0"/>
                                      </p:stCondLst>
                                      <p:childTnLst>
                                        <p:set>
                                          <p:cBhvr>
                                            <p:cTn id="137"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5" grpId="0" animBg="1"/>
          <p:bldP spid="56" grpId="0" animBg="1"/>
          <p:bldP spid="57" grpId="0" animBg="1"/>
          <p:bldP spid="58" grpId="0" animBg="1"/>
          <p:bldP spid="45" grpId="0"/>
          <p:bldP spid="46" grpId="0" animBg="1"/>
          <p:bldP spid="60" grpId="0"/>
          <p:bldP spid="61" grpId="0"/>
          <p:bldP spid="62" grpId="0"/>
          <p:bldP spid="63" grpId="0"/>
          <p:bldP spid="64" grpId="0"/>
          <p:bldP spid="65" grpId="0"/>
          <p:bldP spid="66" grpId="0"/>
          <p:bldP spid="67" grpId="0"/>
          <p:bldP spid="68" grpId="0"/>
          <p:bldP spid="6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00" fill="hold"/>
                                            <p:tgtEl>
                                              <p:spTgt spid="58"/>
                                            </p:tgtEl>
                                            <p:attrNameLst>
                                              <p:attrName>ppt_w</p:attrName>
                                            </p:attrNameLst>
                                          </p:cBhvr>
                                          <p:tavLst>
                                            <p:tav tm="0">
                                              <p:val>
                                                <p:strVal val="#ppt_w+.3"/>
                                              </p:val>
                                            </p:tav>
                                            <p:tav tm="100000">
                                              <p:val>
                                                <p:strVal val="#ppt_w"/>
                                              </p:val>
                                            </p:tav>
                                          </p:tavLst>
                                        </p:anim>
                                        <p:anim calcmode="lin" valueType="num">
                                          <p:cBhvr>
                                            <p:cTn id="8" dur="700" fill="hold"/>
                                            <p:tgtEl>
                                              <p:spTgt spid="58"/>
                                            </p:tgtEl>
                                            <p:attrNameLst>
                                              <p:attrName>ppt_h</p:attrName>
                                            </p:attrNameLst>
                                          </p:cBhvr>
                                          <p:tavLst>
                                            <p:tav tm="0">
                                              <p:val>
                                                <p:strVal val="#ppt_h"/>
                                              </p:val>
                                            </p:tav>
                                            <p:tav tm="100000">
                                              <p:val>
                                                <p:strVal val="#ppt_h"/>
                                              </p:val>
                                            </p:tav>
                                          </p:tavLst>
                                        </p:anim>
                                        <p:animEffect transition="in" filter="fade">
                                          <p:cBhvr>
                                            <p:cTn id="9" dur="700"/>
                                            <p:tgtEl>
                                              <p:spTgt spid="5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700" fill="hold"/>
                                            <p:tgtEl>
                                              <p:spTgt spid="57"/>
                                            </p:tgtEl>
                                            <p:attrNameLst>
                                              <p:attrName>ppt_w</p:attrName>
                                            </p:attrNameLst>
                                          </p:cBhvr>
                                          <p:tavLst>
                                            <p:tav tm="0">
                                              <p:val>
                                                <p:strVal val="#ppt_w+.3"/>
                                              </p:val>
                                            </p:tav>
                                            <p:tav tm="100000">
                                              <p:val>
                                                <p:strVal val="#ppt_w"/>
                                              </p:val>
                                            </p:tav>
                                          </p:tavLst>
                                        </p:anim>
                                        <p:anim calcmode="lin" valueType="num">
                                          <p:cBhvr>
                                            <p:cTn id="13" dur="700" fill="hold"/>
                                            <p:tgtEl>
                                              <p:spTgt spid="57"/>
                                            </p:tgtEl>
                                            <p:attrNameLst>
                                              <p:attrName>ppt_h</p:attrName>
                                            </p:attrNameLst>
                                          </p:cBhvr>
                                          <p:tavLst>
                                            <p:tav tm="0">
                                              <p:val>
                                                <p:strVal val="#ppt_h"/>
                                              </p:val>
                                            </p:tav>
                                            <p:tav tm="100000">
                                              <p:val>
                                                <p:strVal val="#ppt_h"/>
                                              </p:val>
                                            </p:tav>
                                          </p:tavLst>
                                        </p:anim>
                                        <p:animEffect transition="in" filter="fade">
                                          <p:cBhvr>
                                            <p:cTn id="14" dur="700"/>
                                            <p:tgtEl>
                                              <p:spTgt spid="5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700" fill="hold"/>
                                            <p:tgtEl>
                                              <p:spTgt spid="56"/>
                                            </p:tgtEl>
                                            <p:attrNameLst>
                                              <p:attrName>ppt_w</p:attrName>
                                            </p:attrNameLst>
                                          </p:cBhvr>
                                          <p:tavLst>
                                            <p:tav tm="0">
                                              <p:val>
                                                <p:strVal val="#ppt_w+.3"/>
                                              </p:val>
                                            </p:tav>
                                            <p:tav tm="100000">
                                              <p:val>
                                                <p:strVal val="#ppt_w"/>
                                              </p:val>
                                            </p:tav>
                                          </p:tavLst>
                                        </p:anim>
                                        <p:anim calcmode="lin" valueType="num">
                                          <p:cBhvr>
                                            <p:cTn id="18" dur="700" fill="hold"/>
                                            <p:tgtEl>
                                              <p:spTgt spid="56"/>
                                            </p:tgtEl>
                                            <p:attrNameLst>
                                              <p:attrName>ppt_h</p:attrName>
                                            </p:attrNameLst>
                                          </p:cBhvr>
                                          <p:tavLst>
                                            <p:tav tm="0">
                                              <p:val>
                                                <p:strVal val="#ppt_h"/>
                                              </p:val>
                                            </p:tav>
                                            <p:tav tm="100000">
                                              <p:val>
                                                <p:strVal val="#ppt_h"/>
                                              </p:val>
                                            </p:tav>
                                          </p:tavLst>
                                        </p:anim>
                                        <p:animEffect transition="in" filter="fade">
                                          <p:cBhvr>
                                            <p:cTn id="19" dur="700"/>
                                            <p:tgtEl>
                                              <p:spTgt spid="56"/>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600" fill="hold"/>
                                            <p:tgtEl>
                                              <p:spTgt spid="55"/>
                                            </p:tgtEl>
                                            <p:attrNameLst>
                                              <p:attrName>ppt_x</p:attrName>
                                            </p:attrNameLst>
                                          </p:cBhvr>
                                          <p:tavLst>
                                            <p:tav tm="0">
                                              <p:val>
                                                <p:strVal val="1+#ppt_w/2"/>
                                              </p:val>
                                            </p:tav>
                                            <p:tav tm="100000">
                                              <p:val>
                                                <p:strVal val="#ppt_x"/>
                                              </p:val>
                                            </p:tav>
                                          </p:tavLst>
                                        </p:anim>
                                        <p:anim calcmode="lin" valueType="num">
                                          <p:cBhvr additive="base">
                                            <p:cTn id="23" dur="6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ppt_x</p:attrName>
                                            </p:attrNameLst>
                                          </p:cBhvr>
                                          <p:tavLst>
                                            <p:tav tm="0">
                                              <p:val>
                                                <p:strVal val="#ppt_x-#ppt_w/2"/>
                                              </p:val>
                                            </p:tav>
                                            <p:tav tm="100000">
                                              <p:val>
                                                <p:strVal val="#ppt_x"/>
                                              </p:val>
                                            </p:tav>
                                          </p:tavLst>
                                        </p:anim>
                                        <p:anim calcmode="lin" valueType="num">
                                          <p:cBhvr>
                                            <p:cTn id="28" dur="500" fill="hold"/>
                                            <p:tgtEl>
                                              <p:spTgt spid="51"/>
                                            </p:tgtEl>
                                            <p:attrNameLst>
                                              <p:attrName>ppt_y</p:attrName>
                                            </p:attrNameLst>
                                          </p:cBhvr>
                                          <p:tavLst>
                                            <p:tav tm="0">
                                              <p:val>
                                                <p:strVal val="#ppt_y"/>
                                              </p:val>
                                            </p:tav>
                                            <p:tav tm="100000">
                                              <p:val>
                                                <p:strVal val="#ppt_y"/>
                                              </p:val>
                                            </p:tav>
                                          </p:tavLst>
                                        </p:anim>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ppt_x</p:attrName>
                                            </p:attrNameLst>
                                          </p:cBhvr>
                                          <p:tavLst>
                                            <p:tav tm="0">
                                              <p:val>
                                                <p:strVal val="#ppt_x"/>
                                              </p:val>
                                            </p:tav>
                                            <p:tav tm="100000">
                                              <p:val>
                                                <p:strVal val="#ppt_x"/>
                                              </p:val>
                                            </p:tav>
                                          </p:tavLst>
                                        </p:anim>
                                        <p:anim calcmode="lin" valueType="num">
                                          <p:cBhvr>
                                            <p:cTn id="35" dur="500" fill="hold"/>
                                            <p:tgtEl>
                                              <p:spTgt spid="52"/>
                                            </p:tgtEl>
                                            <p:attrNameLst>
                                              <p:attrName>ppt_y</p:attrName>
                                            </p:attrNameLst>
                                          </p:cBhvr>
                                          <p:tavLst>
                                            <p:tav tm="0">
                                              <p:val>
                                                <p:strVal val="#ppt_y+#ppt_h/2"/>
                                              </p:val>
                                            </p:tav>
                                            <p:tav tm="100000">
                                              <p:val>
                                                <p:strVal val="#ppt_y"/>
                                              </p:val>
                                            </p:tav>
                                          </p:tavLst>
                                        </p:anim>
                                        <p:anim calcmode="lin" valueType="num">
                                          <p:cBhvr>
                                            <p:cTn id="36" dur="500" fill="hold"/>
                                            <p:tgtEl>
                                              <p:spTgt spid="52"/>
                                            </p:tgtEl>
                                            <p:attrNameLst>
                                              <p:attrName>ppt_w</p:attrName>
                                            </p:attrNameLst>
                                          </p:cBhvr>
                                          <p:tavLst>
                                            <p:tav tm="0">
                                              <p:val>
                                                <p:strVal val="#ppt_w"/>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200"/>
                                            <p:tgtEl>
                                              <p:spTgt spid="5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ppt_x</p:attrName>
                                            </p:attrNameLst>
                                          </p:cBhvr>
                                          <p:tavLst>
                                            <p:tav tm="0">
                                              <p:val>
                                                <p:strVal val="#ppt_x"/>
                                              </p:val>
                                            </p:tav>
                                            <p:tav tm="100000">
                                              <p:val>
                                                <p:strVal val="#ppt_x"/>
                                              </p:val>
                                            </p:tav>
                                          </p:tavLst>
                                        </p:anim>
                                        <p:anim calcmode="lin" valueType="num">
                                          <p:cBhvr>
                                            <p:cTn id="46" dur="500" fill="hold"/>
                                            <p:tgtEl>
                                              <p:spTgt spid="53"/>
                                            </p:tgtEl>
                                            <p:attrNameLst>
                                              <p:attrName>ppt_y</p:attrName>
                                            </p:attrNameLst>
                                          </p:cBhvr>
                                          <p:tavLst>
                                            <p:tav tm="0">
                                              <p:val>
                                                <p:strVal val="#ppt_y+#ppt_h/2"/>
                                              </p:val>
                                            </p:tav>
                                            <p:tav tm="100000">
                                              <p:val>
                                                <p:strVal val="#ppt_y"/>
                                              </p:val>
                                            </p:tav>
                                          </p:tavLst>
                                        </p:anim>
                                        <p:anim calcmode="lin" valueType="num">
                                          <p:cBhvr>
                                            <p:cTn id="47" dur="500" fill="hold"/>
                                            <p:tgtEl>
                                              <p:spTgt spid="53"/>
                                            </p:tgtEl>
                                            <p:attrNameLst>
                                              <p:attrName>ppt_w</p:attrName>
                                            </p:attrNameLst>
                                          </p:cBhvr>
                                          <p:tavLst>
                                            <p:tav tm="0">
                                              <p:val>
                                                <p:strVal val="#ppt_w"/>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4" presetClass="entr" presetSubtype="1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childTnLst>
                              </p:cTn>
                            </p:par>
                            <p:par>
                              <p:cTn id="53" fill="hold">
                                <p:stCondLst>
                                  <p:cond delay="2700"/>
                                </p:stCondLst>
                                <p:childTnLst>
                                  <p:par>
                                    <p:cTn id="54" presetID="17" presetClass="entr" presetSubtype="10"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500" fill="hold"/>
                                            <p:tgtEl>
                                              <p:spTgt spid="49"/>
                                            </p:tgtEl>
                                            <p:attrNameLst>
                                              <p:attrName>ppt_w</p:attrName>
                                            </p:attrNameLst>
                                          </p:cBhvr>
                                          <p:tavLst>
                                            <p:tav tm="0">
                                              <p:val>
                                                <p:fltVal val="0"/>
                                              </p:val>
                                            </p:tav>
                                            <p:tav tm="100000">
                                              <p:val>
                                                <p:strVal val="#ppt_w"/>
                                              </p:val>
                                            </p:tav>
                                          </p:tavLst>
                                        </p:anim>
                                        <p:anim calcmode="lin" valueType="num">
                                          <p:cBhvr>
                                            <p:cTn id="57" dur="500" fill="hold"/>
                                            <p:tgtEl>
                                              <p:spTgt spid="49"/>
                                            </p:tgtEl>
                                            <p:attrNameLst>
                                              <p:attrName>ppt_h</p:attrName>
                                            </p:attrNameLst>
                                          </p:cBhvr>
                                          <p:tavLst>
                                            <p:tav tm="0">
                                              <p:val>
                                                <p:strVal val="#ppt_h"/>
                                              </p:val>
                                            </p:tav>
                                            <p:tav tm="100000">
                                              <p:val>
                                                <p:strVal val="#ppt_h"/>
                                              </p:val>
                                            </p:tav>
                                          </p:tavLst>
                                        </p:anim>
                                      </p:childTnLst>
                                    </p:cTn>
                                  </p:par>
                                </p:childTnLst>
                              </p:cTn>
                            </p:par>
                            <p:par>
                              <p:cTn id="58" fill="hold">
                                <p:stCondLst>
                                  <p:cond delay="3200"/>
                                </p:stCondLst>
                                <p:childTnLst>
                                  <p:par>
                                    <p:cTn id="59" presetID="17" presetClass="entr" presetSubtype="2" fill="hold" nodeType="after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500" fill="hold"/>
                                            <p:tgtEl>
                                              <p:spTgt spid="48"/>
                                            </p:tgtEl>
                                            <p:attrNameLst>
                                              <p:attrName>ppt_x</p:attrName>
                                            </p:attrNameLst>
                                          </p:cBhvr>
                                          <p:tavLst>
                                            <p:tav tm="0">
                                              <p:val>
                                                <p:strVal val="#ppt_x+#ppt_w/2"/>
                                              </p:val>
                                            </p:tav>
                                            <p:tav tm="100000">
                                              <p:val>
                                                <p:strVal val="#ppt_x"/>
                                              </p:val>
                                            </p:tav>
                                          </p:tavLst>
                                        </p:anim>
                                        <p:anim calcmode="lin" valueType="num">
                                          <p:cBhvr>
                                            <p:cTn id="62" dur="500" fill="hold"/>
                                            <p:tgtEl>
                                              <p:spTgt spid="48"/>
                                            </p:tgtEl>
                                            <p:attrNameLst>
                                              <p:attrName>ppt_y</p:attrName>
                                            </p:attrNameLst>
                                          </p:cBhvr>
                                          <p:tavLst>
                                            <p:tav tm="0">
                                              <p:val>
                                                <p:strVal val="#ppt_y"/>
                                              </p:val>
                                            </p:tav>
                                            <p:tav tm="100000">
                                              <p:val>
                                                <p:strVal val="#ppt_y"/>
                                              </p:val>
                                            </p:tav>
                                          </p:tavLst>
                                        </p:anim>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strVal val="#ppt_h"/>
                                              </p:val>
                                            </p:tav>
                                            <p:tav tm="100000">
                                              <p:val>
                                                <p:strVal val="#ppt_h"/>
                                              </p:val>
                                            </p:tav>
                                          </p:tavLst>
                                        </p:anim>
                                      </p:childTnLst>
                                    </p:cTn>
                                  </p:par>
                                  <p:par>
                                    <p:cTn id="65" presetID="17" presetClass="entr" presetSubtype="8"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ppt_x</p:attrName>
                                            </p:attrNameLst>
                                          </p:cBhvr>
                                          <p:tavLst>
                                            <p:tav tm="0">
                                              <p:val>
                                                <p:strVal val="#ppt_x-#ppt_w/2"/>
                                              </p:val>
                                            </p:tav>
                                            <p:tav tm="100000">
                                              <p:val>
                                                <p:strVal val="#ppt_x"/>
                                              </p:val>
                                            </p:tav>
                                          </p:tavLst>
                                        </p:anim>
                                        <p:anim calcmode="lin" valueType="num">
                                          <p:cBhvr>
                                            <p:cTn id="68" dur="500" fill="hold"/>
                                            <p:tgtEl>
                                              <p:spTgt spid="50"/>
                                            </p:tgtEl>
                                            <p:attrNameLst>
                                              <p:attrName>ppt_y</p:attrName>
                                            </p:attrNameLst>
                                          </p:cBhvr>
                                          <p:tavLst>
                                            <p:tav tm="0">
                                              <p:val>
                                                <p:strVal val="#ppt_y"/>
                                              </p:val>
                                            </p:tav>
                                            <p:tav tm="100000">
                                              <p:val>
                                                <p:strVal val="#ppt_y"/>
                                              </p:val>
                                            </p:tav>
                                          </p:tavLst>
                                        </p:anim>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strVal val="#ppt_h"/>
                                              </p:val>
                                            </p:tav>
                                            <p:tav tm="100000">
                                              <p:val>
                                                <p:strVal val="#ppt_h"/>
                                              </p:val>
                                            </p:tav>
                                          </p:tavLst>
                                        </p:anim>
                                      </p:childTnLst>
                                    </p:cTn>
                                  </p:par>
                                </p:childTnLst>
                              </p:cTn>
                            </p:par>
                            <p:par>
                              <p:cTn id="71" fill="hold">
                                <p:stCondLst>
                                  <p:cond delay="3700"/>
                                </p:stCondLst>
                                <p:childTnLst>
                                  <p:par>
                                    <p:cTn id="72" presetID="17" presetClass="entr" presetSubtype="2" fill="hold" nodeType="after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p:cTn id="74" dur="500" fill="hold"/>
                                            <p:tgtEl>
                                              <p:spTgt spid="47"/>
                                            </p:tgtEl>
                                            <p:attrNameLst>
                                              <p:attrName>ppt_x</p:attrName>
                                            </p:attrNameLst>
                                          </p:cBhvr>
                                          <p:tavLst>
                                            <p:tav tm="0">
                                              <p:val>
                                                <p:strVal val="#ppt_x+#ppt_w/2"/>
                                              </p:val>
                                            </p:tav>
                                            <p:tav tm="100000">
                                              <p:val>
                                                <p:strVal val="#ppt_x"/>
                                              </p:val>
                                            </p:tav>
                                          </p:tavLst>
                                        </p:anim>
                                        <p:anim calcmode="lin" valueType="num">
                                          <p:cBhvr>
                                            <p:cTn id="75" dur="500" fill="hold"/>
                                            <p:tgtEl>
                                              <p:spTgt spid="47"/>
                                            </p:tgtEl>
                                            <p:attrNameLst>
                                              <p:attrName>ppt_y</p:attrName>
                                            </p:attrNameLst>
                                          </p:cBhvr>
                                          <p:tavLst>
                                            <p:tav tm="0">
                                              <p:val>
                                                <p:strVal val="#ppt_y"/>
                                              </p:val>
                                            </p:tav>
                                            <p:tav tm="100000">
                                              <p:val>
                                                <p:strVal val="#ppt_y"/>
                                              </p:val>
                                            </p:tav>
                                          </p:tavLst>
                                        </p:anim>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strVal val="#ppt_h"/>
                                              </p:val>
                                            </p:tav>
                                            <p:tav tm="100000">
                                              <p:val>
                                                <p:strVal val="#ppt_h"/>
                                              </p:val>
                                            </p:tav>
                                          </p:tavLst>
                                        </p:anim>
                                      </p:childTnLst>
                                    </p:cTn>
                                  </p:par>
                                  <p:par>
                                    <p:cTn id="78" presetID="17" presetClass="entr" presetSubtype="8" fill="hold" nodeType="withEffect">
                                      <p:stCondLst>
                                        <p:cond delay="0"/>
                                      </p:stCondLst>
                                      <p:childTnLst>
                                        <p:set>
                                          <p:cBhvr>
                                            <p:cTn id="79" dur="1" fill="hold">
                                              <p:stCondLst>
                                                <p:cond delay="0"/>
                                              </p:stCondLst>
                                            </p:cTn>
                                            <p:tgtEl>
                                              <p:spTgt spid="59"/>
                                            </p:tgtEl>
                                            <p:attrNameLst>
                                              <p:attrName>style.visibility</p:attrName>
                                            </p:attrNameLst>
                                          </p:cBhvr>
                                          <p:to>
                                            <p:strVal val="visible"/>
                                          </p:to>
                                        </p:set>
                                        <p:anim calcmode="lin" valueType="num">
                                          <p:cBhvr>
                                            <p:cTn id="80" dur="500" fill="hold"/>
                                            <p:tgtEl>
                                              <p:spTgt spid="59"/>
                                            </p:tgtEl>
                                            <p:attrNameLst>
                                              <p:attrName>ppt_x</p:attrName>
                                            </p:attrNameLst>
                                          </p:cBhvr>
                                          <p:tavLst>
                                            <p:tav tm="0">
                                              <p:val>
                                                <p:strVal val="#ppt_x-#ppt_w/2"/>
                                              </p:val>
                                            </p:tav>
                                            <p:tav tm="100000">
                                              <p:val>
                                                <p:strVal val="#ppt_x"/>
                                              </p:val>
                                            </p:tav>
                                          </p:tavLst>
                                        </p:anim>
                                        <p:anim calcmode="lin" valueType="num">
                                          <p:cBhvr>
                                            <p:cTn id="81" dur="500" fill="hold"/>
                                            <p:tgtEl>
                                              <p:spTgt spid="59"/>
                                            </p:tgtEl>
                                            <p:attrNameLst>
                                              <p:attrName>ppt_y</p:attrName>
                                            </p:attrNameLst>
                                          </p:cBhvr>
                                          <p:tavLst>
                                            <p:tav tm="0">
                                              <p:val>
                                                <p:strVal val="#ppt_y"/>
                                              </p:val>
                                            </p:tav>
                                            <p:tav tm="100000">
                                              <p:val>
                                                <p:strVal val="#ppt_y"/>
                                              </p:val>
                                            </p:tav>
                                          </p:tavLst>
                                        </p:anim>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strVal val="#ppt_h"/>
                                              </p:val>
                                            </p:tav>
                                            <p:tav tm="100000">
                                              <p:val>
                                                <p:strVal val="#ppt_h"/>
                                              </p:val>
                                            </p:tav>
                                          </p:tavLst>
                                        </p:anim>
                                      </p:childTnLst>
                                    </p:cTn>
                                  </p:par>
                                </p:childTnLst>
                              </p:cTn>
                            </p:par>
                            <p:par>
                              <p:cTn id="84" fill="hold">
                                <p:stCondLst>
                                  <p:cond delay="4200"/>
                                </p:stCondLst>
                                <p:childTnLst>
                                  <p:par>
                                    <p:cTn id="85" presetID="42" presetClass="entr" presetSubtype="0"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fade">
                                          <p:cBhvr>
                                            <p:cTn id="87" dur="1000"/>
                                            <p:tgtEl>
                                              <p:spTgt spid="60"/>
                                            </p:tgtEl>
                                          </p:cBhvr>
                                        </p:animEffect>
                                        <p:anim calcmode="lin" valueType="num">
                                          <p:cBhvr>
                                            <p:cTn id="88" dur="1000" fill="hold"/>
                                            <p:tgtEl>
                                              <p:spTgt spid="60"/>
                                            </p:tgtEl>
                                            <p:attrNameLst>
                                              <p:attrName>ppt_x</p:attrName>
                                            </p:attrNameLst>
                                          </p:cBhvr>
                                          <p:tavLst>
                                            <p:tav tm="0">
                                              <p:val>
                                                <p:strVal val="#ppt_x"/>
                                              </p:val>
                                            </p:tav>
                                            <p:tav tm="100000">
                                              <p:val>
                                                <p:strVal val="#ppt_x"/>
                                              </p:val>
                                            </p:tav>
                                          </p:tavLst>
                                        </p:anim>
                                        <p:anim calcmode="lin" valueType="num">
                                          <p:cBhvr>
                                            <p:cTn id="89" dur="1000" fill="hold"/>
                                            <p:tgtEl>
                                              <p:spTgt spid="6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1000"/>
                                            <p:tgtEl>
                                              <p:spTgt spid="61"/>
                                            </p:tgtEl>
                                          </p:cBhvr>
                                        </p:animEffect>
                                        <p:anim calcmode="lin" valueType="num">
                                          <p:cBhvr>
                                            <p:cTn id="93" dur="1000" fill="hold"/>
                                            <p:tgtEl>
                                              <p:spTgt spid="61"/>
                                            </p:tgtEl>
                                            <p:attrNameLst>
                                              <p:attrName>ppt_x</p:attrName>
                                            </p:attrNameLst>
                                          </p:cBhvr>
                                          <p:tavLst>
                                            <p:tav tm="0">
                                              <p:val>
                                                <p:strVal val="#ppt_x"/>
                                              </p:val>
                                            </p:tav>
                                            <p:tav tm="100000">
                                              <p:val>
                                                <p:strVal val="#ppt_x"/>
                                              </p:val>
                                            </p:tav>
                                          </p:tavLst>
                                        </p:anim>
                                        <p:anim calcmode="lin" valueType="num">
                                          <p:cBhvr>
                                            <p:cTn id="94" dur="1000" fill="hold"/>
                                            <p:tgtEl>
                                              <p:spTgt spid="6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1000"/>
                                            <p:tgtEl>
                                              <p:spTgt spid="62"/>
                                            </p:tgtEl>
                                          </p:cBhvr>
                                        </p:animEffect>
                                        <p:anim calcmode="lin" valueType="num">
                                          <p:cBhvr>
                                            <p:cTn id="98" dur="1000" fill="hold"/>
                                            <p:tgtEl>
                                              <p:spTgt spid="62"/>
                                            </p:tgtEl>
                                            <p:attrNameLst>
                                              <p:attrName>ppt_x</p:attrName>
                                            </p:attrNameLst>
                                          </p:cBhvr>
                                          <p:tavLst>
                                            <p:tav tm="0">
                                              <p:val>
                                                <p:strVal val="#ppt_x"/>
                                              </p:val>
                                            </p:tav>
                                            <p:tav tm="100000">
                                              <p:val>
                                                <p:strVal val="#ppt_x"/>
                                              </p:val>
                                            </p:tav>
                                          </p:tavLst>
                                        </p:anim>
                                        <p:anim calcmode="lin" valueType="num">
                                          <p:cBhvr>
                                            <p:cTn id="99" dur="1000" fill="hold"/>
                                            <p:tgtEl>
                                              <p:spTgt spid="6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1000"/>
                                            <p:tgtEl>
                                              <p:spTgt spid="63"/>
                                            </p:tgtEl>
                                          </p:cBhvr>
                                        </p:animEffect>
                                        <p:anim calcmode="lin" valueType="num">
                                          <p:cBhvr>
                                            <p:cTn id="103" dur="1000" fill="hold"/>
                                            <p:tgtEl>
                                              <p:spTgt spid="63"/>
                                            </p:tgtEl>
                                            <p:attrNameLst>
                                              <p:attrName>ppt_x</p:attrName>
                                            </p:attrNameLst>
                                          </p:cBhvr>
                                          <p:tavLst>
                                            <p:tav tm="0">
                                              <p:val>
                                                <p:strVal val="#ppt_x"/>
                                              </p:val>
                                            </p:tav>
                                            <p:tav tm="100000">
                                              <p:val>
                                                <p:strVal val="#ppt_x"/>
                                              </p:val>
                                            </p:tav>
                                          </p:tavLst>
                                        </p:anim>
                                        <p:anim calcmode="lin" valueType="num">
                                          <p:cBhvr>
                                            <p:cTn id="104" dur="1000" fill="hold"/>
                                            <p:tgtEl>
                                              <p:spTgt spid="6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1000"/>
                                            <p:tgtEl>
                                              <p:spTgt spid="64"/>
                                            </p:tgtEl>
                                          </p:cBhvr>
                                        </p:animEffect>
                                        <p:anim calcmode="lin" valueType="num">
                                          <p:cBhvr>
                                            <p:cTn id="108" dur="1000" fill="hold"/>
                                            <p:tgtEl>
                                              <p:spTgt spid="64"/>
                                            </p:tgtEl>
                                            <p:attrNameLst>
                                              <p:attrName>ppt_x</p:attrName>
                                            </p:attrNameLst>
                                          </p:cBhvr>
                                          <p:tavLst>
                                            <p:tav tm="0">
                                              <p:val>
                                                <p:strVal val="#ppt_x"/>
                                              </p:val>
                                            </p:tav>
                                            <p:tav tm="100000">
                                              <p:val>
                                                <p:strVal val="#ppt_x"/>
                                              </p:val>
                                            </p:tav>
                                          </p:tavLst>
                                        </p:anim>
                                        <p:anim calcmode="lin" valueType="num">
                                          <p:cBhvr>
                                            <p:cTn id="109" dur="1000" fill="hold"/>
                                            <p:tgtEl>
                                              <p:spTgt spid="6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anim calcmode="lin" valueType="num">
                                          <p:cBhvr>
                                            <p:cTn id="113" dur="1000" fill="hold"/>
                                            <p:tgtEl>
                                              <p:spTgt spid="65"/>
                                            </p:tgtEl>
                                            <p:attrNameLst>
                                              <p:attrName>ppt_x</p:attrName>
                                            </p:attrNameLst>
                                          </p:cBhvr>
                                          <p:tavLst>
                                            <p:tav tm="0">
                                              <p:val>
                                                <p:strVal val="#ppt_x"/>
                                              </p:val>
                                            </p:tav>
                                            <p:tav tm="100000">
                                              <p:val>
                                                <p:strVal val="#ppt_x"/>
                                              </p:val>
                                            </p:tav>
                                          </p:tavLst>
                                        </p:anim>
                                        <p:anim calcmode="lin" valueType="num">
                                          <p:cBhvr>
                                            <p:cTn id="114" dur="1000" fill="hold"/>
                                            <p:tgtEl>
                                              <p:spTgt spid="6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cBhvr>
                                            <p:cTn id="117" dur="1000"/>
                                            <p:tgtEl>
                                              <p:spTgt spid="66"/>
                                            </p:tgtEl>
                                          </p:cBhvr>
                                        </p:animEffect>
                                        <p:anim calcmode="lin" valueType="num">
                                          <p:cBhvr>
                                            <p:cTn id="118" dur="1000" fill="hold"/>
                                            <p:tgtEl>
                                              <p:spTgt spid="66"/>
                                            </p:tgtEl>
                                            <p:attrNameLst>
                                              <p:attrName>ppt_x</p:attrName>
                                            </p:attrNameLst>
                                          </p:cBhvr>
                                          <p:tavLst>
                                            <p:tav tm="0">
                                              <p:val>
                                                <p:strVal val="#ppt_x"/>
                                              </p:val>
                                            </p:tav>
                                            <p:tav tm="100000">
                                              <p:val>
                                                <p:strVal val="#ppt_x"/>
                                              </p:val>
                                            </p:tav>
                                          </p:tavLst>
                                        </p:anim>
                                        <p:anim calcmode="lin" valueType="num">
                                          <p:cBhvr>
                                            <p:cTn id="119" dur="1000" fill="hold"/>
                                            <p:tgtEl>
                                              <p:spTgt spid="6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fade">
                                          <p:cBhvr>
                                            <p:cTn id="122" dur="1000"/>
                                            <p:tgtEl>
                                              <p:spTgt spid="67"/>
                                            </p:tgtEl>
                                          </p:cBhvr>
                                        </p:animEffect>
                                        <p:anim calcmode="lin" valueType="num">
                                          <p:cBhvr>
                                            <p:cTn id="123" dur="1000" fill="hold"/>
                                            <p:tgtEl>
                                              <p:spTgt spid="67"/>
                                            </p:tgtEl>
                                            <p:attrNameLst>
                                              <p:attrName>ppt_x</p:attrName>
                                            </p:attrNameLst>
                                          </p:cBhvr>
                                          <p:tavLst>
                                            <p:tav tm="0">
                                              <p:val>
                                                <p:strVal val="#ppt_x"/>
                                              </p:val>
                                            </p:tav>
                                            <p:tav tm="100000">
                                              <p:val>
                                                <p:strVal val="#ppt_x"/>
                                              </p:val>
                                            </p:tav>
                                          </p:tavLst>
                                        </p:anim>
                                        <p:anim calcmode="lin" valueType="num">
                                          <p:cBhvr>
                                            <p:cTn id="124" dur="1000" fill="hold"/>
                                            <p:tgtEl>
                                              <p:spTgt spid="67"/>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fade">
                                          <p:cBhvr>
                                            <p:cTn id="127" dur="1000"/>
                                            <p:tgtEl>
                                              <p:spTgt spid="68"/>
                                            </p:tgtEl>
                                          </p:cBhvr>
                                        </p:animEffect>
                                        <p:anim calcmode="lin" valueType="num">
                                          <p:cBhvr>
                                            <p:cTn id="128" dur="1000" fill="hold"/>
                                            <p:tgtEl>
                                              <p:spTgt spid="68"/>
                                            </p:tgtEl>
                                            <p:attrNameLst>
                                              <p:attrName>ppt_x</p:attrName>
                                            </p:attrNameLst>
                                          </p:cBhvr>
                                          <p:tavLst>
                                            <p:tav tm="0">
                                              <p:val>
                                                <p:strVal val="#ppt_x"/>
                                              </p:val>
                                            </p:tav>
                                            <p:tav tm="100000">
                                              <p:val>
                                                <p:strVal val="#ppt_x"/>
                                              </p:val>
                                            </p:tav>
                                          </p:tavLst>
                                        </p:anim>
                                        <p:anim calcmode="lin" valueType="num">
                                          <p:cBhvr>
                                            <p:cTn id="129" dur="1000" fill="hold"/>
                                            <p:tgtEl>
                                              <p:spTgt spid="68"/>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fade">
                                          <p:cBhvr>
                                            <p:cTn id="132" dur="1000"/>
                                            <p:tgtEl>
                                              <p:spTgt spid="69"/>
                                            </p:tgtEl>
                                          </p:cBhvr>
                                        </p:animEffect>
                                        <p:anim calcmode="lin" valueType="num">
                                          <p:cBhvr>
                                            <p:cTn id="133" dur="1000" fill="hold"/>
                                            <p:tgtEl>
                                              <p:spTgt spid="69"/>
                                            </p:tgtEl>
                                            <p:attrNameLst>
                                              <p:attrName>ppt_x</p:attrName>
                                            </p:attrNameLst>
                                          </p:cBhvr>
                                          <p:tavLst>
                                            <p:tav tm="0">
                                              <p:val>
                                                <p:strVal val="#ppt_x"/>
                                              </p:val>
                                            </p:tav>
                                            <p:tav tm="100000">
                                              <p:val>
                                                <p:strVal val="#ppt_x"/>
                                              </p:val>
                                            </p:tav>
                                          </p:tavLst>
                                        </p:anim>
                                        <p:anim calcmode="lin" valueType="num">
                                          <p:cBhvr>
                                            <p:cTn id="134" dur="1000" fill="hold"/>
                                            <p:tgtEl>
                                              <p:spTgt spid="69"/>
                                            </p:tgtEl>
                                            <p:attrNameLst>
                                              <p:attrName>ppt_y</p:attrName>
                                            </p:attrNameLst>
                                          </p:cBhvr>
                                          <p:tavLst>
                                            <p:tav tm="0">
                                              <p:val>
                                                <p:strVal val="#ppt_y+.1"/>
                                              </p:val>
                                            </p:tav>
                                            <p:tav tm="100000">
                                              <p:val>
                                                <p:strVal val="#ppt_y"/>
                                              </p:val>
                                            </p:tav>
                                          </p:tavLst>
                                        </p:anim>
                                      </p:childTnLst>
                                    </p:cTn>
                                  </p:par>
                                </p:childTnLst>
                              </p:cTn>
                            </p:par>
                            <p:par>
                              <p:cTn id="135" fill="hold">
                                <p:stCondLst>
                                  <p:cond delay="5200"/>
                                </p:stCondLst>
                                <p:childTnLst>
                                  <p:par>
                                    <p:cTn id="136" presetID="1" presetClass="entr" presetSubtype="0" fill="hold" grpId="0" nodeType="afterEffect">
                                      <p:stCondLst>
                                        <p:cond delay="0"/>
                                      </p:stCondLst>
                                      <p:childTnLst>
                                        <p:set>
                                          <p:cBhvr>
                                            <p:cTn id="137"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5" grpId="0" animBg="1"/>
          <p:bldP spid="56" grpId="0" animBg="1"/>
          <p:bldP spid="57" grpId="0" animBg="1"/>
          <p:bldP spid="58" grpId="0" animBg="1"/>
          <p:bldP spid="45" grpId="0"/>
          <p:bldP spid="46" grpId="0" animBg="1"/>
          <p:bldP spid="60" grpId="0"/>
          <p:bldP spid="61" grpId="0"/>
          <p:bldP spid="62" grpId="0"/>
          <p:bldP spid="63" grpId="0"/>
          <p:bldP spid="64" grpId="0"/>
          <p:bldP spid="65" grpId="0"/>
          <p:bldP spid="66" grpId="0"/>
          <p:bldP spid="67" grpId="0"/>
          <p:bldP spid="68" grpId="0"/>
          <p:bldP spid="6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78682" y="1933984"/>
            <a:ext cx="1656184" cy="1656184"/>
          </a:xfrm>
          <a:prstGeom prst="rect">
            <a:avLst/>
          </a:prstGeom>
          <a:blipFill>
            <a:blip r:embed="rId1"/>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970970" y="1916832"/>
            <a:ext cx="1656184" cy="1656184"/>
          </a:xfrm>
          <a:prstGeom prst="rect">
            <a:avLst/>
          </a:prstGeom>
          <a:blipFill>
            <a:blip r:embed="rId2"/>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563258" y="1933984"/>
            <a:ext cx="1656184" cy="1656184"/>
          </a:xfrm>
          <a:prstGeom prst="rect">
            <a:avLst/>
          </a:prstGeom>
          <a:blipFill>
            <a:blip r:embed="rId3"/>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155546" y="1933984"/>
            <a:ext cx="1656184" cy="1656184"/>
          </a:xfrm>
          <a:prstGeom prst="rect">
            <a:avLst/>
          </a:prstGeom>
          <a:blipFill>
            <a:blip r:embed="rId4"/>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3502918"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95206"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687494" y="1916832"/>
            <a:ext cx="0" cy="35472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68193" y="3785458"/>
            <a:ext cx="877163" cy="579646"/>
          </a:xfrm>
          <a:prstGeom prst="rect">
            <a:avLst/>
          </a:prstGeom>
          <a:noFill/>
        </p:spPr>
        <p:txBody>
          <a:bodyPr wrap="none" rtlCol="0">
            <a:spAutoFit/>
          </a:bodyPr>
          <a:lstStyle/>
          <a:p>
            <a:pPr algn="ctr">
              <a:lnSpc>
                <a:spcPts val="1900"/>
              </a:lnSpc>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代用名</a:t>
            </a:r>
            <a:endParaRPr lang="en-US" altLang="zh-CN"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ctr">
              <a:lnSpc>
                <a:spcPts val="1900"/>
              </a:lnSpc>
            </a:pP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职位名称</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378682" y="4392416"/>
            <a:ext cx="165618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4360481" y="3768306"/>
            <a:ext cx="877163" cy="579646"/>
          </a:xfrm>
          <a:prstGeom prst="rect">
            <a:avLst/>
          </a:prstGeom>
          <a:noFill/>
        </p:spPr>
        <p:txBody>
          <a:bodyPr wrap="none" rtlCol="0">
            <a:spAutoFit/>
          </a:bodyPr>
          <a:lstStyle/>
          <a:p>
            <a:pPr lvl="0" algn="ctr">
              <a:lnSpc>
                <a:spcPts val="19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代用名</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endParaRPr>
          </a:p>
          <a:p>
            <a:pPr lvl="0" algn="ctr">
              <a:lnSpc>
                <a:spcPts val="19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职位名称</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3970970" y="4375264"/>
            <a:ext cx="165618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6952769" y="3768306"/>
            <a:ext cx="877163" cy="579646"/>
          </a:xfrm>
          <a:prstGeom prst="rect">
            <a:avLst/>
          </a:prstGeom>
          <a:noFill/>
        </p:spPr>
        <p:txBody>
          <a:bodyPr wrap="none" rtlCol="0">
            <a:spAutoFit/>
          </a:bodyPr>
          <a:lstStyle/>
          <a:p>
            <a:pPr lvl="0" algn="ctr">
              <a:lnSpc>
                <a:spcPts val="19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代用名</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endParaRPr>
          </a:p>
          <a:p>
            <a:pPr lvl="0" algn="ctr">
              <a:lnSpc>
                <a:spcPts val="19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职位名称</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6563258" y="4375264"/>
            <a:ext cx="165618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9545057" y="3768306"/>
            <a:ext cx="877163" cy="579646"/>
          </a:xfrm>
          <a:prstGeom prst="rect">
            <a:avLst/>
          </a:prstGeom>
          <a:noFill/>
        </p:spPr>
        <p:txBody>
          <a:bodyPr wrap="none" rtlCol="0">
            <a:spAutoFit/>
          </a:bodyPr>
          <a:lstStyle/>
          <a:p>
            <a:pPr lvl="0" algn="ctr">
              <a:lnSpc>
                <a:spcPts val="19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代用名</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endParaRPr>
          </a:p>
          <a:p>
            <a:pPr lvl="0" algn="ctr">
              <a:lnSpc>
                <a:spcPts val="19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职位名称</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9155546" y="4375264"/>
            <a:ext cx="1656184" cy="1016067"/>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华文黑体" panose="02010600040101010101" pitchFamily="2"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378683" y="5733256"/>
            <a:ext cx="1656184" cy="72008"/>
            <a:chOff x="1368663" y="3590168"/>
            <a:chExt cx="2350791" cy="72008"/>
          </a:xfrm>
        </p:grpSpPr>
        <p:sp>
          <p:nvSpPr>
            <p:cNvPr id="21" name="矩形 20"/>
            <p:cNvSpPr/>
            <p:nvPr/>
          </p:nvSpPr>
          <p:spPr>
            <a:xfrm>
              <a:off x="1368663" y="3590168"/>
              <a:ext cx="587698" cy="72008"/>
            </a:xfrm>
            <a:prstGeom prst="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956361" y="3590168"/>
              <a:ext cx="587698" cy="72008"/>
            </a:xfrm>
            <a:prstGeom prst="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544058" y="3590168"/>
              <a:ext cx="587698" cy="72008"/>
            </a:xfrm>
            <a:prstGeom prst="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131756" y="3590168"/>
              <a:ext cx="587698" cy="72008"/>
            </a:xfrm>
            <a:prstGeom prst="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3970970" y="5733256"/>
            <a:ext cx="1656184" cy="72008"/>
            <a:chOff x="1368663" y="3590168"/>
            <a:chExt cx="2350791" cy="72008"/>
          </a:xfrm>
        </p:grpSpPr>
        <p:sp>
          <p:nvSpPr>
            <p:cNvPr id="27" name="矩形 26"/>
            <p:cNvSpPr/>
            <p:nvPr/>
          </p:nvSpPr>
          <p:spPr>
            <a:xfrm>
              <a:off x="1368663" y="3590168"/>
              <a:ext cx="587698" cy="72008"/>
            </a:xfrm>
            <a:prstGeom prst="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956361" y="3590168"/>
              <a:ext cx="587698" cy="72008"/>
            </a:xfrm>
            <a:prstGeom prst="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544058" y="3590168"/>
              <a:ext cx="587698" cy="72008"/>
            </a:xfrm>
            <a:prstGeom prst="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131756" y="3590168"/>
              <a:ext cx="587698" cy="72008"/>
            </a:xfrm>
            <a:prstGeom prst="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563258" y="5733256"/>
            <a:ext cx="1656184" cy="72008"/>
            <a:chOff x="1368663" y="3590168"/>
            <a:chExt cx="2350791" cy="72008"/>
          </a:xfrm>
        </p:grpSpPr>
        <p:sp>
          <p:nvSpPr>
            <p:cNvPr id="32" name="矩形 31"/>
            <p:cNvSpPr/>
            <p:nvPr/>
          </p:nvSpPr>
          <p:spPr>
            <a:xfrm>
              <a:off x="1368663" y="3590168"/>
              <a:ext cx="587698" cy="72008"/>
            </a:xfrm>
            <a:prstGeom prst="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956361" y="3590168"/>
              <a:ext cx="587698" cy="72008"/>
            </a:xfrm>
            <a:prstGeom prst="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544058" y="3590168"/>
              <a:ext cx="587698" cy="72008"/>
            </a:xfrm>
            <a:prstGeom prst="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3131756" y="3590168"/>
              <a:ext cx="587698" cy="72008"/>
            </a:xfrm>
            <a:prstGeom prst="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9155546" y="5733256"/>
            <a:ext cx="1656184" cy="72008"/>
            <a:chOff x="1368663" y="3590168"/>
            <a:chExt cx="2350791" cy="72008"/>
          </a:xfrm>
        </p:grpSpPr>
        <p:sp>
          <p:nvSpPr>
            <p:cNvPr id="37" name="矩形 36"/>
            <p:cNvSpPr/>
            <p:nvPr/>
          </p:nvSpPr>
          <p:spPr>
            <a:xfrm>
              <a:off x="1368663" y="3590168"/>
              <a:ext cx="587698" cy="72008"/>
            </a:xfrm>
            <a:prstGeom prst="rect">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956361" y="3590168"/>
              <a:ext cx="587698" cy="72008"/>
            </a:xfrm>
            <a:prstGeom prst="rect">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544058" y="3590168"/>
              <a:ext cx="587698" cy="72008"/>
            </a:xfrm>
            <a:prstGeom prst="rect">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131756" y="3590168"/>
              <a:ext cx="587698" cy="72008"/>
            </a:xfrm>
            <a:prstGeom prst="rect">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52" name="文本框 51"/>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53" name="文本框 52"/>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54" name="直接连接符 53"/>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6"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7"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58"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45" name="文本框 44"/>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00" fill="hold"/>
                                            <p:tgtEl>
                                              <p:spTgt spid="58"/>
                                            </p:tgtEl>
                                            <p:attrNameLst>
                                              <p:attrName>ppt_w</p:attrName>
                                            </p:attrNameLst>
                                          </p:cBhvr>
                                          <p:tavLst>
                                            <p:tav tm="0">
                                              <p:val>
                                                <p:strVal val="#ppt_w+.3"/>
                                              </p:val>
                                            </p:tav>
                                            <p:tav tm="100000">
                                              <p:val>
                                                <p:strVal val="#ppt_w"/>
                                              </p:val>
                                            </p:tav>
                                          </p:tavLst>
                                        </p:anim>
                                        <p:anim calcmode="lin" valueType="num">
                                          <p:cBhvr>
                                            <p:cTn id="8" dur="700" fill="hold"/>
                                            <p:tgtEl>
                                              <p:spTgt spid="58"/>
                                            </p:tgtEl>
                                            <p:attrNameLst>
                                              <p:attrName>ppt_h</p:attrName>
                                            </p:attrNameLst>
                                          </p:cBhvr>
                                          <p:tavLst>
                                            <p:tav tm="0">
                                              <p:val>
                                                <p:strVal val="#ppt_h"/>
                                              </p:val>
                                            </p:tav>
                                            <p:tav tm="100000">
                                              <p:val>
                                                <p:strVal val="#ppt_h"/>
                                              </p:val>
                                            </p:tav>
                                          </p:tavLst>
                                        </p:anim>
                                        <p:animEffect transition="in" filter="fade">
                                          <p:cBhvr>
                                            <p:cTn id="9" dur="700"/>
                                            <p:tgtEl>
                                              <p:spTgt spid="5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700" fill="hold"/>
                                            <p:tgtEl>
                                              <p:spTgt spid="57"/>
                                            </p:tgtEl>
                                            <p:attrNameLst>
                                              <p:attrName>ppt_w</p:attrName>
                                            </p:attrNameLst>
                                          </p:cBhvr>
                                          <p:tavLst>
                                            <p:tav tm="0">
                                              <p:val>
                                                <p:strVal val="#ppt_w+.3"/>
                                              </p:val>
                                            </p:tav>
                                            <p:tav tm="100000">
                                              <p:val>
                                                <p:strVal val="#ppt_w"/>
                                              </p:val>
                                            </p:tav>
                                          </p:tavLst>
                                        </p:anim>
                                        <p:anim calcmode="lin" valueType="num">
                                          <p:cBhvr>
                                            <p:cTn id="13" dur="700" fill="hold"/>
                                            <p:tgtEl>
                                              <p:spTgt spid="57"/>
                                            </p:tgtEl>
                                            <p:attrNameLst>
                                              <p:attrName>ppt_h</p:attrName>
                                            </p:attrNameLst>
                                          </p:cBhvr>
                                          <p:tavLst>
                                            <p:tav tm="0">
                                              <p:val>
                                                <p:strVal val="#ppt_h"/>
                                              </p:val>
                                            </p:tav>
                                            <p:tav tm="100000">
                                              <p:val>
                                                <p:strVal val="#ppt_h"/>
                                              </p:val>
                                            </p:tav>
                                          </p:tavLst>
                                        </p:anim>
                                        <p:animEffect transition="in" filter="fade">
                                          <p:cBhvr>
                                            <p:cTn id="14" dur="700"/>
                                            <p:tgtEl>
                                              <p:spTgt spid="5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700" fill="hold"/>
                                            <p:tgtEl>
                                              <p:spTgt spid="56"/>
                                            </p:tgtEl>
                                            <p:attrNameLst>
                                              <p:attrName>ppt_w</p:attrName>
                                            </p:attrNameLst>
                                          </p:cBhvr>
                                          <p:tavLst>
                                            <p:tav tm="0">
                                              <p:val>
                                                <p:strVal val="#ppt_w+.3"/>
                                              </p:val>
                                            </p:tav>
                                            <p:tav tm="100000">
                                              <p:val>
                                                <p:strVal val="#ppt_w"/>
                                              </p:val>
                                            </p:tav>
                                          </p:tavLst>
                                        </p:anim>
                                        <p:anim calcmode="lin" valueType="num">
                                          <p:cBhvr>
                                            <p:cTn id="18" dur="700" fill="hold"/>
                                            <p:tgtEl>
                                              <p:spTgt spid="56"/>
                                            </p:tgtEl>
                                            <p:attrNameLst>
                                              <p:attrName>ppt_h</p:attrName>
                                            </p:attrNameLst>
                                          </p:cBhvr>
                                          <p:tavLst>
                                            <p:tav tm="0">
                                              <p:val>
                                                <p:strVal val="#ppt_h"/>
                                              </p:val>
                                            </p:tav>
                                            <p:tav tm="100000">
                                              <p:val>
                                                <p:strVal val="#ppt_h"/>
                                              </p:val>
                                            </p:tav>
                                          </p:tavLst>
                                        </p:anim>
                                        <p:animEffect transition="in" filter="fade">
                                          <p:cBhvr>
                                            <p:cTn id="19" dur="700"/>
                                            <p:tgtEl>
                                              <p:spTgt spid="56"/>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14:bounceEnd="25000">
                                          <p:cBhvr additive="base">
                                            <p:cTn id="22" dur="600" fill="hold"/>
                                            <p:tgtEl>
                                              <p:spTgt spid="55"/>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ppt_x</p:attrName>
                                            </p:attrNameLst>
                                          </p:cBhvr>
                                          <p:tavLst>
                                            <p:tav tm="0">
                                              <p:val>
                                                <p:strVal val="#ppt_x-#ppt_w/2"/>
                                              </p:val>
                                            </p:tav>
                                            <p:tav tm="100000">
                                              <p:val>
                                                <p:strVal val="#ppt_x"/>
                                              </p:val>
                                            </p:tav>
                                          </p:tavLst>
                                        </p:anim>
                                        <p:anim calcmode="lin" valueType="num">
                                          <p:cBhvr>
                                            <p:cTn id="28" dur="500" fill="hold"/>
                                            <p:tgtEl>
                                              <p:spTgt spid="51"/>
                                            </p:tgtEl>
                                            <p:attrNameLst>
                                              <p:attrName>ppt_y</p:attrName>
                                            </p:attrNameLst>
                                          </p:cBhvr>
                                          <p:tavLst>
                                            <p:tav tm="0">
                                              <p:val>
                                                <p:strVal val="#ppt_y"/>
                                              </p:val>
                                            </p:tav>
                                            <p:tav tm="100000">
                                              <p:val>
                                                <p:strVal val="#ppt_y"/>
                                              </p:val>
                                            </p:tav>
                                          </p:tavLst>
                                        </p:anim>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ppt_x</p:attrName>
                                            </p:attrNameLst>
                                          </p:cBhvr>
                                          <p:tavLst>
                                            <p:tav tm="0">
                                              <p:val>
                                                <p:strVal val="#ppt_x"/>
                                              </p:val>
                                            </p:tav>
                                            <p:tav tm="100000">
                                              <p:val>
                                                <p:strVal val="#ppt_x"/>
                                              </p:val>
                                            </p:tav>
                                          </p:tavLst>
                                        </p:anim>
                                        <p:anim calcmode="lin" valueType="num">
                                          <p:cBhvr>
                                            <p:cTn id="35" dur="500" fill="hold"/>
                                            <p:tgtEl>
                                              <p:spTgt spid="52"/>
                                            </p:tgtEl>
                                            <p:attrNameLst>
                                              <p:attrName>ppt_y</p:attrName>
                                            </p:attrNameLst>
                                          </p:cBhvr>
                                          <p:tavLst>
                                            <p:tav tm="0">
                                              <p:val>
                                                <p:strVal val="#ppt_y+#ppt_h/2"/>
                                              </p:val>
                                            </p:tav>
                                            <p:tav tm="100000">
                                              <p:val>
                                                <p:strVal val="#ppt_y"/>
                                              </p:val>
                                            </p:tav>
                                          </p:tavLst>
                                        </p:anim>
                                        <p:anim calcmode="lin" valueType="num">
                                          <p:cBhvr>
                                            <p:cTn id="36" dur="500" fill="hold"/>
                                            <p:tgtEl>
                                              <p:spTgt spid="52"/>
                                            </p:tgtEl>
                                            <p:attrNameLst>
                                              <p:attrName>ppt_w</p:attrName>
                                            </p:attrNameLst>
                                          </p:cBhvr>
                                          <p:tavLst>
                                            <p:tav tm="0">
                                              <p:val>
                                                <p:strVal val="#ppt_w"/>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200"/>
                                            <p:tgtEl>
                                              <p:spTgt spid="5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ppt_x</p:attrName>
                                            </p:attrNameLst>
                                          </p:cBhvr>
                                          <p:tavLst>
                                            <p:tav tm="0">
                                              <p:val>
                                                <p:strVal val="#ppt_x"/>
                                              </p:val>
                                            </p:tav>
                                            <p:tav tm="100000">
                                              <p:val>
                                                <p:strVal val="#ppt_x"/>
                                              </p:val>
                                            </p:tav>
                                          </p:tavLst>
                                        </p:anim>
                                        <p:anim calcmode="lin" valueType="num">
                                          <p:cBhvr>
                                            <p:cTn id="46" dur="500" fill="hold"/>
                                            <p:tgtEl>
                                              <p:spTgt spid="53"/>
                                            </p:tgtEl>
                                            <p:attrNameLst>
                                              <p:attrName>ppt_y</p:attrName>
                                            </p:attrNameLst>
                                          </p:cBhvr>
                                          <p:tavLst>
                                            <p:tav tm="0">
                                              <p:val>
                                                <p:strVal val="#ppt_y+#ppt_h/2"/>
                                              </p:val>
                                            </p:tav>
                                            <p:tav tm="100000">
                                              <p:val>
                                                <p:strVal val="#ppt_y"/>
                                              </p:val>
                                            </p:tav>
                                          </p:tavLst>
                                        </p:anim>
                                        <p:anim calcmode="lin" valueType="num">
                                          <p:cBhvr>
                                            <p:cTn id="47" dur="500" fill="hold"/>
                                            <p:tgtEl>
                                              <p:spTgt spid="53"/>
                                            </p:tgtEl>
                                            <p:attrNameLst>
                                              <p:attrName>ppt_w</p:attrName>
                                            </p:attrNameLst>
                                          </p:cBhvr>
                                          <p:tavLst>
                                            <p:tav tm="0">
                                              <p:val>
                                                <p:strVal val="#ppt_w"/>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1"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up)">
                                          <p:cBhvr>
                                            <p:cTn id="55" dur="500"/>
                                            <p:tgtEl>
                                              <p:spTgt spid="10"/>
                                            </p:tgtEl>
                                          </p:cBhvr>
                                        </p:animEffect>
                                      </p:childTnLst>
                                    </p:cTn>
                                  </p:par>
                                  <p:par>
                                    <p:cTn id="56" presetID="22" presetClass="entr" presetSubtype="1"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500"/>
                                            <p:tgtEl>
                                              <p:spTgt spid="11"/>
                                            </p:tgtEl>
                                          </p:cBhvr>
                                        </p:animEffect>
                                      </p:childTnLst>
                                    </p:cTn>
                                  </p:par>
                                </p:childTnLst>
                              </p:cTn>
                            </p:par>
                            <p:par>
                              <p:cTn id="59" fill="hold">
                                <p:stCondLst>
                                  <p:cond delay="2700"/>
                                </p:stCondLst>
                                <p:childTnLst>
                                  <p:par>
                                    <p:cTn id="60" presetID="16" presetClass="entr" presetSubtype="21"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arn(inVertical)">
                                          <p:cBhvr>
                                            <p:cTn id="62" dur="500"/>
                                            <p:tgtEl>
                                              <p:spTgt spid="4"/>
                                            </p:tgtEl>
                                          </p:cBhvr>
                                        </p:animEffect>
                                      </p:childTnLst>
                                    </p:cTn>
                                  </p:par>
                                </p:childTnLst>
                              </p:cTn>
                            </p:par>
                            <p:par>
                              <p:cTn id="63" fill="hold">
                                <p:stCondLst>
                                  <p:cond delay="3200"/>
                                </p:stCondLst>
                                <p:childTnLst>
                                  <p:par>
                                    <p:cTn id="64" presetID="16" presetClass="entr" presetSubtype="26"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arn(inHorizontal)">
                                          <p:cBhvr>
                                            <p:cTn id="66" dur="500"/>
                                            <p:tgtEl>
                                              <p:spTgt spid="5"/>
                                            </p:tgtEl>
                                          </p:cBhvr>
                                        </p:animEffect>
                                      </p:childTnLst>
                                    </p:cTn>
                                  </p:par>
                                </p:childTnLst>
                              </p:cTn>
                            </p:par>
                            <p:par>
                              <p:cTn id="67" fill="hold">
                                <p:stCondLst>
                                  <p:cond delay="3700"/>
                                </p:stCondLst>
                                <p:childTnLst>
                                  <p:par>
                                    <p:cTn id="68" presetID="16" presetClass="entr" presetSubtype="21"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par>
                              <p:cTn id="71" fill="hold">
                                <p:stCondLst>
                                  <p:cond delay="4200"/>
                                </p:stCondLst>
                                <p:childTnLst>
                                  <p:par>
                                    <p:cTn id="72" presetID="16" presetClass="entr" presetSubtype="26"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Horizontal)">
                                          <p:cBhvr>
                                            <p:cTn id="74" dur="500"/>
                                            <p:tgtEl>
                                              <p:spTgt spid="7"/>
                                            </p:tgtEl>
                                          </p:cBhvr>
                                        </p:animEffect>
                                      </p:childTnLst>
                                    </p:cTn>
                                  </p:par>
                                </p:childTnLst>
                              </p:cTn>
                            </p:par>
                            <p:par>
                              <p:cTn id="75" fill="hold">
                                <p:stCondLst>
                                  <p:cond delay="4700"/>
                                </p:stCondLst>
                                <p:childTnLst>
                                  <p:par>
                                    <p:cTn id="76" presetID="47"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5700"/>
                                </p:stCondLst>
                                <p:childTnLst>
                                  <p:par>
                                    <p:cTn id="82" presetID="10" presetClass="entr" presetSubtype="0"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par>
                              <p:cTn id="85" fill="hold">
                                <p:stCondLst>
                                  <p:cond delay="6200"/>
                                </p:stCondLst>
                                <p:childTnLst>
                                  <p:par>
                                    <p:cTn id="86" presetID="47"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par>
                              <p:cTn id="91" fill="hold">
                                <p:stCondLst>
                                  <p:cond delay="7200"/>
                                </p:stCondLst>
                                <p:childTnLst>
                                  <p:par>
                                    <p:cTn id="92" presetID="10" presetClass="entr" presetSubtype="0"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par>
                              <p:cTn id="95" fill="hold">
                                <p:stCondLst>
                                  <p:cond delay="7700"/>
                                </p:stCondLst>
                                <p:childTnLst>
                                  <p:par>
                                    <p:cTn id="96" presetID="47"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par>
                              <p:cTn id="101" fill="hold">
                                <p:stCondLst>
                                  <p:cond delay="8700"/>
                                </p:stCondLst>
                                <p:childTnLst>
                                  <p:par>
                                    <p:cTn id="102" presetID="10"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par>
                              <p:cTn id="105" fill="hold">
                                <p:stCondLst>
                                  <p:cond delay="9200"/>
                                </p:stCondLst>
                                <p:childTnLst>
                                  <p:par>
                                    <p:cTn id="106" presetID="47" presetClass="entr" presetSubtype="0" fill="hold" grpId="0" nodeType="after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ppt_x</p:attrName>
                                            </p:attrNameLst>
                                          </p:cBhvr>
                                          <p:tavLst>
                                            <p:tav tm="0">
                                              <p:val>
                                                <p:strVal val="#ppt_x"/>
                                              </p:val>
                                            </p:tav>
                                            <p:tav tm="100000">
                                              <p:val>
                                                <p:strVal val="#ppt_x"/>
                                              </p:val>
                                            </p:tav>
                                          </p:tavLst>
                                        </p:anim>
                                        <p:anim calcmode="lin" valueType="num">
                                          <p:cBhvr>
                                            <p:cTn id="110" dur="1000" fill="hold"/>
                                            <p:tgtEl>
                                              <p:spTgt spid="18"/>
                                            </p:tgtEl>
                                            <p:attrNameLst>
                                              <p:attrName>ppt_y</p:attrName>
                                            </p:attrNameLst>
                                          </p:cBhvr>
                                          <p:tavLst>
                                            <p:tav tm="0">
                                              <p:val>
                                                <p:strVal val="#ppt_y-.1"/>
                                              </p:val>
                                            </p:tav>
                                            <p:tav tm="100000">
                                              <p:val>
                                                <p:strVal val="#ppt_y"/>
                                              </p:val>
                                            </p:tav>
                                          </p:tavLst>
                                        </p:anim>
                                      </p:childTnLst>
                                    </p:cTn>
                                  </p:par>
                                </p:childTnLst>
                              </p:cTn>
                            </p:par>
                            <p:par>
                              <p:cTn id="111" fill="hold">
                                <p:stCondLst>
                                  <p:cond delay="10200"/>
                                </p:stCondLst>
                                <p:childTnLst>
                                  <p:par>
                                    <p:cTn id="112" presetID="10" presetClass="entr" presetSubtype="0" fill="hold" grpId="0" nodeType="after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500"/>
                                            <p:tgtEl>
                                              <p:spTgt spid="19"/>
                                            </p:tgtEl>
                                          </p:cBhvr>
                                        </p:animEffect>
                                      </p:childTnLst>
                                    </p:cTn>
                                  </p:par>
                                </p:childTnLst>
                              </p:cTn>
                            </p:par>
                            <p:par>
                              <p:cTn id="115" fill="hold">
                                <p:stCondLst>
                                  <p:cond delay="10700"/>
                                </p:stCondLst>
                                <p:childTnLst>
                                  <p:par>
                                    <p:cTn id="116" presetID="2" presetClass="entr" presetSubtype="4" decel="10000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additive="base">
                                            <p:cTn id="118" dur="500" fill="hold"/>
                                            <p:tgtEl>
                                              <p:spTgt spid="25"/>
                                            </p:tgtEl>
                                            <p:attrNameLst>
                                              <p:attrName>ppt_x</p:attrName>
                                            </p:attrNameLst>
                                          </p:cBhvr>
                                          <p:tavLst>
                                            <p:tav tm="0">
                                              <p:val>
                                                <p:strVal val="#ppt_x"/>
                                              </p:val>
                                            </p:tav>
                                            <p:tav tm="100000">
                                              <p:val>
                                                <p:strVal val="#ppt_x"/>
                                              </p:val>
                                            </p:tav>
                                          </p:tavLst>
                                        </p:anim>
                                        <p:anim calcmode="lin" valueType="num">
                                          <p:cBhvr additive="base">
                                            <p:cTn id="119" dur="500" fill="hold"/>
                                            <p:tgtEl>
                                              <p:spTgt spid="25"/>
                                            </p:tgtEl>
                                            <p:attrNameLst>
                                              <p:attrName>ppt_y</p:attrName>
                                            </p:attrNameLst>
                                          </p:cBhvr>
                                          <p:tavLst>
                                            <p:tav tm="0">
                                              <p:val>
                                                <p:strVal val="1+#ppt_h/2"/>
                                              </p:val>
                                            </p:tav>
                                            <p:tav tm="100000">
                                              <p:val>
                                                <p:strVal val="#ppt_y"/>
                                              </p:val>
                                            </p:tav>
                                          </p:tavLst>
                                        </p:anim>
                                      </p:childTnLst>
                                    </p:cTn>
                                  </p:par>
                                  <p:par>
                                    <p:cTn id="120" presetID="2" presetClass="entr" presetSubtype="4" decel="100000" fill="hold"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additive="base">
                                            <p:cTn id="122" dur="500" fill="hold"/>
                                            <p:tgtEl>
                                              <p:spTgt spid="26"/>
                                            </p:tgtEl>
                                            <p:attrNameLst>
                                              <p:attrName>ppt_x</p:attrName>
                                            </p:attrNameLst>
                                          </p:cBhvr>
                                          <p:tavLst>
                                            <p:tav tm="0">
                                              <p:val>
                                                <p:strVal val="#ppt_x"/>
                                              </p:val>
                                            </p:tav>
                                            <p:tav tm="100000">
                                              <p:val>
                                                <p:strVal val="#ppt_x"/>
                                              </p:val>
                                            </p:tav>
                                          </p:tavLst>
                                        </p:anim>
                                        <p:anim calcmode="lin" valueType="num">
                                          <p:cBhvr additive="base">
                                            <p:cTn id="123" dur="500" fill="hold"/>
                                            <p:tgtEl>
                                              <p:spTgt spid="26"/>
                                            </p:tgtEl>
                                            <p:attrNameLst>
                                              <p:attrName>ppt_y</p:attrName>
                                            </p:attrNameLst>
                                          </p:cBhvr>
                                          <p:tavLst>
                                            <p:tav tm="0">
                                              <p:val>
                                                <p:strVal val="1+#ppt_h/2"/>
                                              </p:val>
                                            </p:tav>
                                            <p:tav tm="100000">
                                              <p:val>
                                                <p:strVal val="#ppt_y"/>
                                              </p:val>
                                            </p:tav>
                                          </p:tavLst>
                                        </p:anim>
                                      </p:childTnLst>
                                    </p:cTn>
                                  </p:par>
                                  <p:par>
                                    <p:cTn id="124" presetID="2" presetClass="entr" presetSubtype="4" decel="10000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additive="base">
                                            <p:cTn id="126" dur="500" fill="hold"/>
                                            <p:tgtEl>
                                              <p:spTgt spid="31"/>
                                            </p:tgtEl>
                                            <p:attrNameLst>
                                              <p:attrName>ppt_x</p:attrName>
                                            </p:attrNameLst>
                                          </p:cBhvr>
                                          <p:tavLst>
                                            <p:tav tm="0">
                                              <p:val>
                                                <p:strVal val="#ppt_x"/>
                                              </p:val>
                                            </p:tav>
                                            <p:tav tm="100000">
                                              <p:val>
                                                <p:strVal val="#ppt_x"/>
                                              </p:val>
                                            </p:tav>
                                          </p:tavLst>
                                        </p:anim>
                                        <p:anim calcmode="lin" valueType="num">
                                          <p:cBhvr additive="base">
                                            <p:cTn id="127" dur="500" fill="hold"/>
                                            <p:tgtEl>
                                              <p:spTgt spid="31"/>
                                            </p:tgtEl>
                                            <p:attrNameLst>
                                              <p:attrName>ppt_y</p:attrName>
                                            </p:attrNameLst>
                                          </p:cBhvr>
                                          <p:tavLst>
                                            <p:tav tm="0">
                                              <p:val>
                                                <p:strVal val="1+#ppt_h/2"/>
                                              </p:val>
                                            </p:tav>
                                            <p:tav tm="100000">
                                              <p:val>
                                                <p:strVal val="#ppt_y"/>
                                              </p:val>
                                            </p:tav>
                                          </p:tavLst>
                                        </p:anim>
                                      </p:childTnLst>
                                    </p:cTn>
                                  </p:par>
                                  <p:par>
                                    <p:cTn id="128" presetID="2" presetClass="entr" presetSubtype="4" decel="100000" fill="hold" nodeType="with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additive="base">
                                            <p:cTn id="130" dur="500" fill="hold"/>
                                            <p:tgtEl>
                                              <p:spTgt spid="36"/>
                                            </p:tgtEl>
                                            <p:attrNameLst>
                                              <p:attrName>ppt_x</p:attrName>
                                            </p:attrNameLst>
                                          </p:cBhvr>
                                          <p:tavLst>
                                            <p:tav tm="0">
                                              <p:val>
                                                <p:strVal val="#ppt_x"/>
                                              </p:val>
                                            </p:tav>
                                            <p:tav tm="100000">
                                              <p:val>
                                                <p:strVal val="#ppt_x"/>
                                              </p:val>
                                            </p:tav>
                                          </p:tavLst>
                                        </p:anim>
                                        <p:anim calcmode="lin" valueType="num">
                                          <p:cBhvr additive="base">
                                            <p:cTn id="131" dur="500" fill="hold"/>
                                            <p:tgtEl>
                                              <p:spTgt spid="36"/>
                                            </p:tgtEl>
                                            <p:attrNameLst>
                                              <p:attrName>ppt_y</p:attrName>
                                            </p:attrNameLst>
                                          </p:cBhvr>
                                          <p:tavLst>
                                            <p:tav tm="0">
                                              <p:val>
                                                <p:strVal val="1+#ppt_h/2"/>
                                              </p:val>
                                            </p:tav>
                                            <p:tav tm="100000">
                                              <p:val>
                                                <p:strVal val="#ppt_y"/>
                                              </p:val>
                                            </p:tav>
                                          </p:tavLst>
                                        </p:anim>
                                      </p:childTnLst>
                                    </p:cTn>
                                  </p:par>
                                </p:childTnLst>
                              </p:cTn>
                            </p:par>
                            <p:par>
                              <p:cTn id="132" fill="hold">
                                <p:stCondLst>
                                  <p:cond delay="11200"/>
                                </p:stCondLst>
                                <p:childTnLst>
                                  <p:par>
                                    <p:cTn id="133" presetID="1" presetClass="entr" presetSubtype="0" fill="hold" grpId="0" nodeType="afterEffect">
                                      <p:stCondLst>
                                        <p:cond delay="0"/>
                                      </p:stCondLst>
                                      <p:childTnLst>
                                        <p:set>
                                          <p:cBhvr>
                                            <p:cTn id="134"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13" grpId="0"/>
          <p:bldP spid="14" grpId="0"/>
          <p:bldP spid="15" grpId="0"/>
          <p:bldP spid="16" grpId="0"/>
          <p:bldP spid="17" grpId="0"/>
          <p:bldP spid="18" grpId="0"/>
          <p:bldP spid="19" grpId="0"/>
          <p:bldP spid="51" grpId="0" animBg="1"/>
          <p:bldP spid="52" grpId="0"/>
          <p:bldP spid="53" grpId="0"/>
          <p:bldP spid="55" grpId="0" animBg="1"/>
          <p:bldP spid="56" grpId="0" animBg="1"/>
          <p:bldP spid="57" grpId="0" animBg="1"/>
          <p:bldP spid="58" grpId="0" animBg="1"/>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00" fill="hold"/>
                                            <p:tgtEl>
                                              <p:spTgt spid="58"/>
                                            </p:tgtEl>
                                            <p:attrNameLst>
                                              <p:attrName>ppt_w</p:attrName>
                                            </p:attrNameLst>
                                          </p:cBhvr>
                                          <p:tavLst>
                                            <p:tav tm="0">
                                              <p:val>
                                                <p:strVal val="#ppt_w+.3"/>
                                              </p:val>
                                            </p:tav>
                                            <p:tav tm="100000">
                                              <p:val>
                                                <p:strVal val="#ppt_w"/>
                                              </p:val>
                                            </p:tav>
                                          </p:tavLst>
                                        </p:anim>
                                        <p:anim calcmode="lin" valueType="num">
                                          <p:cBhvr>
                                            <p:cTn id="8" dur="700" fill="hold"/>
                                            <p:tgtEl>
                                              <p:spTgt spid="58"/>
                                            </p:tgtEl>
                                            <p:attrNameLst>
                                              <p:attrName>ppt_h</p:attrName>
                                            </p:attrNameLst>
                                          </p:cBhvr>
                                          <p:tavLst>
                                            <p:tav tm="0">
                                              <p:val>
                                                <p:strVal val="#ppt_h"/>
                                              </p:val>
                                            </p:tav>
                                            <p:tav tm="100000">
                                              <p:val>
                                                <p:strVal val="#ppt_h"/>
                                              </p:val>
                                            </p:tav>
                                          </p:tavLst>
                                        </p:anim>
                                        <p:animEffect transition="in" filter="fade">
                                          <p:cBhvr>
                                            <p:cTn id="9" dur="700"/>
                                            <p:tgtEl>
                                              <p:spTgt spid="5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700" fill="hold"/>
                                            <p:tgtEl>
                                              <p:spTgt spid="57"/>
                                            </p:tgtEl>
                                            <p:attrNameLst>
                                              <p:attrName>ppt_w</p:attrName>
                                            </p:attrNameLst>
                                          </p:cBhvr>
                                          <p:tavLst>
                                            <p:tav tm="0">
                                              <p:val>
                                                <p:strVal val="#ppt_w+.3"/>
                                              </p:val>
                                            </p:tav>
                                            <p:tav tm="100000">
                                              <p:val>
                                                <p:strVal val="#ppt_w"/>
                                              </p:val>
                                            </p:tav>
                                          </p:tavLst>
                                        </p:anim>
                                        <p:anim calcmode="lin" valueType="num">
                                          <p:cBhvr>
                                            <p:cTn id="13" dur="700" fill="hold"/>
                                            <p:tgtEl>
                                              <p:spTgt spid="57"/>
                                            </p:tgtEl>
                                            <p:attrNameLst>
                                              <p:attrName>ppt_h</p:attrName>
                                            </p:attrNameLst>
                                          </p:cBhvr>
                                          <p:tavLst>
                                            <p:tav tm="0">
                                              <p:val>
                                                <p:strVal val="#ppt_h"/>
                                              </p:val>
                                            </p:tav>
                                            <p:tav tm="100000">
                                              <p:val>
                                                <p:strVal val="#ppt_h"/>
                                              </p:val>
                                            </p:tav>
                                          </p:tavLst>
                                        </p:anim>
                                        <p:animEffect transition="in" filter="fade">
                                          <p:cBhvr>
                                            <p:cTn id="14" dur="700"/>
                                            <p:tgtEl>
                                              <p:spTgt spid="5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700" fill="hold"/>
                                            <p:tgtEl>
                                              <p:spTgt spid="56"/>
                                            </p:tgtEl>
                                            <p:attrNameLst>
                                              <p:attrName>ppt_w</p:attrName>
                                            </p:attrNameLst>
                                          </p:cBhvr>
                                          <p:tavLst>
                                            <p:tav tm="0">
                                              <p:val>
                                                <p:strVal val="#ppt_w+.3"/>
                                              </p:val>
                                            </p:tav>
                                            <p:tav tm="100000">
                                              <p:val>
                                                <p:strVal val="#ppt_w"/>
                                              </p:val>
                                            </p:tav>
                                          </p:tavLst>
                                        </p:anim>
                                        <p:anim calcmode="lin" valueType="num">
                                          <p:cBhvr>
                                            <p:cTn id="18" dur="700" fill="hold"/>
                                            <p:tgtEl>
                                              <p:spTgt spid="56"/>
                                            </p:tgtEl>
                                            <p:attrNameLst>
                                              <p:attrName>ppt_h</p:attrName>
                                            </p:attrNameLst>
                                          </p:cBhvr>
                                          <p:tavLst>
                                            <p:tav tm="0">
                                              <p:val>
                                                <p:strVal val="#ppt_h"/>
                                              </p:val>
                                            </p:tav>
                                            <p:tav tm="100000">
                                              <p:val>
                                                <p:strVal val="#ppt_h"/>
                                              </p:val>
                                            </p:tav>
                                          </p:tavLst>
                                        </p:anim>
                                        <p:animEffect transition="in" filter="fade">
                                          <p:cBhvr>
                                            <p:cTn id="19" dur="700"/>
                                            <p:tgtEl>
                                              <p:spTgt spid="56"/>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600" fill="hold"/>
                                            <p:tgtEl>
                                              <p:spTgt spid="55"/>
                                            </p:tgtEl>
                                            <p:attrNameLst>
                                              <p:attrName>ppt_x</p:attrName>
                                            </p:attrNameLst>
                                          </p:cBhvr>
                                          <p:tavLst>
                                            <p:tav tm="0">
                                              <p:val>
                                                <p:strVal val="1+#ppt_w/2"/>
                                              </p:val>
                                            </p:tav>
                                            <p:tav tm="100000">
                                              <p:val>
                                                <p:strVal val="#ppt_x"/>
                                              </p:val>
                                            </p:tav>
                                          </p:tavLst>
                                        </p:anim>
                                        <p:anim calcmode="lin" valueType="num">
                                          <p:cBhvr additive="base">
                                            <p:cTn id="23" dur="6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ppt_x</p:attrName>
                                            </p:attrNameLst>
                                          </p:cBhvr>
                                          <p:tavLst>
                                            <p:tav tm="0">
                                              <p:val>
                                                <p:strVal val="#ppt_x-#ppt_w/2"/>
                                              </p:val>
                                            </p:tav>
                                            <p:tav tm="100000">
                                              <p:val>
                                                <p:strVal val="#ppt_x"/>
                                              </p:val>
                                            </p:tav>
                                          </p:tavLst>
                                        </p:anim>
                                        <p:anim calcmode="lin" valueType="num">
                                          <p:cBhvr>
                                            <p:cTn id="28" dur="500" fill="hold"/>
                                            <p:tgtEl>
                                              <p:spTgt spid="51"/>
                                            </p:tgtEl>
                                            <p:attrNameLst>
                                              <p:attrName>ppt_y</p:attrName>
                                            </p:attrNameLst>
                                          </p:cBhvr>
                                          <p:tavLst>
                                            <p:tav tm="0">
                                              <p:val>
                                                <p:strVal val="#ppt_y"/>
                                              </p:val>
                                            </p:tav>
                                            <p:tav tm="100000">
                                              <p:val>
                                                <p:strVal val="#ppt_y"/>
                                              </p:val>
                                            </p:tav>
                                          </p:tavLst>
                                        </p:anim>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ppt_x</p:attrName>
                                            </p:attrNameLst>
                                          </p:cBhvr>
                                          <p:tavLst>
                                            <p:tav tm="0">
                                              <p:val>
                                                <p:strVal val="#ppt_x"/>
                                              </p:val>
                                            </p:tav>
                                            <p:tav tm="100000">
                                              <p:val>
                                                <p:strVal val="#ppt_x"/>
                                              </p:val>
                                            </p:tav>
                                          </p:tavLst>
                                        </p:anim>
                                        <p:anim calcmode="lin" valueType="num">
                                          <p:cBhvr>
                                            <p:cTn id="35" dur="500" fill="hold"/>
                                            <p:tgtEl>
                                              <p:spTgt spid="52"/>
                                            </p:tgtEl>
                                            <p:attrNameLst>
                                              <p:attrName>ppt_y</p:attrName>
                                            </p:attrNameLst>
                                          </p:cBhvr>
                                          <p:tavLst>
                                            <p:tav tm="0">
                                              <p:val>
                                                <p:strVal val="#ppt_y+#ppt_h/2"/>
                                              </p:val>
                                            </p:tav>
                                            <p:tav tm="100000">
                                              <p:val>
                                                <p:strVal val="#ppt_y"/>
                                              </p:val>
                                            </p:tav>
                                          </p:tavLst>
                                        </p:anim>
                                        <p:anim calcmode="lin" valueType="num">
                                          <p:cBhvr>
                                            <p:cTn id="36" dur="500" fill="hold"/>
                                            <p:tgtEl>
                                              <p:spTgt spid="52"/>
                                            </p:tgtEl>
                                            <p:attrNameLst>
                                              <p:attrName>ppt_w</p:attrName>
                                            </p:attrNameLst>
                                          </p:cBhvr>
                                          <p:tavLst>
                                            <p:tav tm="0">
                                              <p:val>
                                                <p:strVal val="#ppt_w"/>
                                              </p:val>
                                            </p:tav>
                                            <p:tav tm="100000">
                                              <p:val>
                                                <p:strVal val="#ppt_w"/>
                                              </p:val>
                                            </p:tav>
                                          </p:tavLst>
                                        </p:anim>
                                        <p:anim calcmode="lin" valueType="num">
                                          <p:cBhvr>
                                            <p:cTn id="37" dur="500" fill="hold"/>
                                            <p:tgtEl>
                                              <p:spTgt spid="52"/>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up)">
                                          <p:cBhvr>
                                            <p:cTn id="41" dur="200"/>
                                            <p:tgtEl>
                                              <p:spTgt spid="54"/>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ppt_x</p:attrName>
                                            </p:attrNameLst>
                                          </p:cBhvr>
                                          <p:tavLst>
                                            <p:tav tm="0">
                                              <p:val>
                                                <p:strVal val="#ppt_x"/>
                                              </p:val>
                                            </p:tav>
                                            <p:tav tm="100000">
                                              <p:val>
                                                <p:strVal val="#ppt_x"/>
                                              </p:val>
                                            </p:tav>
                                          </p:tavLst>
                                        </p:anim>
                                        <p:anim calcmode="lin" valueType="num">
                                          <p:cBhvr>
                                            <p:cTn id="46" dur="500" fill="hold"/>
                                            <p:tgtEl>
                                              <p:spTgt spid="53"/>
                                            </p:tgtEl>
                                            <p:attrNameLst>
                                              <p:attrName>ppt_y</p:attrName>
                                            </p:attrNameLst>
                                          </p:cBhvr>
                                          <p:tavLst>
                                            <p:tav tm="0">
                                              <p:val>
                                                <p:strVal val="#ppt_y+#ppt_h/2"/>
                                              </p:val>
                                            </p:tav>
                                            <p:tav tm="100000">
                                              <p:val>
                                                <p:strVal val="#ppt_y"/>
                                              </p:val>
                                            </p:tav>
                                          </p:tavLst>
                                        </p:anim>
                                        <p:anim calcmode="lin" valueType="num">
                                          <p:cBhvr>
                                            <p:cTn id="47" dur="500" fill="hold"/>
                                            <p:tgtEl>
                                              <p:spTgt spid="53"/>
                                            </p:tgtEl>
                                            <p:attrNameLst>
                                              <p:attrName>ppt_w</p:attrName>
                                            </p:attrNameLst>
                                          </p:cBhvr>
                                          <p:tavLst>
                                            <p:tav tm="0">
                                              <p:val>
                                                <p:strVal val="#ppt_w"/>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2" presetClass="entr" presetSubtype="1"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up)">
                                          <p:cBhvr>
                                            <p:cTn id="55" dur="500"/>
                                            <p:tgtEl>
                                              <p:spTgt spid="10"/>
                                            </p:tgtEl>
                                          </p:cBhvr>
                                        </p:animEffect>
                                      </p:childTnLst>
                                    </p:cTn>
                                  </p:par>
                                  <p:par>
                                    <p:cTn id="56" presetID="22" presetClass="entr" presetSubtype="1"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up)">
                                          <p:cBhvr>
                                            <p:cTn id="58" dur="500"/>
                                            <p:tgtEl>
                                              <p:spTgt spid="11"/>
                                            </p:tgtEl>
                                          </p:cBhvr>
                                        </p:animEffect>
                                      </p:childTnLst>
                                    </p:cTn>
                                  </p:par>
                                </p:childTnLst>
                              </p:cTn>
                            </p:par>
                            <p:par>
                              <p:cTn id="59" fill="hold">
                                <p:stCondLst>
                                  <p:cond delay="2700"/>
                                </p:stCondLst>
                                <p:childTnLst>
                                  <p:par>
                                    <p:cTn id="60" presetID="16" presetClass="entr" presetSubtype="21"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arn(inVertical)">
                                          <p:cBhvr>
                                            <p:cTn id="62" dur="500"/>
                                            <p:tgtEl>
                                              <p:spTgt spid="4"/>
                                            </p:tgtEl>
                                          </p:cBhvr>
                                        </p:animEffect>
                                      </p:childTnLst>
                                    </p:cTn>
                                  </p:par>
                                </p:childTnLst>
                              </p:cTn>
                            </p:par>
                            <p:par>
                              <p:cTn id="63" fill="hold">
                                <p:stCondLst>
                                  <p:cond delay="3200"/>
                                </p:stCondLst>
                                <p:childTnLst>
                                  <p:par>
                                    <p:cTn id="64" presetID="16" presetClass="entr" presetSubtype="26"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arn(inHorizontal)">
                                          <p:cBhvr>
                                            <p:cTn id="66" dur="500"/>
                                            <p:tgtEl>
                                              <p:spTgt spid="5"/>
                                            </p:tgtEl>
                                          </p:cBhvr>
                                        </p:animEffect>
                                      </p:childTnLst>
                                    </p:cTn>
                                  </p:par>
                                </p:childTnLst>
                              </p:cTn>
                            </p:par>
                            <p:par>
                              <p:cTn id="67" fill="hold">
                                <p:stCondLst>
                                  <p:cond delay="3700"/>
                                </p:stCondLst>
                                <p:childTnLst>
                                  <p:par>
                                    <p:cTn id="68" presetID="16" presetClass="entr" presetSubtype="21"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par>
                              <p:cTn id="71" fill="hold">
                                <p:stCondLst>
                                  <p:cond delay="4200"/>
                                </p:stCondLst>
                                <p:childTnLst>
                                  <p:par>
                                    <p:cTn id="72" presetID="16" presetClass="entr" presetSubtype="26"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Horizontal)">
                                          <p:cBhvr>
                                            <p:cTn id="74" dur="500"/>
                                            <p:tgtEl>
                                              <p:spTgt spid="7"/>
                                            </p:tgtEl>
                                          </p:cBhvr>
                                        </p:animEffect>
                                      </p:childTnLst>
                                    </p:cTn>
                                  </p:par>
                                </p:childTnLst>
                              </p:cTn>
                            </p:par>
                            <p:par>
                              <p:cTn id="75" fill="hold">
                                <p:stCondLst>
                                  <p:cond delay="4700"/>
                                </p:stCondLst>
                                <p:childTnLst>
                                  <p:par>
                                    <p:cTn id="76" presetID="47"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5700"/>
                                </p:stCondLst>
                                <p:childTnLst>
                                  <p:par>
                                    <p:cTn id="82" presetID="10" presetClass="entr" presetSubtype="0" fill="hold" grpId="0"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par>
                              <p:cTn id="85" fill="hold">
                                <p:stCondLst>
                                  <p:cond delay="6200"/>
                                </p:stCondLst>
                                <p:childTnLst>
                                  <p:par>
                                    <p:cTn id="86" presetID="47" presetClass="entr" presetSubtype="0"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par>
                              <p:cTn id="91" fill="hold">
                                <p:stCondLst>
                                  <p:cond delay="7200"/>
                                </p:stCondLst>
                                <p:childTnLst>
                                  <p:par>
                                    <p:cTn id="92" presetID="10" presetClass="entr" presetSubtype="0"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childTnLst>
                              </p:cTn>
                            </p:par>
                            <p:par>
                              <p:cTn id="95" fill="hold">
                                <p:stCondLst>
                                  <p:cond delay="7700"/>
                                </p:stCondLst>
                                <p:childTnLst>
                                  <p:par>
                                    <p:cTn id="96" presetID="47" presetClass="entr" presetSubtype="0"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par>
                              <p:cTn id="101" fill="hold">
                                <p:stCondLst>
                                  <p:cond delay="8700"/>
                                </p:stCondLst>
                                <p:childTnLst>
                                  <p:par>
                                    <p:cTn id="102" presetID="10"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par>
                              <p:cTn id="105" fill="hold">
                                <p:stCondLst>
                                  <p:cond delay="9200"/>
                                </p:stCondLst>
                                <p:childTnLst>
                                  <p:par>
                                    <p:cTn id="106" presetID="47" presetClass="entr" presetSubtype="0" fill="hold" grpId="0" nodeType="after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ppt_x</p:attrName>
                                            </p:attrNameLst>
                                          </p:cBhvr>
                                          <p:tavLst>
                                            <p:tav tm="0">
                                              <p:val>
                                                <p:strVal val="#ppt_x"/>
                                              </p:val>
                                            </p:tav>
                                            <p:tav tm="100000">
                                              <p:val>
                                                <p:strVal val="#ppt_x"/>
                                              </p:val>
                                            </p:tav>
                                          </p:tavLst>
                                        </p:anim>
                                        <p:anim calcmode="lin" valueType="num">
                                          <p:cBhvr>
                                            <p:cTn id="110" dur="1000" fill="hold"/>
                                            <p:tgtEl>
                                              <p:spTgt spid="18"/>
                                            </p:tgtEl>
                                            <p:attrNameLst>
                                              <p:attrName>ppt_y</p:attrName>
                                            </p:attrNameLst>
                                          </p:cBhvr>
                                          <p:tavLst>
                                            <p:tav tm="0">
                                              <p:val>
                                                <p:strVal val="#ppt_y-.1"/>
                                              </p:val>
                                            </p:tav>
                                            <p:tav tm="100000">
                                              <p:val>
                                                <p:strVal val="#ppt_y"/>
                                              </p:val>
                                            </p:tav>
                                          </p:tavLst>
                                        </p:anim>
                                      </p:childTnLst>
                                    </p:cTn>
                                  </p:par>
                                </p:childTnLst>
                              </p:cTn>
                            </p:par>
                            <p:par>
                              <p:cTn id="111" fill="hold">
                                <p:stCondLst>
                                  <p:cond delay="10200"/>
                                </p:stCondLst>
                                <p:childTnLst>
                                  <p:par>
                                    <p:cTn id="112" presetID="10" presetClass="entr" presetSubtype="0" fill="hold" grpId="0" nodeType="after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500"/>
                                            <p:tgtEl>
                                              <p:spTgt spid="19"/>
                                            </p:tgtEl>
                                          </p:cBhvr>
                                        </p:animEffect>
                                      </p:childTnLst>
                                    </p:cTn>
                                  </p:par>
                                </p:childTnLst>
                              </p:cTn>
                            </p:par>
                            <p:par>
                              <p:cTn id="115" fill="hold">
                                <p:stCondLst>
                                  <p:cond delay="10700"/>
                                </p:stCondLst>
                                <p:childTnLst>
                                  <p:par>
                                    <p:cTn id="116" presetID="2" presetClass="entr" presetSubtype="4" decel="100000"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additive="base">
                                            <p:cTn id="118" dur="500" fill="hold"/>
                                            <p:tgtEl>
                                              <p:spTgt spid="25"/>
                                            </p:tgtEl>
                                            <p:attrNameLst>
                                              <p:attrName>ppt_x</p:attrName>
                                            </p:attrNameLst>
                                          </p:cBhvr>
                                          <p:tavLst>
                                            <p:tav tm="0">
                                              <p:val>
                                                <p:strVal val="#ppt_x"/>
                                              </p:val>
                                            </p:tav>
                                            <p:tav tm="100000">
                                              <p:val>
                                                <p:strVal val="#ppt_x"/>
                                              </p:val>
                                            </p:tav>
                                          </p:tavLst>
                                        </p:anim>
                                        <p:anim calcmode="lin" valueType="num">
                                          <p:cBhvr additive="base">
                                            <p:cTn id="119" dur="500" fill="hold"/>
                                            <p:tgtEl>
                                              <p:spTgt spid="25"/>
                                            </p:tgtEl>
                                            <p:attrNameLst>
                                              <p:attrName>ppt_y</p:attrName>
                                            </p:attrNameLst>
                                          </p:cBhvr>
                                          <p:tavLst>
                                            <p:tav tm="0">
                                              <p:val>
                                                <p:strVal val="1+#ppt_h/2"/>
                                              </p:val>
                                            </p:tav>
                                            <p:tav tm="100000">
                                              <p:val>
                                                <p:strVal val="#ppt_y"/>
                                              </p:val>
                                            </p:tav>
                                          </p:tavLst>
                                        </p:anim>
                                      </p:childTnLst>
                                    </p:cTn>
                                  </p:par>
                                  <p:par>
                                    <p:cTn id="120" presetID="2" presetClass="entr" presetSubtype="4" decel="100000" fill="hold"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additive="base">
                                            <p:cTn id="122" dur="500" fill="hold"/>
                                            <p:tgtEl>
                                              <p:spTgt spid="26"/>
                                            </p:tgtEl>
                                            <p:attrNameLst>
                                              <p:attrName>ppt_x</p:attrName>
                                            </p:attrNameLst>
                                          </p:cBhvr>
                                          <p:tavLst>
                                            <p:tav tm="0">
                                              <p:val>
                                                <p:strVal val="#ppt_x"/>
                                              </p:val>
                                            </p:tav>
                                            <p:tav tm="100000">
                                              <p:val>
                                                <p:strVal val="#ppt_x"/>
                                              </p:val>
                                            </p:tav>
                                          </p:tavLst>
                                        </p:anim>
                                        <p:anim calcmode="lin" valueType="num">
                                          <p:cBhvr additive="base">
                                            <p:cTn id="123" dur="500" fill="hold"/>
                                            <p:tgtEl>
                                              <p:spTgt spid="26"/>
                                            </p:tgtEl>
                                            <p:attrNameLst>
                                              <p:attrName>ppt_y</p:attrName>
                                            </p:attrNameLst>
                                          </p:cBhvr>
                                          <p:tavLst>
                                            <p:tav tm="0">
                                              <p:val>
                                                <p:strVal val="1+#ppt_h/2"/>
                                              </p:val>
                                            </p:tav>
                                            <p:tav tm="100000">
                                              <p:val>
                                                <p:strVal val="#ppt_y"/>
                                              </p:val>
                                            </p:tav>
                                          </p:tavLst>
                                        </p:anim>
                                      </p:childTnLst>
                                    </p:cTn>
                                  </p:par>
                                  <p:par>
                                    <p:cTn id="124" presetID="2" presetClass="entr" presetSubtype="4" decel="10000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additive="base">
                                            <p:cTn id="126" dur="500" fill="hold"/>
                                            <p:tgtEl>
                                              <p:spTgt spid="31"/>
                                            </p:tgtEl>
                                            <p:attrNameLst>
                                              <p:attrName>ppt_x</p:attrName>
                                            </p:attrNameLst>
                                          </p:cBhvr>
                                          <p:tavLst>
                                            <p:tav tm="0">
                                              <p:val>
                                                <p:strVal val="#ppt_x"/>
                                              </p:val>
                                            </p:tav>
                                            <p:tav tm="100000">
                                              <p:val>
                                                <p:strVal val="#ppt_x"/>
                                              </p:val>
                                            </p:tav>
                                          </p:tavLst>
                                        </p:anim>
                                        <p:anim calcmode="lin" valueType="num">
                                          <p:cBhvr additive="base">
                                            <p:cTn id="127" dur="500" fill="hold"/>
                                            <p:tgtEl>
                                              <p:spTgt spid="31"/>
                                            </p:tgtEl>
                                            <p:attrNameLst>
                                              <p:attrName>ppt_y</p:attrName>
                                            </p:attrNameLst>
                                          </p:cBhvr>
                                          <p:tavLst>
                                            <p:tav tm="0">
                                              <p:val>
                                                <p:strVal val="1+#ppt_h/2"/>
                                              </p:val>
                                            </p:tav>
                                            <p:tav tm="100000">
                                              <p:val>
                                                <p:strVal val="#ppt_y"/>
                                              </p:val>
                                            </p:tav>
                                          </p:tavLst>
                                        </p:anim>
                                      </p:childTnLst>
                                    </p:cTn>
                                  </p:par>
                                  <p:par>
                                    <p:cTn id="128" presetID="2" presetClass="entr" presetSubtype="4" decel="100000" fill="hold" nodeType="withEffect">
                                      <p:stCondLst>
                                        <p:cond delay="0"/>
                                      </p:stCondLst>
                                      <p:childTnLst>
                                        <p:set>
                                          <p:cBhvr>
                                            <p:cTn id="129" dur="1" fill="hold">
                                              <p:stCondLst>
                                                <p:cond delay="0"/>
                                              </p:stCondLst>
                                            </p:cTn>
                                            <p:tgtEl>
                                              <p:spTgt spid="36"/>
                                            </p:tgtEl>
                                            <p:attrNameLst>
                                              <p:attrName>style.visibility</p:attrName>
                                            </p:attrNameLst>
                                          </p:cBhvr>
                                          <p:to>
                                            <p:strVal val="visible"/>
                                          </p:to>
                                        </p:set>
                                        <p:anim calcmode="lin" valueType="num">
                                          <p:cBhvr additive="base">
                                            <p:cTn id="130" dur="500" fill="hold"/>
                                            <p:tgtEl>
                                              <p:spTgt spid="36"/>
                                            </p:tgtEl>
                                            <p:attrNameLst>
                                              <p:attrName>ppt_x</p:attrName>
                                            </p:attrNameLst>
                                          </p:cBhvr>
                                          <p:tavLst>
                                            <p:tav tm="0">
                                              <p:val>
                                                <p:strVal val="#ppt_x"/>
                                              </p:val>
                                            </p:tav>
                                            <p:tav tm="100000">
                                              <p:val>
                                                <p:strVal val="#ppt_x"/>
                                              </p:val>
                                            </p:tav>
                                          </p:tavLst>
                                        </p:anim>
                                        <p:anim calcmode="lin" valueType="num">
                                          <p:cBhvr additive="base">
                                            <p:cTn id="131" dur="500" fill="hold"/>
                                            <p:tgtEl>
                                              <p:spTgt spid="36"/>
                                            </p:tgtEl>
                                            <p:attrNameLst>
                                              <p:attrName>ppt_y</p:attrName>
                                            </p:attrNameLst>
                                          </p:cBhvr>
                                          <p:tavLst>
                                            <p:tav tm="0">
                                              <p:val>
                                                <p:strVal val="1+#ppt_h/2"/>
                                              </p:val>
                                            </p:tav>
                                            <p:tav tm="100000">
                                              <p:val>
                                                <p:strVal val="#ppt_y"/>
                                              </p:val>
                                            </p:tav>
                                          </p:tavLst>
                                        </p:anim>
                                      </p:childTnLst>
                                    </p:cTn>
                                  </p:par>
                                </p:childTnLst>
                              </p:cTn>
                            </p:par>
                            <p:par>
                              <p:cTn id="132" fill="hold">
                                <p:stCondLst>
                                  <p:cond delay="11200"/>
                                </p:stCondLst>
                                <p:childTnLst>
                                  <p:par>
                                    <p:cTn id="133" presetID="1" presetClass="entr" presetSubtype="0" fill="hold" grpId="0" nodeType="afterEffect">
                                      <p:stCondLst>
                                        <p:cond delay="0"/>
                                      </p:stCondLst>
                                      <p:childTnLst>
                                        <p:set>
                                          <p:cBhvr>
                                            <p:cTn id="134" dur="1" fill="hold">
                                              <p:stCondLst>
                                                <p:cond delay="499"/>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13" grpId="0"/>
          <p:bldP spid="14" grpId="0"/>
          <p:bldP spid="15" grpId="0"/>
          <p:bldP spid="16" grpId="0"/>
          <p:bldP spid="17" grpId="0"/>
          <p:bldP spid="18" grpId="0"/>
          <p:bldP spid="19" grpId="0"/>
          <p:bldP spid="51" grpId="0" animBg="1"/>
          <p:bldP spid="52" grpId="0"/>
          <p:bldP spid="53" grpId="0"/>
          <p:bldP spid="55" grpId="0" animBg="1"/>
          <p:bldP spid="56" grpId="0" animBg="1"/>
          <p:bldP spid="57" grpId="0" animBg="1"/>
          <p:bldP spid="58" grpId="0" animBg="1"/>
          <p:bldP spid="4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文本框 87"/>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93" name="文本框 9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94" name="文本框 9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96" name="直接连接符 95"/>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98"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00"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01"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80" name="文本框 7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pic>
        <p:nvPicPr>
          <p:cNvPr id="81" name="图片占位符 8"/>
          <p:cNvPicPr>
            <a:picLocks noChangeAspect="1"/>
          </p:cNvPicPr>
          <p:nvPr/>
        </p:nvPicPr>
        <p:blipFill>
          <a:blip r:embed="rId1">
            <a:extLst>
              <a:ext uri="{28A0092B-C50C-407E-A947-70E740481C1C}">
                <a14:useLocalDpi xmlns:a14="http://schemas.microsoft.com/office/drawing/2010/main" val="0"/>
              </a:ext>
            </a:extLst>
          </a:blip>
          <a:srcRect t="20018" b="20018"/>
          <a:stretch>
            <a:fillRect/>
          </a:stretch>
        </p:blipFill>
        <p:spPr>
          <a:xfrm>
            <a:off x="889621" y="1476075"/>
            <a:ext cx="3600000" cy="2160000"/>
          </a:xfrm>
          <a:prstGeom prst="rect">
            <a:avLst/>
          </a:prstGeom>
        </p:spPr>
      </p:pic>
      <p:pic>
        <p:nvPicPr>
          <p:cNvPr id="82" name="图片占位符 11"/>
          <p:cNvPicPr>
            <a:picLocks noChangeAspect="1"/>
          </p:cNvPicPr>
          <p:nvPr/>
        </p:nvPicPr>
        <p:blipFill>
          <a:blip r:embed="rId2">
            <a:extLst>
              <a:ext uri="{28A0092B-C50C-407E-A947-70E740481C1C}">
                <a14:useLocalDpi xmlns:a14="http://schemas.microsoft.com/office/drawing/2010/main" val="0"/>
              </a:ext>
            </a:extLst>
          </a:blip>
          <a:srcRect l="25534" r="25534"/>
          <a:stretch>
            <a:fillRect/>
          </a:stretch>
        </p:blipFill>
        <p:spPr>
          <a:xfrm>
            <a:off x="4625395" y="1447501"/>
            <a:ext cx="2880000" cy="3920354"/>
          </a:xfrm>
          <a:prstGeom prst="rect">
            <a:avLst/>
          </a:prstGeom>
        </p:spPr>
      </p:pic>
      <p:pic>
        <p:nvPicPr>
          <p:cNvPr id="83" name="图片占位符 12"/>
          <p:cNvPicPr>
            <a:picLocks noChangeAspect="1"/>
          </p:cNvPicPr>
          <p:nvPr/>
        </p:nvPicPr>
        <p:blipFill>
          <a:blip r:embed="rId3" cstate="print">
            <a:extLst>
              <a:ext uri="{28A0092B-C50C-407E-A947-70E740481C1C}">
                <a14:useLocalDpi xmlns:a14="http://schemas.microsoft.com/office/drawing/2010/main" val="0"/>
              </a:ext>
            </a:extLst>
          </a:blip>
          <a:srcRect l="23842" r="23842"/>
          <a:stretch>
            <a:fillRect/>
          </a:stretch>
        </p:blipFill>
        <p:spPr>
          <a:xfrm>
            <a:off x="7635853" y="1476075"/>
            <a:ext cx="1728000" cy="1980000"/>
          </a:xfrm>
          <a:prstGeom prst="rect">
            <a:avLst/>
          </a:prstGeom>
        </p:spPr>
      </p:pic>
      <p:pic>
        <p:nvPicPr>
          <p:cNvPr id="84" name="图片占位符 14"/>
          <p:cNvPicPr>
            <a:picLocks noChangeAspect="1"/>
          </p:cNvPicPr>
          <p:nvPr/>
        </p:nvPicPr>
        <p:blipFill>
          <a:blip r:embed="rId4" cstate="print">
            <a:extLst>
              <a:ext uri="{28A0092B-C50C-407E-A947-70E740481C1C}">
                <a14:useLocalDpi xmlns:a14="http://schemas.microsoft.com/office/drawing/2010/main" val="0"/>
              </a:ext>
            </a:extLst>
          </a:blip>
          <a:srcRect t="7786" b="7786"/>
          <a:stretch>
            <a:fillRect/>
          </a:stretch>
        </p:blipFill>
        <p:spPr>
          <a:xfrm>
            <a:off x="9509767" y="1476075"/>
            <a:ext cx="1728000" cy="1980000"/>
          </a:xfrm>
          <a:prstGeom prst="rect">
            <a:avLst/>
          </a:prstGeom>
        </p:spPr>
      </p:pic>
      <p:pic>
        <p:nvPicPr>
          <p:cNvPr id="85" name="图片占位符 13"/>
          <p:cNvPicPr>
            <a:picLocks noChangeAspect="1"/>
          </p:cNvPicPr>
          <p:nvPr/>
        </p:nvPicPr>
        <p:blipFill>
          <a:blip r:embed="rId5" cstate="print">
            <a:extLst>
              <a:ext uri="{28A0092B-C50C-407E-A947-70E740481C1C}">
                <a14:useLocalDpi xmlns:a14="http://schemas.microsoft.com/office/drawing/2010/main" val="0"/>
              </a:ext>
            </a:extLst>
          </a:blip>
          <a:srcRect t="25132" b="25132"/>
          <a:stretch>
            <a:fillRect/>
          </a:stretch>
        </p:blipFill>
        <p:spPr>
          <a:xfrm>
            <a:off x="7635853" y="3576532"/>
            <a:ext cx="3600000" cy="1791324"/>
          </a:xfrm>
          <a:prstGeom prst="rect">
            <a:avLst/>
          </a:prstGeom>
        </p:spPr>
      </p:pic>
      <p:pic>
        <p:nvPicPr>
          <p:cNvPr id="86" name="图片占位符 10"/>
          <p:cNvPicPr>
            <a:picLocks noChangeAspect="1"/>
          </p:cNvPicPr>
          <p:nvPr/>
        </p:nvPicPr>
        <p:blipFill>
          <a:blip r:embed="rId6" cstate="print">
            <a:extLst>
              <a:ext uri="{28A0092B-C50C-407E-A947-70E740481C1C}">
                <a14:useLocalDpi xmlns:a14="http://schemas.microsoft.com/office/drawing/2010/main" val="0"/>
              </a:ext>
            </a:extLst>
          </a:blip>
          <a:srcRect l="17863" r="17863"/>
          <a:stretch>
            <a:fillRect/>
          </a:stretch>
        </p:blipFill>
        <p:spPr>
          <a:xfrm>
            <a:off x="2761642" y="3756532"/>
            <a:ext cx="1728000" cy="1611324"/>
          </a:xfrm>
          <a:prstGeom prst="rect">
            <a:avLst/>
          </a:prstGeom>
        </p:spPr>
      </p:pic>
      <p:pic>
        <p:nvPicPr>
          <p:cNvPr id="87" name="图片占位符 9"/>
          <p:cNvPicPr>
            <a:picLocks noChangeAspect="1"/>
          </p:cNvPicPr>
          <p:nvPr/>
        </p:nvPicPr>
        <p:blipFill>
          <a:blip r:embed="rId7" cstate="print">
            <a:extLst>
              <a:ext uri="{28A0092B-C50C-407E-A947-70E740481C1C}">
                <a14:useLocalDpi xmlns:a14="http://schemas.microsoft.com/office/drawing/2010/main" val="0"/>
              </a:ext>
            </a:extLst>
          </a:blip>
          <a:srcRect l="14271" r="14271"/>
          <a:stretch>
            <a:fillRect/>
          </a:stretch>
        </p:blipFill>
        <p:spPr>
          <a:xfrm>
            <a:off x="889621" y="3756532"/>
            <a:ext cx="1728000" cy="1611324"/>
          </a:xfrm>
          <a:prstGeom prst="rect">
            <a:avLst/>
          </a:prstGeom>
        </p:spPr>
      </p:pic>
      <p:sp>
        <p:nvSpPr>
          <p:cNvPr id="103" name="文本框 102"/>
          <p:cNvSpPr txBox="1"/>
          <p:nvPr/>
        </p:nvSpPr>
        <p:spPr>
          <a:xfrm>
            <a:off x="1858188" y="5604502"/>
            <a:ext cx="8650157" cy="669414"/>
          </a:xfrm>
          <a:prstGeom prst="rect">
            <a:avLst/>
          </a:prstGeom>
          <a:noFill/>
        </p:spPr>
        <p:txBody>
          <a:bodyPr wrap="square" rtlCol="0">
            <a:spAutoFit/>
          </a:bodyPr>
          <a:lstStyle/>
          <a:p>
            <a:pPr>
              <a:lnSpc>
                <a:spcPts val="1500"/>
              </a:lnSpc>
              <a:spcBef>
                <a:spcPts val="2400"/>
              </a:spcBef>
              <a:spcAft>
                <a:spcPts val="1200"/>
              </a:spcAft>
            </a:pPr>
            <a:r>
              <a:rPr lang="zh-CN" altLang="en-US" sz="1000" dirty="0">
                <a:latin typeface="方正黑体简体" panose="03000509000000000000" pitchFamily="65" charset="-122"/>
                <a:ea typeface="方正黑体简体" panose="03000509000000000000" pitchFamily="65" charset="-122"/>
              </a:rPr>
              <a:t>输入您的文本输入您的文本输入您的文本输入您的文本输入您的文本输入您的文本输入您的文本输入您的文本输入您的文本输入您的文本输入您的文本输入您的文本输入您的文本输入您的文本输入您的文本输入您的文本输入您的文本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输入您的文本</a:t>
            </a:r>
            <a:r>
              <a:rPr lang="zh-CN" altLang="en-US" sz="1000" dirty="0" smtClean="0">
                <a:latin typeface="方正黑体简体" panose="03000509000000000000" pitchFamily="65" charset="-122"/>
                <a:ea typeface="方正黑体简体" panose="03000509000000000000" pitchFamily="65" charset="-122"/>
              </a:rPr>
              <a:t>输入</a:t>
            </a:r>
            <a:r>
              <a:rPr lang="zh-CN" altLang="en-US" sz="1000" dirty="0">
                <a:latin typeface="方正黑体简体" panose="03000509000000000000" pitchFamily="65" charset="-122"/>
                <a:ea typeface="方正黑体简体" panose="03000509000000000000" pitchFamily="65" charset="-122"/>
              </a:rPr>
              <a:t>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r>
              <a:rPr lang="zh-CN" altLang="en-US" sz="1000" dirty="0">
                <a:latin typeface="方正黑体简体" panose="03000509000000000000" pitchFamily="65" charset="-122"/>
                <a:ea typeface="方正黑体简体" panose="03000509000000000000" pitchFamily="65" charset="-122"/>
              </a:rPr>
              <a:t>输入您的</a:t>
            </a:r>
            <a:r>
              <a:rPr lang="zh-CN" altLang="en-US" sz="1000" dirty="0" smtClean="0">
                <a:latin typeface="方正黑体简体" panose="03000509000000000000" pitchFamily="65" charset="-122"/>
                <a:ea typeface="方正黑体简体" panose="03000509000000000000" pitchFamily="65" charset="-122"/>
              </a:rPr>
              <a:t>文本</a:t>
            </a:r>
            <a:endParaRPr lang="zh-CN" altLang="en-US" sz="1000" dirty="0">
              <a:latin typeface="方正黑体简体" panose="03000509000000000000" pitchFamily="65" charset="-122"/>
              <a:ea typeface="方正黑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700" fill="hold"/>
                                            <p:tgtEl>
                                              <p:spTgt spid="101"/>
                                            </p:tgtEl>
                                            <p:attrNameLst>
                                              <p:attrName>ppt_w</p:attrName>
                                            </p:attrNameLst>
                                          </p:cBhvr>
                                          <p:tavLst>
                                            <p:tav tm="0">
                                              <p:val>
                                                <p:strVal val="#ppt_w+.3"/>
                                              </p:val>
                                            </p:tav>
                                            <p:tav tm="100000">
                                              <p:val>
                                                <p:strVal val="#ppt_w"/>
                                              </p:val>
                                            </p:tav>
                                          </p:tavLst>
                                        </p:anim>
                                        <p:anim calcmode="lin" valueType="num">
                                          <p:cBhvr>
                                            <p:cTn id="8" dur="700" fill="hold"/>
                                            <p:tgtEl>
                                              <p:spTgt spid="101"/>
                                            </p:tgtEl>
                                            <p:attrNameLst>
                                              <p:attrName>ppt_h</p:attrName>
                                            </p:attrNameLst>
                                          </p:cBhvr>
                                          <p:tavLst>
                                            <p:tav tm="0">
                                              <p:val>
                                                <p:strVal val="#ppt_h"/>
                                              </p:val>
                                            </p:tav>
                                            <p:tav tm="100000">
                                              <p:val>
                                                <p:strVal val="#ppt_h"/>
                                              </p:val>
                                            </p:tav>
                                          </p:tavLst>
                                        </p:anim>
                                        <p:animEffect transition="in" filter="fade">
                                          <p:cBhvr>
                                            <p:cTn id="9" dur="700"/>
                                            <p:tgtEl>
                                              <p:spTgt spid="10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700" fill="hold"/>
                                            <p:tgtEl>
                                              <p:spTgt spid="100"/>
                                            </p:tgtEl>
                                            <p:attrNameLst>
                                              <p:attrName>ppt_w</p:attrName>
                                            </p:attrNameLst>
                                          </p:cBhvr>
                                          <p:tavLst>
                                            <p:tav tm="0">
                                              <p:val>
                                                <p:strVal val="#ppt_w+.3"/>
                                              </p:val>
                                            </p:tav>
                                            <p:tav tm="100000">
                                              <p:val>
                                                <p:strVal val="#ppt_w"/>
                                              </p:val>
                                            </p:tav>
                                          </p:tavLst>
                                        </p:anim>
                                        <p:anim calcmode="lin" valueType="num">
                                          <p:cBhvr>
                                            <p:cTn id="13" dur="700" fill="hold"/>
                                            <p:tgtEl>
                                              <p:spTgt spid="100"/>
                                            </p:tgtEl>
                                            <p:attrNameLst>
                                              <p:attrName>ppt_h</p:attrName>
                                            </p:attrNameLst>
                                          </p:cBhvr>
                                          <p:tavLst>
                                            <p:tav tm="0">
                                              <p:val>
                                                <p:strVal val="#ppt_h"/>
                                              </p:val>
                                            </p:tav>
                                            <p:tav tm="100000">
                                              <p:val>
                                                <p:strVal val="#ppt_h"/>
                                              </p:val>
                                            </p:tav>
                                          </p:tavLst>
                                        </p:anim>
                                        <p:animEffect transition="in" filter="fade">
                                          <p:cBhvr>
                                            <p:cTn id="14" dur="700"/>
                                            <p:tgtEl>
                                              <p:spTgt spid="10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700" fill="hold"/>
                                            <p:tgtEl>
                                              <p:spTgt spid="98"/>
                                            </p:tgtEl>
                                            <p:attrNameLst>
                                              <p:attrName>ppt_w</p:attrName>
                                            </p:attrNameLst>
                                          </p:cBhvr>
                                          <p:tavLst>
                                            <p:tav tm="0">
                                              <p:val>
                                                <p:strVal val="#ppt_w+.3"/>
                                              </p:val>
                                            </p:tav>
                                            <p:tav tm="100000">
                                              <p:val>
                                                <p:strVal val="#ppt_w"/>
                                              </p:val>
                                            </p:tav>
                                          </p:tavLst>
                                        </p:anim>
                                        <p:anim calcmode="lin" valueType="num">
                                          <p:cBhvr>
                                            <p:cTn id="18" dur="700" fill="hold"/>
                                            <p:tgtEl>
                                              <p:spTgt spid="98"/>
                                            </p:tgtEl>
                                            <p:attrNameLst>
                                              <p:attrName>ppt_h</p:attrName>
                                            </p:attrNameLst>
                                          </p:cBhvr>
                                          <p:tavLst>
                                            <p:tav tm="0">
                                              <p:val>
                                                <p:strVal val="#ppt_h"/>
                                              </p:val>
                                            </p:tav>
                                            <p:tav tm="100000">
                                              <p:val>
                                                <p:strVal val="#ppt_h"/>
                                              </p:val>
                                            </p:tav>
                                          </p:tavLst>
                                        </p:anim>
                                        <p:animEffect transition="in" filter="fade">
                                          <p:cBhvr>
                                            <p:cTn id="19" dur="700"/>
                                            <p:tgtEl>
                                              <p:spTgt spid="98"/>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14:bounceEnd="25000">
                                          <p:cBhvr additive="base">
                                            <p:cTn id="22" dur="600" fill="hold"/>
                                            <p:tgtEl>
                                              <p:spTgt spid="97"/>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9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ppt_x</p:attrName>
                                            </p:attrNameLst>
                                          </p:cBhvr>
                                          <p:tavLst>
                                            <p:tav tm="0">
                                              <p:val>
                                                <p:strVal val="#ppt_x-#ppt_w/2"/>
                                              </p:val>
                                            </p:tav>
                                            <p:tav tm="100000">
                                              <p:val>
                                                <p:strVal val="#ppt_x"/>
                                              </p:val>
                                            </p:tav>
                                          </p:tavLst>
                                        </p:anim>
                                        <p:anim calcmode="lin" valueType="num">
                                          <p:cBhvr>
                                            <p:cTn id="28" dur="500" fill="hold"/>
                                            <p:tgtEl>
                                              <p:spTgt spid="88"/>
                                            </p:tgtEl>
                                            <p:attrNameLst>
                                              <p:attrName>ppt_y</p:attrName>
                                            </p:attrNameLst>
                                          </p:cBhvr>
                                          <p:tavLst>
                                            <p:tav tm="0">
                                              <p:val>
                                                <p:strVal val="#ppt_y"/>
                                              </p:val>
                                            </p:tav>
                                            <p:tav tm="100000">
                                              <p:val>
                                                <p:strVal val="#ppt_y"/>
                                              </p:val>
                                            </p:tav>
                                          </p:tavLst>
                                        </p:anim>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ppt_x</p:attrName>
                                            </p:attrNameLst>
                                          </p:cBhvr>
                                          <p:tavLst>
                                            <p:tav tm="0">
                                              <p:val>
                                                <p:strVal val="#ppt_x"/>
                                              </p:val>
                                            </p:tav>
                                            <p:tav tm="100000">
                                              <p:val>
                                                <p:strVal val="#ppt_x"/>
                                              </p:val>
                                            </p:tav>
                                          </p:tavLst>
                                        </p:anim>
                                        <p:anim calcmode="lin" valueType="num">
                                          <p:cBhvr>
                                            <p:cTn id="35" dur="500" fill="hold"/>
                                            <p:tgtEl>
                                              <p:spTgt spid="93"/>
                                            </p:tgtEl>
                                            <p:attrNameLst>
                                              <p:attrName>ppt_y</p:attrName>
                                            </p:attrNameLst>
                                          </p:cBhvr>
                                          <p:tavLst>
                                            <p:tav tm="0">
                                              <p:val>
                                                <p:strVal val="#ppt_y+#ppt_h/2"/>
                                              </p:val>
                                            </p:tav>
                                            <p:tav tm="100000">
                                              <p:val>
                                                <p:strVal val="#ppt_y"/>
                                              </p:val>
                                            </p:tav>
                                          </p:tavLst>
                                        </p:anim>
                                        <p:anim calcmode="lin" valueType="num">
                                          <p:cBhvr>
                                            <p:cTn id="36" dur="500" fill="hold"/>
                                            <p:tgtEl>
                                              <p:spTgt spid="93"/>
                                            </p:tgtEl>
                                            <p:attrNameLst>
                                              <p:attrName>ppt_w</p:attrName>
                                            </p:attrNameLst>
                                          </p:cBhvr>
                                          <p:tavLst>
                                            <p:tav tm="0">
                                              <p:val>
                                                <p:strVal val="#ppt_w"/>
                                              </p:val>
                                            </p:tav>
                                            <p:tav tm="100000">
                                              <p:val>
                                                <p:strVal val="#ppt_w"/>
                                              </p:val>
                                            </p:tav>
                                          </p:tavLst>
                                        </p:anim>
                                        <p:anim calcmode="lin" valueType="num">
                                          <p:cBhvr>
                                            <p:cTn id="37" dur="500" fill="hold"/>
                                            <p:tgtEl>
                                              <p:spTgt spid="9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200"/>
                                            <p:tgtEl>
                                              <p:spTgt spid="9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ppt_x</p:attrName>
                                            </p:attrNameLst>
                                          </p:cBhvr>
                                          <p:tavLst>
                                            <p:tav tm="0">
                                              <p:val>
                                                <p:strVal val="#ppt_x"/>
                                              </p:val>
                                            </p:tav>
                                            <p:tav tm="100000">
                                              <p:val>
                                                <p:strVal val="#ppt_x"/>
                                              </p:val>
                                            </p:tav>
                                          </p:tavLst>
                                        </p:anim>
                                        <p:anim calcmode="lin" valueType="num">
                                          <p:cBhvr>
                                            <p:cTn id="46" dur="500" fill="hold"/>
                                            <p:tgtEl>
                                              <p:spTgt spid="94"/>
                                            </p:tgtEl>
                                            <p:attrNameLst>
                                              <p:attrName>ppt_y</p:attrName>
                                            </p:attrNameLst>
                                          </p:cBhvr>
                                          <p:tavLst>
                                            <p:tav tm="0">
                                              <p:val>
                                                <p:strVal val="#ppt_y+#ppt_h/2"/>
                                              </p:val>
                                            </p:tav>
                                            <p:tav tm="100000">
                                              <p:val>
                                                <p:strVal val="#ppt_y"/>
                                              </p:val>
                                            </p:tav>
                                          </p:tavLst>
                                        </p:anim>
                                        <p:anim calcmode="lin" valueType="num">
                                          <p:cBhvr>
                                            <p:cTn id="47" dur="500" fill="hold"/>
                                            <p:tgtEl>
                                              <p:spTgt spid="94"/>
                                            </p:tgtEl>
                                            <p:attrNameLst>
                                              <p:attrName>ppt_w</p:attrName>
                                            </p:attrNameLst>
                                          </p:cBhvr>
                                          <p:tavLst>
                                            <p:tav tm="0">
                                              <p:val>
                                                <p:strVal val="#ppt_w"/>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5" presetClass="entr" presetSubtype="0"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500" decel="50000" fill="hold">
                                              <p:stCondLst>
                                                <p:cond delay="0"/>
                                              </p:stCondLst>
                                            </p:cTn>
                                            <p:tgtEl>
                                              <p:spTgt spid="8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8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81"/>
                                            </p:tgtEl>
                                            <p:attrNameLst>
                                              <p:attrName>ppt_w</p:attrName>
                                            </p:attrNameLst>
                                          </p:cBhvr>
                                          <p:tavLst>
                                            <p:tav tm="0">
                                              <p:val>
                                                <p:strVal val="#ppt_w*.05"/>
                                              </p:val>
                                            </p:tav>
                                            <p:tav tm="100000">
                                              <p:val>
                                                <p:strVal val="#ppt_w"/>
                                              </p:val>
                                            </p:tav>
                                          </p:tavLst>
                                        </p:anim>
                                        <p:anim calcmode="lin" valueType="num">
                                          <p:cBhvr>
                                            <p:cTn id="55" dur="1000" fill="hold"/>
                                            <p:tgtEl>
                                              <p:spTgt spid="8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8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8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8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81"/>
                                            </p:tgtEl>
                                          </p:cBhvr>
                                        </p:animEffect>
                                      </p:childTnLst>
                                    </p:cTn>
                                  </p:par>
                                  <p:par>
                                    <p:cTn id="60" presetID="25" presetClass="entr" presetSubtype="0"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p:cTn id="62"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65" dur="1000" fill="hold"/>
                                            <p:tgtEl>
                                              <p:spTgt spid="8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82"/>
                                            </p:tgtEl>
                                          </p:cBhvr>
                                        </p:animEffect>
                                      </p:childTnLst>
                                    </p:cTn>
                                  </p:par>
                                  <p:par>
                                    <p:cTn id="70" presetID="25" presetClass="entr" presetSubtype="0" fill="hold" nodeType="with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p:cTn id="72"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75" dur="1000" fill="hold"/>
                                            <p:tgtEl>
                                              <p:spTgt spid="83"/>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83"/>
                                            </p:tgtEl>
                                          </p:cBhvr>
                                        </p:animEffect>
                                      </p:childTnLst>
                                    </p:cTn>
                                  </p:par>
                                  <p:par>
                                    <p:cTn id="80" presetID="25" presetClass="entr" presetSubtype="0" fill="hold" nodeType="withEffect">
                                      <p:stCondLst>
                                        <p:cond delay="0"/>
                                      </p:stCondLst>
                                      <p:childTnLst>
                                        <p:set>
                                          <p:cBhvr>
                                            <p:cTn id="81" dur="1" fill="hold">
                                              <p:stCondLst>
                                                <p:cond delay="0"/>
                                              </p:stCondLst>
                                            </p:cTn>
                                            <p:tgtEl>
                                              <p:spTgt spid="84"/>
                                            </p:tgtEl>
                                            <p:attrNameLst>
                                              <p:attrName>style.visibility</p:attrName>
                                            </p:attrNameLst>
                                          </p:cBhvr>
                                          <p:to>
                                            <p:strVal val="visible"/>
                                          </p:to>
                                        </p:set>
                                        <p:anim calcmode="lin" valueType="num">
                                          <p:cBhvr>
                                            <p:cTn id="82"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85" dur="1000" fill="hold"/>
                                            <p:tgtEl>
                                              <p:spTgt spid="8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84"/>
                                            </p:tgtEl>
                                          </p:cBhvr>
                                        </p:animEffect>
                                      </p:childTnLst>
                                    </p:cTn>
                                  </p:par>
                                  <p:par>
                                    <p:cTn id="90" presetID="25" presetClass="entr" presetSubtype="0" fill="hold" nodeType="withEffect">
                                      <p:stCondLst>
                                        <p:cond delay="0"/>
                                      </p:stCondLst>
                                      <p:childTnLst>
                                        <p:set>
                                          <p:cBhvr>
                                            <p:cTn id="91" dur="1" fill="hold">
                                              <p:stCondLst>
                                                <p:cond delay="0"/>
                                              </p:stCondLst>
                                            </p:cTn>
                                            <p:tgtEl>
                                              <p:spTgt spid="85"/>
                                            </p:tgtEl>
                                            <p:attrNameLst>
                                              <p:attrName>style.visibility</p:attrName>
                                            </p:attrNameLst>
                                          </p:cBhvr>
                                          <p:to>
                                            <p:strVal val="visible"/>
                                          </p:to>
                                        </p:set>
                                        <p:anim calcmode="lin" valueType="num">
                                          <p:cBhvr>
                                            <p:cTn id="92" dur="500" decel="50000" fill="hold">
                                              <p:stCondLst>
                                                <p:cond delay="0"/>
                                              </p:stCondLst>
                                            </p:cTn>
                                            <p:tgtEl>
                                              <p:spTgt spid="85"/>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85"/>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85"/>
                                            </p:tgtEl>
                                            <p:attrNameLst>
                                              <p:attrName>ppt_w</p:attrName>
                                            </p:attrNameLst>
                                          </p:cBhvr>
                                          <p:tavLst>
                                            <p:tav tm="0">
                                              <p:val>
                                                <p:strVal val="#ppt_w*.05"/>
                                              </p:val>
                                            </p:tav>
                                            <p:tav tm="100000">
                                              <p:val>
                                                <p:strVal val="#ppt_w"/>
                                              </p:val>
                                            </p:tav>
                                          </p:tavLst>
                                        </p:anim>
                                        <p:anim calcmode="lin" valueType="num">
                                          <p:cBhvr>
                                            <p:cTn id="95" dur="1000" fill="hold"/>
                                            <p:tgtEl>
                                              <p:spTgt spid="85"/>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85"/>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85"/>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85"/>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85"/>
                                            </p:tgtEl>
                                          </p:cBhvr>
                                        </p:animEffect>
                                      </p:childTnLst>
                                    </p:cTn>
                                  </p:par>
                                  <p:par>
                                    <p:cTn id="100" presetID="25" presetClass="entr" presetSubtype="0"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decel="50000" fill="hold">
                                              <p:stCondLst>
                                                <p:cond delay="0"/>
                                              </p:stCondLst>
                                            </p:cTn>
                                            <p:tgtEl>
                                              <p:spTgt spid="86"/>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86"/>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86"/>
                                            </p:tgtEl>
                                            <p:attrNameLst>
                                              <p:attrName>ppt_w</p:attrName>
                                            </p:attrNameLst>
                                          </p:cBhvr>
                                          <p:tavLst>
                                            <p:tav tm="0">
                                              <p:val>
                                                <p:strVal val="#ppt_w*.05"/>
                                              </p:val>
                                            </p:tav>
                                            <p:tav tm="100000">
                                              <p:val>
                                                <p:strVal val="#ppt_w"/>
                                              </p:val>
                                            </p:tav>
                                          </p:tavLst>
                                        </p:anim>
                                        <p:anim calcmode="lin" valueType="num">
                                          <p:cBhvr>
                                            <p:cTn id="105" dur="1000" fill="hold"/>
                                            <p:tgtEl>
                                              <p:spTgt spid="86"/>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86"/>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86"/>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86"/>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86"/>
                                            </p:tgtEl>
                                          </p:cBhvr>
                                        </p:animEffect>
                                      </p:childTnLst>
                                    </p:cTn>
                                  </p:par>
                                  <p:par>
                                    <p:cTn id="110" presetID="25" presetClass="entr" presetSubtype="0" fill="hold" nodeType="withEffect">
                                      <p:stCondLst>
                                        <p:cond delay="0"/>
                                      </p:stCondLst>
                                      <p:childTnLst>
                                        <p:set>
                                          <p:cBhvr>
                                            <p:cTn id="111" dur="1" fill="hold">
                                              <p:stCondLst>
                                                <p:cond delay="0"/>
                                              </p:stCondLst>
                                            </p:cTn>
                                            <p:tgtEl>
                                              <p:spTgt spid="87"/>
                                            </p:tgtEl>
                                            <p:attrNameLst>
                                              <p:attrName>style.visibility</p:attrName>
                                            </p:attrNameLst>
                                          </p:cBhvr>
                                          <p:to>
                                            <p:strVal val="visible"/>
                                          </p:to>
                                        </p:set>
                                        <p:anim calcmode="lin" valueType="num">
                                          <p:cBhvr>
                                            <p:cTn id="112"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115" dur="1000" fill="hold"/>
                                            <p:tgtEl>
                                              <p:spTgt spid="87"/>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87"/>
                                            </p:tgtEl>
                                          </p:cBhvr>
                                        </p:animEffect>
                                      </p:childTnLst>
                                    </p:cTn>
                                  </p:par>
                                </p:childTnLst>
                              </p:cTn>
                            </p:par>
                            <p:par>
                              <p:cTn id="120" fill="hold">
                                <p:stCondLst>
                                  <p:cond delay="3200"/>
                                </p:stCondLst>
                                <p:childTnLst>
                                  <p:par>
                                    <p:cTn id="121" presetID="42" presetClass="entr" presetSubtype="0" fill="hold" grpId="0" nodeType="after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1000"/>
                                            <p:tgtEl>
                                              <p:spTgt spid="103"/>
                                            </p:tgtEl>
                                          </p:cBhvr>
                                        </p:animEffect>
                                        <p:anim calcmode="lin" valueType="num">
                                          <p:cBhvr>
                                            <p:cTn id="124" dur="1000" fill="hold"/>
                                            <p:tgtEl>
                                              <p:spTgt spid="103"/>
                                            </p:tgtEl>
                                            <p:attrNameLst>
                                              <p:attrName>ppt_x</p:attrName>
                                            </p:attrNameLst>
                                          </p:cBhvr>
                                          <p:tavLst>
                                            <p:tav tm="0">
                                              <p:val>
                                                <p:strVal val="#ppt_x"/>
                                              </p:val>
                                            </p:tav>
                                            <p:tav tm="100000">
                                              <p:val>
                                                <p:strVal val="#ppt_x"/>
                                              </p:val>
                                            </p:tav>
                                          </p:tavLst>
                                        </p:anim>
                                        <p:anim calcmode="lin" valueType="num">
                                          <p:cBhvr>
                                            <p:cTn id="125" dur="1000" fill="hold"/>
                                            <p:tgtEl>
                                              <p:spTgt spid="103"/>
                                            </p:tgtEl>
                                            <p:attrNameLst>
                                              <p:attrName>ppt_y</p:attrName>
                                            </p:attrNameLst>
                                          </p:cBhvr>
                                          <p:tavLst>
                                            <p:tav tm="0">
                                              <p:val>
                                                <p:strVal val="#ppt_y+.1"/>
                                              </p:val>
                                            </p:tav>
                                            <p:tav tm="100000">
                                              <p:val>
                                                <p:strVal val="#ppt_y"/>
                                              </p:val>
                                            </p:tav>
                                          </p:tavLst>
                                        </p:anim>
                                      </p:childTnLst>
                                    </p:cTn>
                                  </p:par>
                                </p:childTnLst>
                              </p:cTn>
                            </p:par>
                            <p:par>
                              <p:cTn id="126" fill="hold">
                                <p:stCondLst>
                                  <p:cond delay="4200"/>
                                </p:stCondLst>
                                <p:childTnLst>
                                  <p:par>
                                    <p:cTn id="127" presetID="1" presetClass="entr" presetSubtype="0" fill="hold" grpId="0" nodeType="afterEffect">
                                      <p:stCondLst>
                                        <p:cond delay="0"/>
                                      </p:stCondLst>
                                      <p:childTnLst>
                                        <p:set>
                                          <p:cBhvr>
                                            <p:cTn id="128" dur="1" fill="hold">
                                              <p:stCondLst>
                                                <p:cond delay="499"/>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3" grpId="0"/>
          <p:bldP spid="94" grpId="0"/>
          <p:bldP spid="97" grpId="0" animBg="1"/>
          <p:bldP spid="98" grpId="0" animBg="1"/>
          <p:bldP spid="100" grpId="0" animBg="1"/>
          <p:bldP spid="101" grpId="0" animBg="1"/>
          <p:bldP spid="80" grpId="0"/>
          <p:bldP spid="10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700" fill="hold"/>
                                            <p:tgtEl>
                                              <p:spTgt spid="101"/>
                                            </p:tgtEl>
                                            <p:attrNameLst>
                                              <p:attrName>ppt_w</p:attrName>
                                            </p:attrNameLst>
                                          </p:cBhvr>
                                          <p:tavLst>
                                            <p:tav tm="0">
                                              <p:val>
                                                <p:strVal val="#ppt_w+.3"/>
                                              </p:val>
                                            </p:tav>
                                            <p:tav tm="100000">
                                              <p:val>
                                                <p:strVal val="#ppt_w"/>
                                              </p:val>
                                            </p:tav>
                                          </p:tavLst>
                                        </p:anim>
                                        <p:anim calcmode="lin" valueType="num">
                                          <p:cBhvr>
                                            <p:cTn id="8" dur="700" fill="hold"/>
                                            <p:tgtEl>
                                              <p:spTgt spid="101"/>
                                            </p:tgtEl>
                                            <p:attrNameLst>
                                              <p:attrName>ppt_h</p:attrName>
                                            </p:attrNameLst>
                                          </p:cBhvr>
                                          <p:tavLst>
                                            <p:tav tm="0">
                                              <p:val>
                                                <p:strVal val="#ppt_h"/>
                                              </p:val>
                                            </p:tav>
                                            <p:tav tm="100000">
                                              <p:val>
                                                <p:strVal val="#ppt_h"/>
                                              </p:val>
                                            </p:tav>
                                          </p:tavLst>
                                        </p:anim>
                                        <p:animEffect transition="in" filter="fade">
                                          <p:cBhvr>
                                            <p:cTn id="9" dur="700"/>
                                            <p:tgtEl>
                                              <p:spTgt spid="10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700" fill="hold"/>
                                            <p:tgtEl>
                                              <p:spTgt spid="100"/>
                                            </p:tgtEl>
                                            <p:attrNameLst>
                                              <p:attrName>ppt_w</p:attrName>
                                            </p:attrNameLst>
                                          </p:cBhvr>
                                          <p:tavLst>
                                            <p:tav tm="0">
                                              <p:val>
                                                <p:strVal val="#ppt_w+.3"/>
                                              </p:val>
                                            </p:tav>
                                            <p:tav tm="100000">
                                              <p:val>
                                                <p:strVal val="#ppt_w"/>
                                              </p:val>
                                            </p:tav>
                                          </p:tavLst>
                                        </p:anim>
                                        <p:anim calcmode="lin" valueType="num">
                                          <p:cBhvr>
                                            <p:cTn id="13" dur="700" fill="hold"/>
                                            <p:tgtEl>
                                              <p:spTgt spid="100"/>
                                            </p:tgtEl>
                                            <p:attrNameLst>
                                              <p:attrName>ppt_h</p:attrName>
                                            </p:attrNameLst>
                                          </p:cBhvr>
                                          <p:tavLst>
                                            <p:tav tm="0">
                                              <p:val>
                                                <p:strVal val="#ppt_h"/>
                                              </p:val>
                                            </p:tav>
                                            <p:tav tm="100000">
                                              <p:val>
                                                <p:strVal val="#ppt_h"/>
                                              </p:val>
                                            </p:tav>
                                          </p:tavLst>
                                        </p:anim>
                                        <p:animEffect transition="in" filter="fade">
                                          <p:cBhvr>
                                            <p:cTn id="14" dur="700"/>
                                            <p:tgtEl>
                                              <p:spTgt spid="10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700" fill="hold"/>
                                            <p:tgtEl>
                                              <p:spTgt spid="98"/>
                                            </p:tgtEl>
                                            <p:attrNameLst>
                                              <p:attrName>ppt_w</p:attrName>
                                            </p:attrNameLst>
                                          </p:cBhvr>
                                          <p:tavLst>
                                            <p:tav tm="0">
                                              <p:val>
                                                <p:strVal val="#ppt_w+.3"/>
                                              </p:val>
                                            </p:tav>
                                            <p:tav tm="100000">
                                              <p:val>
                                                <p:strVal val="#ppt_w"/>
                                              </p:val>
                                            </p:tav>
                                          </p:tavLst>
                                        </p:anim>
                                        <p:anim calcmode="lin" valueType="num">
                                          <p:cBhvr>
                                            <p:cTn id="18" dur="700" fill="hold"/>
                                            <p:tgtEl>
                                              <p:spTgt spid="98"/>
                                            </p:tgtEl>
                                            <p:attrNameLst>
                                              <p:attrName>ppt_h</p:attrName>
                                            </p:attrNameLst>
                                          </p:cBhvr>
                                          <p:tavLst>
                                            <p:tav tm="0">
                                              <p:val>
                                                <p:strVal val="#ppt_h"/>
                                              </p:val>
                                            </p:tav>
                                            <p:tav tm="100000">
                                              <p:val>
                                                <p:strVal val="#ppt_h"/>
                                              </p:val>
                                            </p:tav>
                                          </p:tavLst>
                                        </p:anim>
                                        <p:animEffect transition="in" filter="fade">
                                          <p:cBhvr>
                                            <p:cTn id="19" dur="700"/>
                                            <p:tgtEl>
                                              <p:spTgt spid="98"/>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600" fill="hold"/>
                                            <p:tgtEl>
                                              <p:spTgt spid="97"/>
                                            </p:tgtEl>
                                            <p:attrNameLst>
                                              <p:attrName>ppt_x</p:attrName>
                                            </p:attrNameLst>
                                          </p:cBhvr>
                                          <p:tavLst>
                                            <p:tav tm="0">
                                              <p:val>
                                                <p:strVal val="1+#ppt_w/2"/>
                                              </p:val>
                                            </p:tav>
                                            <p:tav tm="100000">
                                              <p:val>
                                                <p:strVal val="#ppt_x"/>
                                              </p:val>
                                            </p:tav>
                                          </p:tavLst>
                                        </p:anim>
                                        <p:anim calcmode="lin" valueType="num">
                                          <p:cBhvr additive="base">
                                            <p:cTn id="23" dur="600" fill="hold"/>
                                            <p:tgtEl>
                                              <p:spTgt spid="9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ppt_x</p:attrName>
                                            </p:attrNameLst>
                                          </p:cBhvr>
                                          <p:tavLst>
                                            <p:tav tm="0">
                                              <p:val>
                                                <p:strVal val="#ppt_x-#ppt_w/2"/>
                                              </p:val>
                                            </p:tav>
                                            <p:tav tm="100000">
                                              <p:val>
                                                <p:strVal val="#ppt_x"/>
                                              </p:val>
                                            </p:tav>
                                          </p:tavLst>
                                        </p:anim>
                                        <p:anim calcmode="lin" valueType="num">
                                          <p:cBhvr>
                                            <p:cTn id="28" dur="500" fill="hold"/>
                                            <p:tgtEl>
                                              <p:spTgt spid="88"/>
                                            </p:tgtEl>
                                            <p:attrNameLst>
                                              <p:attrName>ppt_y</p:attrName>
                                            </p:attrNameLst>
                                          </p:cBhvr>
                                          <p:tavLst>
                                            <p:tav tm="0">
                                              <p:val>
                                                <p:strVal val="#ppt_y"/>
                                              </p:val>
                                            </p:tav>
                                            <p:tav tm="100000">
                                              <p:val>
                                                <p:strVal val="#ppt_y"/>
                                              </p:val>
                                            </p:tav>
                                          </p:tavLst>
                                        </p:anim>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ppt_x</p:attrName>
                                            </p:attrNameLst>
                                          </p:cBhvr>
                                          <p:tavLst>
                                            <p:tav tm="0">
                                              <p:val>
                                                <p:strVal val="#ppt_x"/>
                                              </p:val>
                                            </p:tav>
                                            <p:tav tm="100000">
                                              <p:val>
                                                <p:strVal val="#ppt_x"/>
                                              </p:val>
                                            </p:tav>
                                          </p:tavLst>
                                        </p:anim>
                                        <p:anim calcmode="lin" valueType="num">
                                          <p:cBhvr>
                                            <p:cTn id="35" dur="500" fill="hold"/>
                                            <p:tgtEl>
                                              <p:spTgt spid="93"/>
                                            </p:tgtEl>
                                            <p:attrNameLst>
                                              <p:attrName>ppt_y</p:attrName>
                                            </p:attrNameLst>
                                          </p:cBhvr>
                                          <p:tavLst>
                                            <p:tav tm="0">
                                              <p:val>
                                                <p:strVal val="#ppt_y+#ppt_h/2"/>
                                              </p:val>
                                            </p:tav>
                                            <p:tav tm="100000">
                                              <p:val>
                                                <p:strVal val="#ppt_y"/>
                                              </p:val>
                                            </p:tav>
                                          </p:tavLst>
                                        </p:anim>
                                        <p:anim calcmode="lin" valueType="num">
                                          <p:cBhvr>
                                            <p:cTn id="36" dur="500" fill="hold"/>
                                            <p:tgtEl>
                                              <p:spTgt spid="93"/>
                                            </p:tgtEl>
                                            <p:attrNameLst>
                                              <p:attrName>ppt_w</p:attrName>
                                            </p:attrNameLst>
                                          </p:cBhvr>
                                          <p:tavLst>
                                            <p:tav tm="0">
                                              <p:val>
                                                <p:strVal val="#ppt_w"/>
                                              </p:val>
                                            </p:tav>
                                            <p:tav tm="100000">
                                              <p:val>
                                                <p:strVal val="#ppt_w"/>
                                              </p:val>
                                            </p:tav>
                                          </p:tavLst>
                                        </p:anim>
                                        <p:anim calcmode="lin" valueType="num">
                                          <p:cBhvr>
                                            <p:cTn id="37" dur="500" fill="hold"/>
                                            <p:tgtEl>
                                              <p:spTgt spid="9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200"/>
                                            <p:tgtEl>
                                              <p:spTgt spid="9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ppt_x</p:attrName>
                                            </p:attrNameLst>
                                          </p:cBhvr>
                                          <p:tavLst>
                                            <p:tav tm="0">
                                              <p:val>
                                                <p:strVal val="#ppt_x"/>
                                              </p:val>
                                            </p:tav>
                                            <p:tav tm="100000">
                                              <p:val>
                                                <p:strVal val="#ppt_x"/>
                                              </p:val>
                                            </p:tav>
                                          </p:tavLst>
                                        </p:anim>
                                        <p:anim calcmode="lin" valueType="num">
                                          <p:cBhvr>
                                            <p:cTn id="46" dur="500" fill="hold"/>
                                            <p:tgtEl>
                                              <p:spTgt spid="94"/>
                                            </p:tgtEl>
                                            <p:attrNameLst>
                                              <p:attrName>ppt_y</p:attrName>
                                            </p:attrNameLst>
                                          </p:cBhvr>
                                          <p:tavLst>
                                            <p:tav tm="0">
                                              <p:val>
                                                <p:strVal val="#ppt_y+#ppt_h/2"/>
                                              </p:val>
                                            </p:tav>
                                            <p:tav tm="100000">
                                              <p:val>
                                                <p:strVal val="#ppt_y"/>
                                              </p:val>
                                            </p:tav>
                                          </p:tavLst>
                                        </p:anim>
                                        <p:anim calcmode="lin" valueType="num">
                                          <p:cBhvr>
                                            <p:cTn id="47" dur="500" fill="hold"/>
                                            <p:tgtEl>
                                              <p:spTgt spid="94"/>
                                            </p:tgtEl>
                                            <p:attrNameLst>
                                              <p:attrName>ppt_w</p:attrName>
                                            </p:attrNameLst>
                                          </p:cBhvr>
                                          <p:tavLst>
                                            <p:tav tm="0">
                                              <p:val>
                                                <p:strVal val="#ppt_w"/>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5" presetClass="entr" presetSubtype="0" fill="hold" nodeType="after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500" decel="50000" fill="hold">
                                              <p:stCondLst>
                                                <p:cond delay="0"/>
                                              </p:stCondLst>
                                            </p:cTn>
                                            <p:tgtEl>
                                              <p:spTgt spid="81"/>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81"/>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81"/>
                                            </p:tgtEl>
                                            <p:attrNameLst>
                                              <p:attrName>ppt_w</p:attrName>
                                            </p:attrNameLst>
                                          </p:cBhvr>
                                          <p:tavLst>
                                            <p:tav tm="0">
                                              <p:val>
                                                <p:strVal val="#ppt_w*.05"/>
                                              </p:val>
                                            </p:tav>
                                            <p:tav tm="100000">
                                              <p:val>
                                                <p:strVal val="#ppt_w"/>
                                              </p:val>
                                            </p:tav>
                                          </p:tavLst>
                                        </p:anim>
                                        <p:anim calcmode="lin" valueType="num">
                                          <p:cBhvr>
                                            <p:cTn id="55" dur="1000" fill="hold"/>
                                            <p:tgtEl>
                                              <p:spTgt spid="81"/>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81"/>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81"/>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81"/>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81"/>
                                            </p:tgtEl>
                                          </p:cBhvr>
                                        </p:animEffect>
                                      </p:childTnLst>
                                    </p:cTn>
                                  </p:par>
                                  <p:par>
                                    <p:cTn id="60" presetID="25" presetClass="entr" presetSubtype="0"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 calcmode="lin" valueType="num">
                                          <p:cBhvr>
                                            <p:cTn id="62"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65" dur="1000" fill="hold"/>
                                            <p:tgtEl>
                                              <p:spTgt spid="8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82"/>
                                            </p:tgtEl>
                                          </p:cBhvr>
                                        </p:animEffect>
                                      </p:childTnLst>
                                    </p:cTn>
                                  </p:par>
                                  <p:par>
                                    <p:cTn id="70" presetID="25" presetClass="entr" presetSubtype="0" fill="hold" nodeType="withEffect">
                                      <p:stCondLst>
                                        <p:cond delay="0"/>
                                      </p:stCondLst>
                                      <p:childTnLst>
                                        <p:set>
                                          <p:cBhvr>
                                            <p:cTn id="71" dur="1" fill="hold">
                                              <p:stCondLst>
                                                <p:cond delay="0"/>
                                              </p:stCondLst>
                                            </p:cTn>
                                            <p:tgtEl>
                                              <p:spTgt spid="83"/>
                                            </p:tgtEl>
                                            <p:attrNameLst>
                                              <p:attrName>style.visibility</p:attrName>
                                            </p:attrNameLst>
                                          </p:cBhvr>
                                          <p:to>
                                            <p:strVal val="visible"/>
                                          </p:to>
                                        </p:set>
                                        <p:anim calcmode="lin" valueType="num">
                                          <p:cBhvr>
                                            <p:cTn id="72"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75" dur="1000" fill="hold"/>
                                            <p:tgtEl>
                                              <p:spTgt spid="83"/>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83"/>
                                            </p:tgtEl>
                                          </p:cBhvr>
                                        </p:animEffect>
                                      </p:childTnLst>
                                    </p:cTn>
                                  </p:par>
                                  <p:par>
                                    <p:cTn id="80" presetID="25" presetClass="entr" presetSubtype="0" fill="hold" nodeType="withEffect">
                                      <p:stCondLst>
                                        <p:cond delay="0"/>
                                      </p:stCondLst>
                                      <p:childTnLst>
                                        <p:set>
                                          <p:cBhvr>
                                            <p:cTn id="81" dur="1" fill="hold">
                                              <p:stCondLst>
                                                <p:cond delay="0"/>
                                              </p:stCondLst>
                                            </p:cTn>
                                            <p:tgtEl>
                                              <p:spTgt spid="84"/>
                                            </p:tgtEl>
                                            <p:attrNameLst>
                                              <p:attrName>style.visibility</p:attrName>
                                            </p:attrNameLst>
                                          </p:cBhvr>
                                          <p:to>
                                            <p:strVal val="visible"/>
                                          </p:to>
                                        </p:set>
                                        <p:anim calcmode="lin" valueType="num">
                                          <p:cBhvr>
                                            <p:cTn id="82"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85" dur="1000" fill="hold"/>
                                            <p:tgtEl>
                                              <p:spTgt spid="8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84"/>
                                            </p:tgtEl>
                                          </p:cBhvr>
                                        </p:animEffect>
                                      </p:childTnLst>
                                    </p:cTn>
                                  </p:par>
                                  <p:par>
                                    <p:cTn id="90" presetID="25" presetClass="entr" presetSubtype="0" fill="hold" nodeType="withEffect">
                                      <p:stCondLst>
                                        <p:cond delay="0"/>
                                      </p:stCondLst>
                                      <p:childTnLst>
                                        <p:set>
                                          <p:cBhvr>
                                            <p:cTn id="91" dur="1" fill="hold">
                                              <p:stCondLst>
                                                <p:cond delay="0"/>
                                              </p:stCondLst>
                                            </p:cTn>
                                            <p:tgtEl>
                                              <p:spTgt spid="85"/>
                                            </p:tgtEl>
                                            <p:attrNameLst>
                                              <p:attrName>style.visibility</p:attrName>
                                            </p:attrNameLst>
                                          </p:cBhvr>
                                          <p:to>
                                            <p:strVal val="visible"/>
                                          </p:to>
                                        </p:set>
                                        <p:anim calcmode="lin" valueType="num">
                                          <p:cBhvr>
                                            <p:cTn id="92" dur="500" decel="50000" fill="hold">
                                              <p:stCondLst>
                                                <p:cond delay="0"/>
                                              </p:stCondLst>
                                            </p:cTn>
                                            <p:tgtEl>
                                              <p:spTgt spid="85"/>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85"/>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85"/>
                                            </p:tgtEl>
                                            <p:attrNameLst>
                                              <p:attrName>ppt_w</p:attrName>
                                            </p:attrNameLst>
                                          </p:cBhvr>
                                          <p:tavLst>
                                            <p:tav tm="0">
                                              <p:val>
                                                <p:strVal val="#ppt_w*.05"/>
                                              </p:val>
                                            </p:tav>
                                            <p:tav tm="100000">
                                              <p:val>
                                                <p:strVal val="#ppt_w"/>
                                              </p:val>
                                            </p:tav>
                                          </p:tavLst>
                                        </p:anim>
                                        <p:anim calcmode="lin" valueType="num">
                                          <p:cBhvr>
                                            <p:cTn id="95" dur="1000" fill="hold"/>
                                            <p:tgtEl>
                                              <p:spTgt spid="85"/>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85"/>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85"/>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85"/>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85"/>
                                            </p:tgtEl>
                                          </p:cBhvr>
                                        </p:animEffect>
                                      </p:childTnLst>
                                    </p:cTn>
                                  </p:par>
                                  <p:par>
                                    <p:cTn id="100" presetID="25" presetClass="entr" presetSubtype="0"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decel="50000" fill="hold">
                                              <p:stCondLst>
                                                <p:cond delay="0"/>
                                              </p:stCondLst>
                                            </p:cTn>
                                            <p:tgtEl>
                                              <p:spTgt spid="86"/>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86"/>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86"/>
                                            </p:tgtEl>
                                            <p:attrNameLst>
                                              <p:attrName>ppt_w</p:attrName>
                                            </p:attrNameLst>
                                          </p:cBhvr>
                                          <p:tavLst>
                                            <p:tav tm="0">
                                              <p:val>
                                                <p:strVal val="#ppt_w*.05"/>
                                              </p:val>
                                            </p:tav>
                                            <p:tav tm="100000">
                                              <p:val>
                                                <p:strVal val="#ppt_w"/>
                                              </p:val>
                                            </p:tav>
                                          </p:tavLst>
                                        </p:anim>
                                        <p:anim calcmode="lin" valueType="num">
                                          <p:cBhvr>
                                            <p:cTn id="105" dur="1000" fill="hold"/>
                                            <p:tgtEl>
                                              <p:spTgt spid="86"/>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86"/>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86"/>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86"/>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86"/>
                                            </p:tgtEl>
                                          </p:cBhvr>
                                        </p:animEffect>
                                      </p:childTnLst>
                                    </p:cTn>
                                  </p:par>
                                  <p:par>
                                    <p:cTn id="110" presetID="25" presetClass="entr" presetSubtype="0" fill="hold" nodeType="withEffect">
                                      <p:stCondLst>
                                        <p:cond delay="0"/>
                                      </p:stCondLst>
                                      <p:childTnLst>
                                        <p:set>
                                          <p:cBhvr>
                                            <p:cTn id="111" dur="1" fill="hold">
                                              <p:stCondLst>
                                                <p:cond delay="0"/>
                                              </p:stCondLst>
                                            </p:cTn>
                                            <p:tgtEl>
                                              <p:spTgt spid="87"/>
                                            </p:tgtEl>
                                            <p:attrNameLst>
                                              <p:attrName>style.visibility</p:attrName>
                                            </p:attrNameLst>
                                          </p:cBhvr>
                                          <p:to>
                                            <p:strVal val="visible"/>
                                          </p:to>
                                        </p:set>
                                        <p:anim calcmode="lin" valueType="num">
                                          <p:cBhvr>
                                            <p:cTn id="112"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115" dur="1000" fill="hold"/>
                                            <p:tgtEl>
                                              <p:spTgt spid="87"/>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87"/>
                                            </p:tgtEl>
                                          </p:cBhvr>
                                        </p:animEffect>
                                      </p:childTnLst>
                                    </p:cTn>
                                  </p:par>
                                </p:childTnLst>
                              </p:cTn>
                            </p:par>
                            <p:par>
                              <p:cTn id="120" fill="hold">
                                <p:stCondLst>
                                  <p:cond delay="3200"/>
                                </p:stCondLst>
                                <p:childTnLst>
                                  <p:par>
                                    <p:cTn id="121" presetID="42" presetClass="entr" presetSubtype="0" fill="hold" grpId="0" nodeType="after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1000"/>
                                            <p:tgtEl>
                                              <p:spTgt spid="103"/>
                                            </p:tgtEl>
                                          </p:cBhvr>
                                        </p:animEffect>
                                        <p:anim calcmode="lin" valueType="num">
                                          <p:cBhvr>
                                            <p:cTn id="124" dur="1000" fill="hold"/>
                                            <p:tgtEl>
                                              <p:spTgt spid="103"/>
                                            </p:tgtEl>
                                            <p:attrNameLst>
                                              <p:attrName>ppt_x</p:attrName>
                                            </p:attrNameLst>
                                          </p:cBhvr>
                                          <p:tavLst>
                                            <p:tav tm="0">
                                              <p:val>
                                                <p:strVal val="#ppt_x"/>
                                              </p:val>
                                            </p:tav>
                                            <p:tav tm="100000">
                                              <p:val>
                                                <p:strVal val="#ppt_x"/>
                                              </p:val>
                                            </p:tav>
                                          </p:tavLst>
                                        </p:anim>
                                        <p:anim calcmode="lin" valueType="num">
                                          <p:cBhvr>
                                            <p:cTn id="125" dur="1000" fill="hold"/>
                                            <p:tgtEl>
                                              <p:spTgt spid="103"/>
                                            </p:tgtEl>
                                            <p:attrNameLst>
                                              <p:attrName>ppt_y</p:attrName>
                                            </p:attrNameLst>
                                          </p:cBhvr>
                                          <p:tavLst>
                                            <p:tav tm="0">
                                              <p:val>
                                                <p:strVal val="#ppt_y+.1"/>
                                              </p:val>
                                            </p:tav>
                                            <p:tav tm="100000">
                                              <p:val>
                                                <p:strVal val="#ppt_y"/>
                                              </p:val>
                                            </p:tav>
                                          </p:tavLst>
                                        </p:anim>
                                      </p:childTnLst>
                                    </p:cTn>
                                  </p:par>
                                </p:childTnLst>
                              </p:cTn>
                            </p:par>
                            <p:par>
                              <p:cTn id="126" fill="hold">
                                <p:stCondLst>
                                  <p:cond delay="4200"/>
                                </p:stCondLst>
                                <p:childTnLst>
                                  <p:par>
                                    <p:cTn id="127" presetID="1" presetClass="entr" presetSubtype="0" fill="hold" grpId="0" nodeType="afterEffect">
                                      <p:stCondLst>
                                        <p:cond delay="0"/>
                                      </p:stCondLst>
                                      <p:childTnLst>
                                        <p:set>
                                          <p:cBhvr>
                                            <p:cTn id="128" dur="1" fill="hold">
                                              <p:stCondLst>
                                                <p:cond delay="499"/>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3" grpId="0"/>
          <p:bldP spid="94" grpId="0"/>
          <p:bldP spid="97" grpId="0" animBg="1"/>
          <p:bldP spid="98" grpId="0" animBg="1"/>
          <p:bldP spid="100" grpId="0" animBg="1"/>
          <p:bldP spid="101" grpId="0" animBg="1"/>
          <p:bldP spid="80" grpId="0"/>
          <p:bldP spid="10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1202842" y="6703725"/>
            <a:ext cx="215698" cy="215698"/>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702426" y="5913901"/>
            <a:ext cx="431397" cy="43139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807718" y="5403489"/>
            <a:ext cx="776514" cy="776514"/>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23" name="椭圆 22"/>
          <p:cNvSpPr/>
          <p:nvPr/>
        </p:nvSpPr>
        <p:spPr>
          <a:xfrm>
            <a:off x="2888767" y="6171631"/>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471152" y="6328425"/>
            <a:ext cx="517676" cy="51767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031581" y="5429068"/>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856659" y="6435004"/>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0702308" y="5749819"/>
            <a:ext cx="388257" cy="388257"/>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780806" y="4090860"/>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endParaRPr>
          </a:p>
        </p:txBody>
      </p:sp>
      <p:sp>
        <p:nvSpPr>
          <p:cNvPr id="29" name="椭圆 28"/>
          <p:cNvSpPr/>
          <p:nvPr/>
        </p:nvSpPr>
        <p:spPr>
          <a:xfrm>
            <a:off x="5248548" y="6413030"/>
            <a:ext cx="215698" cy="21569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082106" y="5149437"/>
            <a:ext cx="1335778" cy="133577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smtClean="0">
                <a:latin typeface="微软雅黑" panose="020B0503020204020204" pitchFamily="34" charset="-122"/>
                <a:ea typeface="微软雅黑" panose="020B0503020204020204" pitchFamily="34" charset="-122"/>
              </a:rPr>
              <a:t>添加标题</a:t>
            </a:r>
            <a:endParaRPr lang="zh-CN" altLang="en-US" sz="1600">
              <a:latin typeface="微软雅黑" panose="020B0503020204020204" pitchFamily="34" charset="-122"/>
              <a:ea typeface="微软雅黑" panose="020B0503020204020204" pitchFamily="34" charset="-122"/>
            </a:endParaRPr>
          </a:p>
        </p:txBody>
      </p:sp>
      <p:sp>
        <p:nvSpPr>
          <p:cNvPr id="31" name="椭圆 30"/>
          <p:cNvSpPr/>
          <p:nvPr/>
        </p:nvSpPr>
        <p:spPr>
          <a:xfrm>
            <a:off x="4112913" y="4864691"/>
            <a:ext cx="194128" cy="194128"/>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178457" y="4961757"/>
            <a:ext cx="152961" cy="152961"/>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591170" y="5783374"/>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799115" y="6328425"/>
            <a:ext cx="654636" cy="654636"/>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259623" y="5623196"/>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932305" y="4460082"/>
            <a:ext cx="654636" cy="65463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8575879" y="4311699"/>
            <a:ext cx="330149" cy="330149"/>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133287" y="5716081"/>
            <a:ext cx="981986" cy="981986"/>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39" name="椭圆 38"/>
          <p:cNvSpPr/>
          <p:nvPr/>
        </p:nvSpPr>
        <p:spPr>
          <a:xfrm>
            <a:off x="7455680" y="6695428"/>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0502916" y="6282121"/>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6995173" y="3763542"/>
            <a:ext cx="654636" cy="65463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8008358" y="4418178"/>
            <a:ext cx="86279" cy="86279"/>
          </a:xfrm>
          <a:prstGeom prst="ellipse">
            <a:avLst/>
          </a:prstGeom>
          <a:solidFill>
            <a:srgbClr val="F5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6738500" y="6155065"/>
            <a:ext cx="330149" cy="3301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1380224" y="6036038"/>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963210" y="4638938"/>
            <a:ext cx="1649771" cy="164977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a:latin typeface="微软雅黑" panose="020B0503020204020204" pitchFamily="34" charset="-122"/>
                <a:ea typeface="微软雅黑" panose="020B0503020204020204" pitchFamily="34" charset="-122"/>
              </a:rPr>
              <a:t>添加</a:t>
            </a:r>
            <a:r>
              <a:rPr lang="zh-CN" altLang="en-US" smtClean="0">
                <a:latin typeface="微软雅黑" panose="020B0503020204020204" pitchFamily="34" charset="-122"/>
                <a:ea typeface="微软雅黑" panose="020B0503020204020204" pitchFamily="34" charset="-122"/>
              </a:rPr>
              <a:t>标题</a:t>
            </a:r>
            <a:endParaRPr lang="zh-CN" altLang="en-US">
              <a:latin typeface="微软雅黑" panose="020B0503020204020204" pitchFamily="34" charset="-122"/>
              <a:ea typeface="微软雅黑" panose="020B0503020204020204" pitchFamily="34" charset="-122"/>
            </a:endParaRPr>
          </a:p>
        </p:txBody>
      </p:sp>
      <p:sp>
        <p:nvSpPr>
          <p:cNvPr id="62" name="椭圆 61"/>
          <p:cNvSpPr/>
          <p:nvPr/>
        </p:nvSpPr>
        <p:spPr>
          <a:xfrm>
            <a:off x="9208727" y="4379709"/>
            <a:ext cx="97064" cy="97064"/>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8794773" y="4832182"/>
            <a:ext cx="517676" cy="517676"/>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9330789" y="5185149"/>
            <a:ext cx="116063" cy="116063"/>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902954" y="6623525"/>
            <a:ext cx="138797" cy="13879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9069615" y="5767844"/>
            <a:ext cx="152961" cy="152961"/>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9497954" y="5866228"/>
            <a:ext cx="86279" cy="8627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9565349" y="6498813"/>
            <a:ext cx="280408" cy="280408"/>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10959699" y="6302301"/>
            <a:ext cx="981986" cy="981986"/>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0" name="椭圆 69"/>
          <p:cNvSpPr/>
          <p:nvPr/>
        </p:nvSpPr>
        <p:spPr>
          <a:xfrm>
            <a:off x="10308788" y="6609501"/>
            <a:ext cx="388257" cy="388257"/>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0003513" y="5972034"/>
            <a:ext cx="219664" cy="219664"/>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9362412" y="4383010"/>
            <a:ext cx="450270" cy="450270"/>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9658533" y="4832182"/>
            <a:ext cx="388257" cy="388257"/>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9960515" y="4749618"/>
            <a:ext cx="525331" cy="52533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0697048" y="4704409"/>
            <a:ext cx="386612" cy="386612"/>
          </a:xfrm>
          <a:prstGeom prst="ellipse">
            <a:avLst/>
          </a:prstGeom>
          <a:solidFill>
            <a:srgbClr val="85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1279431" y="5233225"/>
            <a:ext cx="189055" cy="189055"/>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0674012" y="5534655"/>
            <a:ext cx="303137" cy="303137"/>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连接符 77"/>
          <p:cNvCxnSpPr>
            <a:stCxn id="20" idx="7"/>
            <a:endCxn id="21" idx="3"/>
          </p:cNvCxnSpPr>
          <p:nvPr/>
        </p:nvCxnSpPr>
        <p:spPr>
          <a:xfrm flipV="1">
            <a:off x="1386955" y="6282121"/>
            <a:ext cx="378651" cy="45319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stCxn id="23" idx="2"/>
            <a:endCxn id="21" idx="6"/>
          </p:cNvCxnSpPr>
          <p:nvPr/>
        </p:nvCxnSpPr>
        <p:spPr>
          <a:xfrm flipH="1" flipV="1">
            <a:off x="2133823" y="6129598"/>
            <a:ext cx="754944" cy="23616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34" idx="1"/>
            <a:endCxn id="33" idx="4"/>
          </p:cNvCxnSpPr>
          <p:nvPr/>
        </p:nvCxnSpPr>
        <p:spPr>
          <a:xfrm flipH="1" flipV="1">
            <a:off x="5785301" y="6171632"/>
            <a:ext cx="109686" cy="252664"/>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33" idx="0"/>
            <a:endCxn id="36" idx="4"/>
          </p:cNvCxnSpPr>
          <p:nvPr/>
        </p:nvCxnSpPr>
        <p:spPr>
          <a:xfrm flipV="1">
            <a:off x="5785299" y="5114718"/>
            <a:ext cx="474324" cy="66865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34" idx="7"/>
            <a:endCxn id="35" idx="4"/>
          </p:cNvCxnSpPr>
          <p:nvPr/>
        </p:nvCxnSpPr>
        <p:spPr>
          <a:xfrm flipV="1">
            <a:off x="6357881" y="6011454"/>
            <a:ext cx="95870" cy="41284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a:off x="3419838" y="6018671"/>
            <a:ext cx="152961" cy="152961"/>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6850713" y="6520879"/>
            <a:ext cx="544829" cy="544829"/>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7934109" y="6600630"/>
            <a:ext cx="76773" cy="76773"/>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8549981" y="6685431"/>
            <a:ext cx="302050" cy="302049"/>
          </a:xfrm>
          <a:prstGeom prst="ellipse">
            <a:avLst/>
          </a:prstGeom>
          <a:solidFill>
            <a:srgbClr val="F6A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8645837" y="5329788"/>
            <a:ext cx="219664" cy="219664"/>
          </a:xfrm>
          <a:prstGeom prst="ellipse">
            <a:avLst/>
          </a:prstGeom>
          <a:solidFill>
            <a:srgbClr val="F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9361609" y="5739170"/>
            <a:ext cx="105153" cy="105153"/>
          </a:xfrm>
          <a:prstGeom prst="ellipse">
            <a:avLst/>
          </a:prstGeom>
          <a:solidFill>
            <a:srgbClr val="F8D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240923" y="5769522"/>
            <a:ext cx="94528" cy="94528"/>
          </a:xfrm>
          <a:prstGeom prst="ellipse">
            <a:avLst/>
          </a:prstGeom>
          <a:solidFill>
            <a:srgbClr val="2C7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9" name="直接连接符 108"/>
          <p:cNvCxnSpPr>
            <a:stCxn id="66" idx="0"/>
            <a:endCxn id="63" idx="4"/>
          </p:cNvCxnSpPr>
          <p:nvPr/>
        </p:nvCxnSpPr>
        <p:spPr>
          <a:xfrm flipH="1" flipV="1">
            <a:off x="9053613" y="5349859"/>
            <a:ext cx="92485" cy="4179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71" idx="2"/>
            <a:endCxn id="66" idx="5"/>
          </p:cNvCxnSpPr>
          <p:nvPr/>
        </p:nvCxnSpPr>
        <p:spPr>
          <a:xfrm flipH="1" flipV="1">
            <a:off x="9200178" y="5898404"/>
            <a:ext cx="803338" cy="18346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71" idx="7"/>
            <a:endCxn id="107" idx="3"/>
          </p:cNvCxnSpPr>
          <p:nvPr/>
        </p:nvCxnSpPr>
        <p:spPr>
          <a:xfrm flipV="1">
            <a:off x="10191011" y="5850207"/>
            <a:ext cx="63757" cy="15399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7" idx="0"/>
            <a:endCxn id="74" idx="4"/>
          </p:cNvCxnSpPr>
          <p:nvPr/>
        </p:nvCxnSpPr>
        <p:spPr>
          <a:xfrm flipH="1" flipV="1">
            <a:off x="10223181" y="5274948"/>
            <a:ext cx="65008" cy="494574"/>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77" idx="1"/>
            <a:endCxn id="74" idx="5"/>
          </p:cNvCxnSpPr>
          <p:nvPr/>
        </p:nvCxnSpPr>
        <p:spPr>
          <a:xfrm flipH="1" flipV="1">
            <a:off x="10408910" y="5198016"/>
            <a:ext cx="309495" cy="38103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76" idx="3"/>
            <a:endCxn id="77" idx="7"/>
          </p:cNvCxnSpPr>
          <p:nvPr/>
        </p:nvCxnSpPr>
        <p:spPr>
          <a:xfrm flipH="1">
            <a:off x="10932757" y="5394594"/>
            <a:ext cx="374360" cy="18445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63" idx="1"/>
            <a:endCxn id="37" idx="4"/>
          </p:cNvCxnSpPr>
          <p:nvPr/>
        </p:nvCxnSpPr>
        <p:spPr>
          <a:xfrm flipH="1" flipV="1">
            <a:off x="8740956" y="4641849"/>
            <a:ext cx="129631" cy="26614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62" idx="2"/>
            <a:endCxn id="37" idx="6"/>
          </p:cNvCxnSpPr>
          <p:nvPr/>
        </p:nvCxnSpPr>
        <p:spPr>
          <a:xfrm flipH="1">
            <a:off x="8906028" y="4428243"/>
            <a:ext cx="302699" cy="48532"/>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71" idx="1"/>
            <a:endCxn id="64" idx="5"/>
          </p:cNvCxnSpPr>
          <p:nvPr/>
        </p:nvCxnSpPr>
        <p:spPr>
          <a:xfrm flipH="1" flipV="1">
            <a:off x="9429854" y="5284213"/>
            <a:ext cx="605830" cy="71999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71" idx="1"/>
            <a:endCxn id="63" idx="5"/>
          </p:cNvCxnSpPr>
          <p:nvPr/>
        </p:nvCxnSpPr>
        <p:spPr>
          <a:xfrm flipH="1" flipV="1">
            <a:off x="9236639" y="5274047"/>
            <a:ext cx="799046" cy="73015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337153" y="1844824"/>
            <a:ext cx="3484064" cy="2092881"/>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4992913" y="1844824"/>
            <a:ext cx="5998837" cy="1092607"/>
          </a:xfrm>
          <a:prstGeom prst="rect">
            <a:avLst/>
          </a:prstGeom>
          <a:noFill/>
        </p:spPr>
        <p:txBody>
          <a:bodyPr wrap="square" rtlCol="0">
            <a:spAutoFit/>
          </a:bodyPr>
          <a:lstStyle/>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pP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93" name="文本框 92"/>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94" name="文本框 93"/>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96" name="直接连接符 95"/>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98"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00"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01"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80" name="文本框 79"/>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700" fill="hold"/>
                                            <p:tgtEl>
                                              <p:spTgt spid="101"/>
                                            </p:tgtEl>
                                            <p:attrNameLst>
                                              <p:attrName>ppt_w</p:attrName>
                                            </p:attrNameLst>
                                          </p:cBhvr>
                                          <p:tavLst>
                                            <p:tav tm="0">
                                              <p:val>
                                                <p:strVal val="#ppt_w+.3"/>
                                              </p:val>
                                            </p:tav>
                                            <p:tav tm="100000">
                                              <p:val>
                                                <p:strVal val="#ppt_w"/>
                                              </p:val>
                                            </p:tav>
                                          </p:tavLst>
                                        </p:anim>
                                        <p:anim calcmode="lin" valueType="num">
                                          <p:cBhvr>
                                            <p:cTn id="8" dur="700" fill="hold"/>
                                            <p:tgtEl>
                                              <p:spTgt spid="101"/>
                                            </p:tgtEl>
                                            <p:attrNameLst>
                                              <p:attrName>ppt_h</p:attrName>
                                            </p:attrNameLst>
                                          </p:cBhvr>
                                          <p:tavLst>
                                            <p:tav tm="0">
                                              <p:val>
                                                <p:strVal val="#ppt_h"/>
                                              </p:val>
                                            </p:tav>
                                            <p:tav tm="100000">
                                              <p:val>
                                                <p:strVal val="#ppt_h"/>
                                              </p:val>
                                            </p:tav>
                                          </p:tavLst>
                                        </p:anim>
                                        <p:animEffect transition="in" filter="fade">
                                          <p:cBhvr>
                                            <p:cTn id="9" dur="700"/>
                                            <p:tgtEl>
                                              <p:spTgt spid="10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700" fill="hold"/>
                                            <p:tgtEl>
                                              <p:spTgt spid="100"/>
                                            </p:tgtEl>
                                            <p:attrNameLst>
                                              <p:attrName>ppt_w</p:attrName>
                                            </p:attrNameLst>
                                          </p:cBhvr>
                                          <p:tavLst>
                                            <p:tav tm="0">
                                              <p:val>
                                                <p:strVal val="#ppt_w+.3"/>
                                              </p:val>
                                            </p:tav>
                                            <p:tav tm="100000">
                                              <p:val>
                                                <p:strVal val="#ppt_w"/>
                                              </p:val>
                                            </p:tav>
                                          </p:tavLst>
                                        </p:anim>
                                        <p:anim calcmode="lin" valueType="num">
                                          <p:cBhvr>
                                            <p:cTn id="13" dur="700" fill="hold"/>
                                            <p:tgtEl>
                                              <p:spTgt spid="100"/>
                                            </p:tgtEl>
                                            <p:attrNameLst>
                                              <p:attrName>ppt_h</p:attrName>
                                            </p:attrNameLst>
                                          </p:cBhvr>
                                          <p:tavLst>
                                            <p:tav tm="0">
                                              <p:val>
                                                <p:strVal val="#ppt_h"/>
                                              </p:val>
                                            </p:tav>
                                            <p:tav tm="100000">
                                              <p:val>
                                                <p:strVal val="#ppt_h"/>
                                              </p:val>
                                            </p:tav>
                                          </p:tavLst>
                                        </p:anim>
                                        <p:animEffect transition="in" filter="fade">
                                          <p:cBhvr>
                                            <p:cTn id="14" dur="700"/>
                                            <p:tgtEl>
                                              <p:spTgt spid="10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700" fill="hold"/>
                                            <p:tgtEl>
                                              <p:spTgt spid="98"/>
                                            </p:tgtEl>
                                            <p:attrNameLst>
                                              <p:attrName>ppt_w</p:attrName>
                                            </p:attrNameLst>
                                          </p:cBhvr>
                                          <p:tavLst>
                                            <p:tav tm="0">
                                              <p:val>
                                                <p:strVal val="#ppt_w+.3"/>
                                              </p:val>
                                            </p:tav>
                                            <p:tav tm="100000">
                                              <p:val>
                                                <p:strVal val="#ppt_w"/>
                                              </p:val>
                                            </p:tav>
                                          </p:tavLst>
                                        </p:anim>
                                        <p:anim calcmode="lin" valueType="num">
                                          <p:cBhvr>
                                            <p:cTn id="18" dur="700" fill="hold"/>
                                            <p:tgtEl>
                                              <p:spTgt spid="98"/>
                                            </p:tgtEl>
                                            <p:attrNameLst>
                                              <p:attrName>ppt_h</p:attrName>
                                            </p:attrNameLst>
                                          </p:cBhvr>
                                          <p:tavLst>
                                            <p:tav tm="0">
                                              <p:val>
                                                <p:strVal val="#ppt_h"/>
                                              </p:val>
                                            </p:tav>
                                            <p:tav tm="100000">
                                              <p:val>
                                                <p:strVal val="#ppt_h"/>
                                              </p:val>
                                            </p:tav>
                                          </p:tavLst>
                                        </p:anim>
                                        <p:animEffect transition="in" filter="fade">
                                          <p:cBhvr>
                                            <p:cTn id="19" dur="700"/>
                                            <p:tgtEl>
                                              <p:spTgt spid="98"/>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14:bounceEnd="25000">
                                          <p:cBhvr additive="base">
                                            <p:cTn id="22" dur="600" fill="hold"/>
                                            <p:tgtEl>
                                              <p:spTgt spid="97"/>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9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ppt_x</p:attrName>
                                            </p:attrNameLst>
                                          </p:cBhvr>
                                          <p:tavLst>
                                            <p:tav tm="0">
                                              <p:val>
                                                <p:strVal val="#ppt_x-#ppt_w/2"/>
                                              </p:val>
                                            </p:tav>
                                            <p:tav tm="100000">
                                              <p:val>
                                                <p:strVal val="#ppt_x"/>
                                              </p:val>
                                            </p:tav>
                                          </p:tavLst>
                                        </p:anim>
                                        <p:anim calcmode="lin" valueType="num">
                                          <p:cBhvr>
                                            <p:cTn id="28" dur="500" fill="hold"/>
                                            <p:tgtEl>
                                              <p:spTgt spid="88"/>
                                            </p:tgtEl>
                                            <p:attrNameLst>
                                              <p:attrName>ppt_y</p:attrName>
                                            </p:attrNameLst>
                                          </p:cBhvr>
                                          <p:tavLst>
                                            <p:tav tm="0">
                                              <p:val>
                                                <p:strVal val="#ppt_y"/>
                                              </p:val>
                                            </p:tav>
                                            <p:tav tm="100000">
                                              <p:val>
                                                <p:strVal val="#ppt_y"/>
                                              </p:val>
                                            </p:tav>
                                          </p:tavLst>
                                        </p:anim>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ppt_x</p:attrName>
                                            </p:attrNameLst>
                                          </p:cBhvr>
                                          <p:tavLst>
                                            <p:tav tm="0">
                                              <p:val>
                                                <p:strVal val="#ppt_x"/>
                                              </p:val>
                                            </p:tav>
                                            <p:tav tm="100000">
                                              <p:val>
                                                <p:strVal val="#ppt_x"/>
                                              </p:val>
                                            </p:tav>
                                          </p:tavLst>
                                        </p:anim>
                                        <p:anim calcmode="lin" valueType="num">
                                          <p:cBhvr>
                                            <p:cTn id="35" dur="500" fill="hold"/>
                                            <p:tgtEl>
                                              <p:spTgt spid="93"/>
                                            </p:tgtEl>
                                            <p:attrNameLst>
                                              <p:attrName>ppt_y</p:attrName>
                                            </p:attrNameLst>
                                          </p:cBhvr>
                                          <p:tavLst>
                                            <p:tav tm="0">
                                              <p:val>
                                                <p:strVal val="#ppt_y+#ppt_h/2"/>
                                              </p:val>
                                            </p:tav>
                                            <p:tav tm="100000">
                                              <p:val>
                                                <p:strVal val="#ppt_y"/>
                                              </p:val>
                                            </p:tav>
                                          </p:tavLst>
                                        </p:anim>
                                        <p:anim calcmode="lin" valueType="num">
                                          <p:cBhvr>
                                            <p:cTn id="36" dur="500" fill="hold"/>
                                            <p:tgtEl>
                                              <p:spTgt spid="93"/>
                                            </p:tgtEl>
                                            <p:attrNameLst>
                                              <p:attrName>ppt_w</p:attrName>
                                            </p:attrNameLst>
                                          </p:cBhvr>
                                          <p:tavLst>
                                            <p:tav tm="0">
                                              <p:val>
                                                <p:strVal val="#ppt_w"/>
                                              </p:val>
                                            </p:tav>
                                            <p:tav tm="100000">
                                              <p:val>
                                                <p:strVal val="#ppt_w"/>
                                              </p:val>
                                            </p:tav>
                                          </p:tavLst>
                                        </p:anim>
                                        <p:anim calcmode="lin" valueType="num">
                                          <p:cBhvr>
                                            <p:cTn id="37" dur="500" fill="hold"/>
                                            <p:tgtEl>
                                              <p:spTgt spid="9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200"/>
                                            <p:tgtEl>
                                              <p:spTgt spid="9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ppt_x</p:attrName>
                                            </p:attrNameLst>
                                          </p:cBhvr>
                                          <p:tavLst>
                                            <p:tav tm="0">
                                              <p:val>
                                                <p:strVal val="#ppt_x"/>
                                              </p:val>
                                            </p:tav>
                                            <p:tav tm="100000">
                                              <p:val>
                                                <p:strVal val="#ppt_x"/>
                                              </p:val>
                                            </p:tav>
                                          </p:tavLst>
                                        </p:anim>
                                        <p:anim calcmode="lin" valueType="num">
                                          <p:cBhvr>
                                            <p:cTn id="46" dur="500" fill="hold"/>
                                            <p:tgtEl>
                                              <p:spTgt spid="94"/>
                                            </p:tgtEl>
                                            <p:attrNameLst>
                                              <p:attrName>ppt_y</p:attrName>
                                            </p:attrNameLst>
                                          </p:cBhvr>
                                          <p:tavLst>
                                            <p:tav tm="0">
                                              <p:val>
                                                <p:strVal val="#ppt_y+#ppt_h/2"/>
                                              </p:val>
                                            </p:tav>
                                            <p:tav tm="100000">
                                              <p:val>
                                                <p:strVal val="#ppt_y"/>
                                              </p:val>
                                            </p:tav>
                                          </p:tavLst>
                                        </p:anim>
                                        <p:anim calcmode="lin" valueType="num">
                                          <p:cBhvr>
                                            <p:cTn id="47" dur="500" fill="hold"/>
                                            <p:tgtEl>
                                              <p:spTgt spid="94"/>
                                            </p:tgtEl>
                                            <p:attrNameLst>
                                              <p:attrName>ppt_w</p:attrName>
                                            </p:attrNameLst>
                                          </p:cBhvr>
                                          <p:tavLst>
                                            <p:tav tm="0">
                                              <p:val>
                                                <p:strVal val="#ppt_w"/>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3" presetClass="entr" presetSubtype="528"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ppt_x</p:attrName>
                                            </p:attrNameLst>
                                          </p:cBhvr>
                                          <p:tavLst>
                                            <p:tav tm="0">
                                              <p:val>
                                                <p:fltVal val="0.5"/>
                                              </p:val>
                                            </p:tav>
                                            <p:tav tm="100000">
                                              <p:val>
                                                <p:strVal val="#ppt_x"/>
                                              </p:val>
                                            </p:tav>
                                          </p:tavLst>
                                        </p:anim>
                                        <p:anim calcmode="lin" valueType="num">
                                          <p:cBhvr>
                                            <p:cTn id="55" dur="500" fill="hold"/>
                                            <p:tgtEl>
                                              <p:spTgt spid="61"/>
                                            </p:tgtEl>
                                            <p:attrNameLst>
                                              <p:attrName>ppt_y</p:attrName>
                                            </p:attrNameLst>
                                          </p:cBhvr>
                                          <p:tavLst>
                                            <p:tav tm="0">
                                              <p:val>
                                                <p:fltVal val="0.5"/>
                                              </p:val>
                                            </p:tav>
                                            <p:tav tm="100000">
                                              <p:val>
                                                <p:strVal val="#ppt_y"/>
                                              </p:val>
                                            </p:tav>
                                          </p:tavLst>
                                        </p:anim>
                                      </p:childTnLst>
                                    </p:cTn>
                                  </p:par>
                                  <p:par>
                                    <p:cTn id="56" presetID="23" presetClass="entr" presetSubtype="528"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 calcmode="lin" valueType="num">
                                          <p:cBhvr>
                                            <p:cTn id="60" dur="500" fill="hold"/>
                                            <p:tgtEl>
                                              <p:spTgt spid="69"/>
                                            </p:tgtEl>
                                            <p:attrNameLst>
                                              <p:attrName>ppt_x</p:attrName>
                                            </p:attrNameLst>
                                          </p:cBhvr>
                                          <p:tavLst>
                                            <p:tav tm="0">
                                              <p:val>
                                                <p:fltVal val="0.5"/>
                                              </p:val>
                                            </p:tav>
                                            <p:tav tm="100000">
                                              <p:val>
                                                <p:strVal val="#ppt_x"/>
                                              </p:val>
                                            </p:tav>
                                          </p:tavLst>
                                        </p:anim>
                                        <p:anim calcmode="lin" valueType="num">
                                          <p:cBhvr>
                                            <p:cTn id="61" dur="500" fill="hold"/>
                                            <p:tgtEl>
                                              <p:spTgt spid="69"/>
                                            </p:tgtEl>
                                            <p:attrNameLst>
                                              <p:attrName>ppt_y</p:attrName>
                                            </p:attrNameLst>
                                          </p:cBhvr>
                                          <p:tavLst>
                                            <p:tav tm="0">
                                              <p:val>
                                                <p:fltVal val="0.5"/>
                                              </p:val>
                                            </p:tav>
                                            <p:tav tm="100000">
                                              <p:val>
                                                <p:strVal val="#ppt_y"/>
                                              </p:val>
                                            </p:tav>
                                          </p:tavLst>
                                        </p:anim>
                                      </p:childTnLst>
                                    </p:cTn>
                                  </p:par>
                                  <p:par>
                                    <p:cTn id="62" presetID="23" presetClass="entr" presetSubtype="528"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 calcmode="lin" valueType="num">
                                          <p:cBhvr>
                                            <p:cTn id="66" dur="500" fill="hold"/>
                                            <p:tgtEl>
                                              <p:spTgt spid="37"/>
                                            </p:tgtEl>
                                            <p:attrNameLst>
                                              <p:attrName>ppt_x</p:attrName>
                                            </p:attrNameLst>
                                          </p:cBhvr>
                                          <p:tavLst>
                                            <p:tav tm="0">
                                              <p:val>
                                                <p:fltVal val="0.5"/>
                                              </p:val>
                                            </p:tav>
                                            <p:tav tm="100000">
                                              <p:val>
                                                <p:strVal val="#ppt_x"/>
                                              </p:val>
                                            </p:tav>
                                          </p:tavLst>
                                        </p:anim>
                                        <p:anim calcmode="lin" valueType="num">
                                          <p:cBhvr>
                                            <p:cTn id="67" dur="5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fltVal val="0"/>
                                              </p:val>
                                            </p:tav>
                                            <p:tav tm="100000">
                                              <p:val>
                                                <p:strVal val="#ppt_w"/>
                                              </p:val>
                                            </p:tav>
                                          </p:tavLst>
                                        </p:anim>
                                        <p:anim calcmode="lin" valueType="num">
                                          <p:cBhvr>
                                            <p:cTn id="71" dur="500" fill="hold"/>
                                            <p:tgtEl>
                                              <p:spTgt spid="72"/>
                                            </p:tgtEl>
                                            <p:attrNameLst>
                                              <p:attrName>ppt_h</p:attrName>
                                            </p:attrNameLst>
                                          </p:cBhvr>
                                          <p:tavLst>
                                            <p:tav tm="0">
                                              <p:val>
                                                <p:fltVal val="0"/>
                                              </p:val>
                                            </p:tav>
                                            <p:tav tm="100000">
                                              <p:val>
                                                <p:strVal val="#ppt_h"/>
                                              </p:val>
                                            </p:tav>
                                          </p:tavLst>
                                        </p:anim>
                                        <p:anim calcmode="lin" valueType="num">
                                          <p:cBhvr>
                                            <p:cTn id="72" dur="500" fill="hold"/>
                                            <p:tgtEl>
                                              <p:spTgt spid="72"/>
                                            </p:tgtEl>
                                            <p:attrNameLst>
                                              <p:attrName>ppt_x</p:attrName>
                                            </p:attrNameLst>
                                          </p:cBhvr>
                                          <p:tavLst>
                                            <p:tav tm="0">
                                              <p:val>
                                                <p:fltVal val="0.5"/>
                                              </p:val>
                                            </p:tav>
                                            <p:tav tm="100000">
                                              <p:val>
                                                <p:strVal val="#ppt_x"/>
                                              </p:val>
                                            </p:tav>
                                          </p:tavLst>
                                        </p:anim>
                                        <p:anim calcmode="lin" valueType="num">
                                          <p:cBhvr>
                                            <p:cTn id="73" dur="500" fill="hold"/>
                                            <p:tgtEl>
                                              <p:spTgt spid="72"/>
                                            </p:tgtEl>
                                            <p:attrNameLst>
                                              <p:attrName>ppt_y</p:attrName>
                                            </p:attrNameLst>
                                          </p:cBhvr>
                                          <p:tavLst>
                                            <p:tav tm="0">
                                              <p:val>
                                                <p:fltVal val="0.5"/>
                                              </p:val>
                                            </p:tav>
                                            <p:tav tm="100000">
                                              <p:val>
                                                <p:strVal val="#ppt_y"/>
                                              </p:val>
                                            </p:tav>
                                          </p:tavLst>
                                        </p:anim>
                                      </p:childTnLst>
                                    </p:cTn>
                                  </p:par>
                                  <p:par>
                                    <p:cTn id="74" presetID="23" presetClass="entr" presetSubtype="528" fill="hold" grpId="0" nodeType="withEffect">
                                      <p:stCondLst>
                                        <p:cond delay="300"/>
                                      </p:stCondLst>
                                      <p:childTnLst>
                                        <p:set>
                                          <p:cBhvr>
                                            <p:cTn id="75" dur="1" fill="hold">
                                              <p:stCondLst>
                                                <p:cond delay="0"/>
                                              </p:stCondLst>
                                            </p:cTn>
                                            <p:tgtEl>
                                              <p:spTgt spid="73"/>
                                            </p:tgtEl>
                                            <p:attrNameLst>
                                              <p:attrName>style.visibility</p:attrName>
                                            </p:attrNameLst>
                                          </p:cBhvr>
                                          <p:to>
                                            <p:strVal val="visible"/>
                                          </p:to>
                                        </p:set>
                                        <p:anim calcmode="lin" valueType="num">
                                          <p:cBhvr>
                                            <p:cTn id="76" dur="500" fill="hold"/>
                                            <p:tgtEl>
                                              <p:spTgt spid="73"/>
                                            </p:tgtEl>
                                            <p:attrNameLst>
                                              <p:attrName>ppt_w</p:attrName>
                                            </p:attrNameLst>
                                          </p:cBhvr>
                                          <p:tavLst>
                                            <p:tav tm="0">
                                              <p:val>
                                                <p:fltVal val="0"/>
                                              </p:val>
                                            </p:tav>
                                            <p:tav tm="100000">
                                              <p:val>
                                                <p:strVal val="#ppt_w"/>
                                              </p:val>
                                            </p:tav>
                                          </p:tavLst>
                                        </p:anim>
                                        <p:anim calcmode="lin" valueType="num">
                                          <p:cBhvr>
                                            <p:cTn id="77" dur="500" fill="hold"/>
                                            <p:tgtEl>
                                              <p:spTgt spid="73"/>
                                            </p:tgtEl>
                                            <p:attrNameLst>
                                              <p:attrName>ppt_h</p:attrName>
                                            </p:attrNameLst>
                                          </p:cBhvr>
                                          <p:tavLst>
                                            <p:tav tm="0">
                                              <p:val>
                                                <p:fltVal val="0"/>
                                              </p:val>
                                            </p:tav>
                                            <p:tav tm="100000">
                                              <p:val>
                                                <p:strVal val="#ppt_h"/>
                                              </p:val>
                                            </p:tav>
                                          </p:tavLst>
                                        </p:anim>
                                        <p:anim calcmode="lin" valueType="num">
                                          <p:cBhvr>
                                            <p:cTn id="78" dur="500" fill="hold"/>
                                            <p:tgtEl>
                                              <p:spTgt spid="73"/>
                                            </p:tgtEl>
                                            <p:attrNameLst>
                                              <p:attrName>ppt_x</p:attrName>
                                            </p:attrNameLst>
                                          </p:cBhvr>
                                          <p:tavLst>
                                            <p:tav tm="0">
                                              <p:val>
                                                <p:fltVal val="0.5"/>
                                              </p:val>
                                            </p:tav>
                                            <p:tav tm="100000">
                                              <p:val>
                                                <p:strVal val="#ppt_x"/>
                                              </p:val>
                                            </p:tav>
                                          </p:tavLst>
                                        </p:anim>
                                        <p:anim calcmode="lin" valueType="num">
                                          <p:cBhvr>
                                            <p:cTn id="79" dur="500" fill="hold"/>
                                            <p:tgtEl>
                                              <p:spTgt spid="73"/>
                                            </p:tgtEl>
                                            <p:attrNameLst>
                                              <p:attrName>ppt_y</p:attrName>
                                            </p:attrNameLst>
                                          </p:cBhvr>
                                          <p:tavLst>
                                            <p:tav tm="0">
                                              <p:val>
                                                <p:fltVal val="0.5"/>
                                              </p:val>
                                            </p:tav>
                                            <p:tav tm="100000">
                                              <p:val>
                                                <p:strVal val="#ppt_y"/>
                                              </p:val>
                                            </p:tav>
                                          </p:tavLst>
                                        </p:anim>
                                      </p:childTnLst>
                                    </p:cTn>
                                  </p:par>
                                  <p:par>
                                    <p:cTn id="80" presetID="23" presetClass="entr" presetSubtype="528" fill="hold" grpId="0" nodeType="withEffect">
                                      <p:stCondLst>
                                        <p:cond delay="10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 calcmode="lin" valueType="num">
                                          <p:cBhvr>
                                            <p:cTn id="84" dur="500" fill="hold"/>
                                            <p:tgtEl>
                                              <p:spTgt spid="74"/>
                                            </p:tgtEl>
                                            <p:attrNameLst>
                                              <p:attrName>ppt_x</p:attrName>
                                            </p:attrNameLst>
                                          </p:cBhvr>
                                          <p:tavLst>
                                            <p:tav tm="0">
                                              <p:val>
                                                <p:fltVal val="0.5"/>
                                              </p:val>
                                            </p:tav>
                                            <p:tav tm="100000">
                                              <p:val>
                                                <p:strVal val="#ppt_x"/>
                                              </p:val>
                                            </p:tav>
                                          </p:tavLst>
                                        </p:anim>
                                        <p:anim calcmode="lin" valueType="num">
                                          <p:cBhvr>
                                            <p:cTn id="85" dur="500" fill="hold"/>
                                            <p:tgtEl>
                                              <p:spTgt spid="74"/>
                                            </p:tgtEl>
                                            <p:attrNameLst>
                                              <p:attrName>ppt_y</p:attrName>
                                            </p:attrNameLst>
                                          </p:cBhvr>
                                          <p:tavLst>
                                            <p:tav tm="0">
                                              <p:val>
                                                <p:fltVal val="0.5"/>
                                              </p:val>
                                            </p:tav>
                                            <p:tav tm="100000">
                                              <p:val>
                                                <p:strVal val="#ppt_y"/>
                                              </p:val>
                                            </p:tav>
                                          </p:tavLst>
                                        </p:anim>
                                      </p:childTnLst>
                                    </p:cTn>
                                  </p:par>
                                  <p:par>
                                    <p:cTn id="86" presetID="23" presetClass="entr" presetSubtype="528" fill="hold" grpId="0" nodeType="withEffect">
                                      <p:stCondLst>
                                        <p:cond delay="200"/>
                                      </p:stCondLst>
                                      <p:childTnLst>
                                        <p:set>
                                          <p:cBhvr>
                                            <p:cTn id="87" dur="1" fill="hold">
                                              <p:stCondLst>
                                                <p:cond delay="0"/>
                                              </p:stCondLst>
                                            </p:cTn>
                                            <p:tgtEl>
                                              <p:spTgt spid="75"/>
                                            </p:tgtEl>
                                            <p:attrNameLst>
                                              <p:attrName>style.visibility</p:attrName>
                                            </p:attrNameLst>
                                          </p:cBhvr>
                                          <p:to>
                                            <p:strVal val="visible"/>
                                          </p:to>
                                        </p:set>
                                        <p:anim calcmode="lin" valueType="num">
                                          <p:cBhvr>
                                            <p:cTn id="88" dur="500" fill="hold"/>
                                            <p:tgtEl>
                                              <p:spTgt spid="75"/>
                                            </p:tgtEl>
                                            <p:attrNameLst>
                                              <p:attrName>ppt_w</p:attrName>
                                            </p:attrNameLst>
                                          </p:cBhvr>
                                          <p:tavLst>
                                            <p:tav tm="0">
                                              <p:val>
                                                <p:fltVal val="0"/>
                                              </p:val>
                                            </p:tav>
                                            <p:tav tm="100000">
                                              <p:val>
                                                <p:strVal val="#ppt_w"/>
                                              </p:val>
                                            </p:tav>
                                          </p:tavLst>
                                        </p:anim>
                                        <p:anim calcmode="lin" valueType="num">
                                          <p:cBhvr>
                                            <p:cTn id="89" dur="500" fill="hold"/>
                                            <p:tgtEl>
                                              <p:spTgt spid="75"/>
                                            </p:tgtEl>
                                            <p:attrNameLst>
                                              <p:attrName>ppt_h</p:attrName>
                                            </p:attrNameLst>
                                          </p:cBhvr>
                                          <p:tavLst>
                                            <p:tav tm="0">
                                              <p:val>
                                                <p:fltVal val="0"/>
                                              </p:val>
                                            </p:tav>
                                            <p:tav tm="100000">
                                              <p:val>
                                                <p:strVal val="#ppt_h"/>
                                              </p:val>
                                            </p:tav>
                                          </p:tavLst>
                                        </p:anim>
                                        <p:anim calcmode="lin" valueType="num">
                                          <p:cBhvr>
                                            <p:cTn id="90" dur="500" fill="hold"/>
                                            <p:tgtEl>
                                              <p:spTgt spid="75"/>
                                            </p:tgtEl>
                                            <p:attrNameLst>
                                              <p:attrName>ppt_x</p:attrName>
                                            </p:attrNameLst>
                                          </p:cBhvr>
                                          <p:tavLst>
                                            <p:tav tm="0">
                                              <p:val>
                                                <p:fltVal val="0.5"/>
                                              </p:val>
                                            </p:tav>
                                            <p:tav tm="100000">
                                              <p:val>
                                                <p:strVal val="#ppt_x"/>
                                              </p:val>
                                            </p:tav>
                                          </p:tavLst>
                                        </p:anim>
                                        <p:anim calcmode="lin" valueType="num">
                                          <p:cBhvr>
                                            <p:cTn id="91" dur="500" fill="hold"/>
                                            <p:tgtEl>
                                              <p:spTgt spid="75"/>
                                            </p:tgtEl>
                                            <p:attrNameLst>
                                              <p:attrName>ppt_y</p:attrName>
                                            </p:attrNameLst>
                                          </p:cBhvr>
                                          <p:tavLst>
                                            <p:tav tm="0">
                                              <p:val>
                                                <p:fltVal val="0.5"/>
                                              </p:val>
                                            </p:tav>
                                            <p:tav tm="100000">
                                              <p:val>
                                                <p:strVal val="#ppt_y"/>
                                              </p:val>
                                            </p:tav>
                                          </p:tavLst>
                                        </p:anim>
                                      </p:childTnLst>
                                    </p:cTn>
                                  </p:par>
                                  <p:par>
                                    <p:cTn id="92" presetID="23" presetClass="entr" presetSubtype="528" fill="hold" grpId="0" nodeType="withEffect">
                                      <p:stCondLst>
                                        <p:cond delay="500"/>
                                      </p:stCondLst>
                                      <p:childTnLst>
                                        <p:set>
                                          <p:cBhvr>
                                            <p:cTn id="93" dur="1" fill="hold">
                                              <p:stCondLst>
                                                <p:cond delay="0"/>
                                              </p:stCondLst>
                                            </p:cTn>
                                            <p:tgtEl>
                                              <p:spTgt spid="76"/>
                                            </p:tgtEl>
                                            <p:attrNameLst>
                                              <p:attrName>style.visibility</p:attrName>
                                            </p:attrNameLst>
                                          </p:cBhvr>
                                          <p:to>
                                            <p:strVal val="visible"/>
                                          </p:to>
                                        </p:set>
                                        <p:anim calcmode="lin" valueType="num">
                                          <p:cBhvr>
                                            <p:cTn id="94" dur="500" fill="hold"/>
                                            <p:tgtEl>
                                              <p:spTgt spid="76"/>
                                            </p:tgtEl>
                                            <p:attrNameLst>
                                              <p:attrName>ppt_w</p:attrName>
                                            </p:attrNameLst>
                                          </p:cBhvr>
                                          <p:tavLst>
                                            <p:tav tm="0">
                                              <p:val>
                                                <p:fltVal val="0"/>
                                              </p:val>
                                            </p:tav>
                                            <p:tav tm="100000">
                                              <p:val>
                                                <p:strVal val="#ppt_w"/>
                                              </p:val>
                                            </p:tav>
                                          </p:tavLst>
                                        </p:anim>
                                        <p:anim calcmode="lin" valueType="num">
                                          <p:cBhvr>
                                            <p:cTn id="95" dur="500" fill="hold"/>
                                            <p:tgtEl>
                                              <p:spTgt spid="76"/>
                                            </p:tgtEl>
                                            <p:attrNameLst>
                                              <p:attrName>ppt_h</p:attrName>
                                            </p:attrNameLst>
                                          </p:cBhvr>
                                          <p:tavLst>
                                            <p:tav tm="0">
                                              <p:val>
                                                <p:fltVal val="0"/>
                                              </p:val>
                                            </p:tav>
                                            <p:tav tm="100000">
                                              <p:val>
                                                <p:strVal val="#ppt_h"/>
                                              </p:val>
                                            </p:tav>
                                          </p:tavLst>
                                        </p:anim>
                                        <p:anim calcmode="lin" valueType="num">
                                          <p:cBhvr>
                                            <p:cTn id="96" dur="500" fill="hold"/>
                                            <p:tgtEl>
                                              <p:spTgt spid="76"/>
                                            </p:tgtEl>
                                            <p:attrNameLst>
                                              <p:attrName>ppt_x</p:attrName>
                                            </p:attrNameLst>
                                          </p:cBhvr>
                                          <p:tavLst>
                                            <p:tav tm="0">
                                              <p:val>
                                                <p:fltVal val="0.5"/>
                                              </p:val>
                                            </p:tav>
                                            <p:tav tm="100000">
                                              <p:val>
                                                <p:strVal val="#ppt_x"/>
                                              </p:val>
                                            </p:tav>
                                          </p:tavLst>
                                        </p:anim>
                                        <p:anim calcmode="lin" valueType="num">
                                          <p:cBhvr>
                                            <p:cTn id="97" dur="500" fill="hold"/>
                                            <p:tgtEl>
                                              <p:spTgt spid="76"/>
                                            </p:tgtEl>
                                            <p:attrNameLst>
                                              <p:attrName>ppt_y</p:attrName>
                                            </p:attrNameLst>
                                          </p:cBhvr>
                                          <p:tavLst>
                                            <p:tav tm="0">
                                              <p:val>
                                                <p:fltVal val="0.5"/>
                                              </p:val>
                                            </p:tav>
                                            <p:tav tm="100000">
                                              <p:val>
                                                <p:strVal val="#ppt_y"/>
                                              </p:val>
                                            </p:tav>
                                          </p:tavLst>
                                        </p:anim>
                                      </p:childTnLst>
                                    </p:cTn>
                                  </p:par>
                                  <p:par>
                                    <p:cTn id="98" presetID="23" presetClass="entr" presetSubtype="528"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 calcmode="lin" valueType="num">
                                          <p:cBhvr>
                                            <p:cTn id="100" dur="500" fill="hold"/>
                                            <p:tgtEl>
                                              <p:spTgt spid="77"/>
                                            </p:tgtEl>
                                            <p:attrNameLst>
                                              <p:attrName>ppt_w</p:attrName>
                                            </p:attrNameLst>
                                          </p:cBhvr>
                                          <p:tavLst>
                                            <p:tav tm="0">
                                              <p:val>
                                                <p:fltVal val="0"/>
                                              </p:val>
                                            </p:tav>
                                            <p:tav tm="100000">
                                              <p:val>
                                                <p:strVal val="#ppt_w"/>
                                              </p:val>
                                            </p:tav>
                                          </p:tavLst>
                                        </p:anim>
                                        <p:anim calcmode="lin" valueType="num">
                                          <p:cBhvr>
                                            <p:cTn id="101" dur="500" fill="hold"/>
                                            <p:tgtEl>
                                              <p:spTgt spid="77"/>
                                            </p:tgtEl>
                                            <p:attrNameLst>
                                              <p:attrName>ppt_h</p:attrName>
                                            </p:attrNameLst>
                                          </p:cBhvr>
                                          <p:tavLst>
                                            <p:tav tm="0">
                                              <p:val>
                                                <p:fltVal val="0"/>
                                              </p:val>
                                            </p:tav>
                                            <p:tav tm="100000">
                                              <p:val>
                                                <p:strVal val="#ppt_h"/>
                                              </p:val>
                                            </p:tav>
                                          </p:tavLst>
                                        </p:anim>
                                        <p:anim calcmode="lin" valueType="num">
                                          <p:cBhvr>
                                            <p:cTn id="102" dur="500" fill="hold"/>
                                            <p:tgtEl>
                                              <p:spTgt spid="77"/>
                                            </p:tgtEl>
                                            <p:attrNameLst>
                                              <p:attrName>ppt_x</p:attrName>
                                            </p:attrNameLst>
                                          </p:cBhvr>
                                          <p:tavLst>
                                            <p:tav tm="0">
                                              <p:val>
                                                <p:fltVal val="0.5"/>
                                              </p:val>
                                            </p:tav>
                                            <p:tav tm="100000">
                                              <p:val>
                                                <p:strVal val="#ppt_x"/>
                                              </p:val>
                                            </p:tav>
                                          </p:tavLst>
                                        </p:anim>
                                        <p:anim calcmode="lin" valueType="num">
                                          <p:cBhvr>
                                            <p:cTn id="103" dur="500" fill="hold"/>
                                            <p:tgtEl>
                                              <p:spTgt spid="77"/>
                                            </p:tgtEl>
                                            <p:attrNameLst>
                                              <p:attrName>ppt_y</p:attrName>
                                            </p:attrNameLst>
                                          </p:cBhvr>
                                          <p:tavLst>
                                            <p:tav tm="0">
                                              <p:val>
                                                <p:fltVal val="0.5"/>
                                              </p:val>
                                            </p:tav>
                                            <p:tav tm="100000">
                                              <p:val>
                                                <p:strVal val="#ppt_y"/>
                                              </p:val>
                                            </p:tav>
                                          </p:tavLst>
                                        </p:anim>
                                      </p:childTnLst>
                                    </p:cTn>
                                  </p:par>
                                  <p:par>
                                    <p:cTn id="104" presetID="23" presetClass="entr" presetSubtype="528" fill="hold" grpId="0" nodeType="withEffect">
                                      <p:stCondLst>
                                        <p:cond delay="200"/>
                                      </p:stCondLst>
                                      <p:childTnLst>
                                        <p:set>
                                          <p:cBhvr>
                                            <p:cTn id="105" dur="1" fill="hold">
                                              <p:stCondLst>
                                                <p:cond delay="0"/>
                                              </p:stCondLst>
                                            </p:cTn>
                                            <p:tgtEl>
                                              <p:spTgt spid="107"/>
                                            </p:tgtEl>
                                            <p:attrNameLst>
                                              <p:attrName>style.visibility</p:attrName>
                                            </p:attrNameLst>
                                          </p:cBhvr>
                                          <p:to>
                                            <p:strVal val="visible"/>
                                          </p:to>
                                        </p:set>
                                        <p:anim calcmode="lin" valueType="num">
                                          <p:cBhvr>
                                            <p:cTn id="106" dur="500" fill="hold"/>
                                            <p:tgtEl>
                                              <p:spTgt spid="107"/>
                                            </p:tgtEl>
                                            <p:attrNameLst>
                                              <p:attrName>ppt_w</p:attrName>
                                            </p:attrNameLst>
                                          </p:cBhvr>
                                          <p:tavLst>
                                            <p:tav tm="0">
                                              <p:val>
                                                <p:fltVal val="0"/>
                                              </p:val>
                                            </p:tav>
                                            <p:tav tm="100000">
                                              <p:val>
                                                <p:strVal val="#ppt_w"/>
                                              </p:val>
                                            </p:tav>
                                          </p:tavLst>
                                        </p:anim>
                                        <p:anim calcmode="lin" valueType="num">
                                          <p:cBhvr>
                                            <p:cTn id="107" dur="500" fill="hold"/>
                                            <p:tgtEl>
                                              <p:spTgt spid="107"/>
                                            </p:tgtEl>
                                            <p:attrNameLst>
                                              <p:attrName>ppt_h</p:attrName>
                                            </p:attrNameLst>
                                          </p:cBhvr>
                                          <p:tavLst>
                                            <p:tav tm="0">
                                              <p:val>
                                                <p:fltVal val="0"/>
                                              </p:val>
                                            </p:tav>
                                            <p:tav tm="100000">
                                              <p:val>
                                                <p:strVal val="#ppt_h"/>
                                              </p:val>
                                            </p:tav>
                                          </p:tavLst>
                                        </p:anim>
                                        <p:anim calcmode="lin" valueType="num">
                                          <p:cBhvr>
                                            <p:cTn id="108" dur="500" fill="hold"/>
                                            <p:tgtEl>
                                              <p:spTgt spid="107"/>
                                            </p:tgtEl>
                                            <p:attrNameLst>
                                              <p:attrName>ppt_x</p:attrName>
                                            </p:attrNameLst>
                                          </p:cBhvr>
                                          <p:tavLst>
                                            <p:tav tm="0">
                                              <p:val>
                                                <p:fltVal val="0.5"/>
                                              </p:val>
                                            </p:tav>
                                            <p:tav tm="100000">
                                              <p:val>
                                                <p:strVal val="#ppt_x"/>
                                              </p:val>
                                            </p:tav>
                                          </p:tavLst>
                                        </p:anim>
                                        <p:anim calcmode="lin" valueType="num">
                                          <p:cBhvr>
                                            <p:cTn id="109" dur="500" fill="hold"/>
                                            <p:tgtEl>
                                              <p:spTgt spid="107"/>
                                            </p:tgtEl>
                                            <p:attrNameLst>
                                              <p:attrName>ppt_y</p:attrName>
                                            </p:attrNameLst>
                                          </p:cBhvr>
                                          <p:tavLst>
                                            <p:tav tm="0">
                                              <p:val>
                                                <p:fltVal val="0.5"/>
                                              </p:val>
                                            </p:tav>
                                            <p:tav tm="100000">
                                              <p:val>
                                                <p:strVal val="#ppt_y"/>
                                              </p:val>
                                            </p:tav>
                                          </p:tavLst>
                                        </p:anim>
                                      </p:childTnLst>
                                    </p:cTn>
                                  </p:par>
                                  <p:par>
                                    <p:cTn id="110" presetID="23" presetClass="entr" presetSubtype="528"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 calcmode="lin" valueType="num">
                                          <p:cBhvr>
                                            <p:cTn id="112" dur="500" fill="hold"/>
                                            <p:tgtEl>
                                              <p:spTgt spid="67"/>
                                            </p:tgtEl>
                                            <p:attrNameLst>
                                              <p:attrName>ppt_w</p:attrName>
                                            </p:attrNameLst>
                                          </p:cBhvr>
                                          <p:tavLst>
                                            <p:tav tm="0">
                                              <p:val>
                                                <p:fltVal val="0"/>
                                              </p:val>
                                            </p:tav>
                                            <p:tav tm="100000">
                                              <p:val>
                                                <p:strVal val="#ppt_w"/>
                                              </p:val>
                                            </p:tav>
                                          </p:tavLst>
                                        </p:anim>
                                        <p:anim calcmode="lin" valueType="num">
                                          <p:cBhvr>
                                            <p:cTn id="113" dur="500" fill="hold"/>
                                            <p:tgtEl>
                                              <p:spTgt spid="67"/>
                                            </p:tgtEl>
                                            <p:attrNameLst>
                                              <p:attrName>ppt_h</p:attrName>
                                            </p:attrNameLst>
                                          </p:cBhvr>
                                          <p:tavLst>
                                            <p:tav tm="0">
                                              <p:val>
                                                <p:fltVal val="0"/>
                                              </p:val>
                                            </p:tav>
                                            <p:tav tm="100000">
                                              <p:val>
                                                <p:strVal val="#ppt_h"/>
                                              </p:val>
                                            </p:tav>
                                          </p:tavLst>
                                        </p:anim>
                                        <p:anim calcmode="lin" valueType="num">
                                          <p:cBhvr>
                                            <p:cTn id="114" dur="500" fill="hold"/>
                                            <p:tgtEl>
                                              <p:spTgt spid="67"/>
                                            </p:tgtEl>
                                            <p:attrNameLst>
                                              <p:attrName>ppt_x</p:attrName>
                                            </p:attrNameLst>
                                          </p:cBhvr>
                                          <p:tavLst>
                                            <p:tav tm="0">
                                              <p:val>
                                                <p:fltVal val="0.5"/>
                                              </p:val>
                                            </p:tav>
                                            <p:tav tm="100000">
                                              <p:val>
                                                <p:strVal val="#ppt_x"/>
                                              </p:val>
                                            </p:tav>
                                          </p:tavLst>
                                        </p:anim>
                                        <p:anim calcmode="lin" valueType="num">
                                          <p:cBhvr>
                                            <p:cTn id="115" dur="500" fill="hold"/>
                                            <p:tgtEl>
                                              <p:spTgt spid="67"/>
                                            </p:tgtEl>
                                            <p:attrNameLst>
                                              <p:attrName>ppt_y</p:attrName>
                                            </p:attrNameLst>
                                          </p:cBhvr>
                                          <p:tavLst>
                                            <p:tav tm="0">
                                              <p:val>
                                                <p:fltVal val="0.5"/>
                                              </p:val>
                                            </p:tav>
                                            <p:tav tm="100000">
                                              <p:val>
                                                <p:strVal val="#ppt_y"/>
                                              </p:val>
                                            </p:tav>
                                          </p:tavLst>
                                        </p:anim>
                                      </p:childTnLst>
                                    </p:cTn>
                                  </p:par>
                                  <p:par>
                                    <p:cTn id="116" presetID="23" presetClass="entr" presetSubtype="528" fill="hold" grpId="0" nodeType="withEffect">
                                      <p:stCondLst>
                                        <p:cond delay="100"/>
                                      </p:stCondLst>
                                      <p:childTnLst>
                                        <p:set>
                                          <p:cBhvr>
                                            <p:cTn id="117" dur="1" fill="hold">
                                              <p:stCondLst>
                                                <p:cond delay="0"/>
                                              </p:stCondLst>
                                            </p:cTn>
                                            <p:tgtEl>
                                              <p:spTgt spid="106"/>
                                            </p:tgtEl>
                                            <p:attrNameLst>
                                              <p:attrName>style.visibility</p:attrName>
                                            </p:attrNameLst>
                                          </p:cBhvr>
                                          <p:to>
                                            <p:strVal val="visible"/>
                                          </p:to>
                                        </p:set>
                                        <p:anim calcmode="lin" valueType="num">
                                          <p:cBhvr>
                                            <p:cTn id="118" dur="500" fill="hold"/>
                                            <p:tgtEl>
                                              <p:spTgt spid="106"/>
                                            </p:tgtEl>
                                            <p:attrNameLst>
                                              <p:attrName>ppt_w</p:attrName>
                                            </p:attrNameLst>
                                          </p:cBhvr>
                                          <p:tavLst>
                                            <p:tav tm="0">
                                              <p:val>
                                                <p:fltVal val="0"/>
                                              </p:val>
                                            </p:tav>
                                            <p:tav tm="100000">
                                              <p:val>
                                                <p:strVal val="#ppt_w"/>
                                              </p:val>
                                            </p:tav>
                                          </p:tavLst>
                                        </p:anim>
                                        <p:anim calcmode="lin" valueType="num">
                                          <p:cBhvr>
                                            <p:cTn id="119" dur="500" fill="hold"/>
                                            <p:tgtEl>
                                              <p:spTgt spid="106"/>
                                            </p:tgtEl>
                                            <p:attrNameLst>
                                              <p:attrName>ppt_h</p:attrName>
                                            </p:attrNameLst>
                                          </p:cBhvr>
                                          <p:tavLst>
                                            <p:tav tm="0">
                                              <p:val>
                                                <p:fltVal val="0"/>
                                              </p:val>
                                            </p:tav>
                                            <p:tav tm="100000">
                                              <p:val>
                                                <p:strVal val="#ppt_h"/>
                                              </p:val>
                                            </p:tav>
                                          </p:tavLst>
                                        </p:anim>
                                        <p:anim calcmode="lin" valueType="num">
                                          <p:cBhvr>
                                            <p:cTn id="120" dur="500" fill="hold"/>
                                            <p:tgtEl>
                                              <p:spTgt spid="106"/>
                                            </p:tgtEl>
                                            <p:attrNameLst>
                                              <p:attrName>ppt_x</p:attrName>
                                            </p:attrNameLst>
                                          </p:cBhvr>
                                          <p:tavLst>
                                            <p:tav tm="0">
                                              <p:val>
                                                <p:fltVal val="0.5"/>
                                              </p:val>
                                            </p:tav>
                                            <p:tav tm="100000">
                                              <p:val>
                                                <p:strVal val="#ppt_x"/>
                                              </p:val>
                                            </p:tav>
                                          </p:tavLst>
                                        </p:anim>
                                        <p:anim calcmode="lin" valueType="num">
                                          <p:cBhvr>
                                            <p:cTn id="121" dur="500" fill="hold"/>
                                            <p:tgtEl>
                                              <p:spTgt spid="106"/>
                                            </p:tgtEl>
                                            <p:attrNameLst>
                                              <p:attrName>ppt_y</p:attrName>
                                            </p:attrNameLst>
                                          </p:cBhvr>
                                          <p:tavLst>
                                            <p:tav tm="0">
                                              <p:val>
                                                <p:fltVal val="0.5"/>
                                              </p:val>
                                            </p:tav>
                                            <p:tav tm="100000">
                                              <p:val>
                                                <p:strVal val="#ppt_y"/>
                                              </p:val>
                                            </p:tav>
                                          </p:tavLst>
                                        </p:anim>
                                      </p:childTnLst>
                                    </p:cTn>
                                  </p:par>
                                  <p:par>
                                    <p:cTn id="122" presetID="23" presetClass="entr" presetSubtype="528" fill="hold" grpId="0" nodeType="withEffect">
                                      <p:stCondLst>
                                        <p:cond delay="400"/>
                                      </p:stCondLst>
                                      <p:childTnLst>
                                        <p:set>
                                          <p:cBhvr>
                                            <p:cTn id="123" dur="1" fill="hold">
                                              <p:stCondLst>
                                                <p:cond delay="0"/>
                                              </p:stCondLst>
                                            </p:cTn>
                                            <p:tgtEl>
                                              <p:spTgt spid="64"/>
                                            </p:tgtEl>
                                            <p:attrNameLst>
                                              <p:attrName>style.visibility</p:attrName>
                                            </p:attrNameLst>
                                          </p:cBhvr>
                                          <p:to>
                                            <p:strVal val="visible"/>
                                          </p:to>
                                        </p:set>
                                        <p:anim calcmode="lin" valueType="num">
                                          <p:cBhvr>
                                            <p:cTn id="124" dur="500" fill="hold"/>
                                            <p:tgtEl>
                                              <p:spTgt spid="64"/>
                                            </p:tgtEl>
                                            <p:attrNameLst>
                                              <p:attrName>ppt_w</p:attrName>
                                            </p:attrNameLst>
                                          </p:cBhvr>
                                          <p:tavLst>
                                            <p:tav tm="0">
                                              <p:val>
                                                <p:fltVal val="0"/>
                                              </p:val>
                                            </p:tav>
                                            <p:tav tm="100000">
                                              <p:val>
                                                <p:strVal val="#ppt_w"/>
                                              </p:val>
                                            </p:tav>
                                          </p:tavLst>
                                        </p:anim>
                                        <p:anim calcmode="lin" valueType="num">
                                          <p:cBhvr>
                                            <p:cTn id="125" dur="500" fill="hold"/>
                                            <p:tgtEl>
                                              <p:spTgt spid="64"/>
                                            </p:tgtEl>
                                            <p:attrNameLst>
                                              <p:attrName>ppt_h</p:attrName>
                                            </p:attrNameLst>
                                          </p:cBhvr>
                                          <p:tavLst>
                                            <p:tav tm="0">
                                              <p:val>
                                                <p:fltVal val="0"/>
                                              </p:val>
                                            </p:tav>
                                            <p:tav tm="100000">
                                              <p:val>
                                                <p:strVal val="#ppt_h"/>
                                              </p:val>
                                            </p:tav>
                                          </p:tavLst>
                                        </p:anim>
                                        <p:anim calcmode="lin" valueType="num">
                                          <p:cBhvr>
                                            <p:cTn id="126" dur="500" fill="hold"/>
                                            <p:tgtEl>
                                              <p:spTgt spid="64"/>
                                            </p:tgtEl>
                                            <p:attrNameLst>
                                              <p:attrName>ppt_x</p:attrName>
                                            </p:attrNameLst>
                                          </p:cBhvr>
                                          <p:tavLst>
                                            <p:tav tm="0">
                                              <p:val>
                                                <p:fltVal val="0.5"/>
                                              </p:val>
                                            </p:tav>
                                            <p:tav tm="100000">
                                              <p:val>
                                                <p:strVal val="#ppt_x"/>
                                              </p:val>
                                            </p:tav>
                                          </p:tavLst>
                                        </p:anim>
                                        <p:anim calcmode="lin" valueType="num">
                                          <p:cBhvr>
                                            <p:cTn id="127" dur="500" fill="hold"/>
                                            <p:tgtEl>
                                              <p:spTgt spid="64"/>
                                            </p:tgtEl>
                                            <p:attrNameLst>
                                              <p:attrName>ppt_y</p:attrName>
                                            </p:attrNameLst>
                                          </p:cBhvr>
                                          <p:tavLst>
                                            <p:tav tm="0">
                                              <p:val>
                                                <p:fltVal val="0.5"/>
                                              </p:val>
                                            </p:tav>
                                            <p:tav tm="100000">
                                              <p:val>
                                                <p:strVal val="#ppt_y"/>
                                              </p:val>
                                            </p:tav>
                                          </p:tavLst>
                                        </p:anim>
                                      </p:childTnLst>
                                    </p:cTn>
                                  </p:par>
                                  <p:par>
                                    <p:cTn id="128" presetID="23" presetClass="entr" presetSubtype="528" fill="hold" grpId="0" nodeType="withEffect">
                                      <p:stCondLst>
                                        <p:cond delay="0"/>
                                      </p:stCondLst>
                                      <p:childTnLst>
                                        <p:set>
                                          <p:cBhvr>
                                            <p:cTn id="129" dur="1" fill="hold">
                                              <p:stCondLst>
                                                <p:cond delay="0"/>
                                              </p:stCondLst>
                                            </p:cTn>
                                            <p:tgtEl>
                                              <p:spTgt spid="105"/>
                                            </p:tgtEl>
                                            <p:attrNameLst>
                                              <p:attrName>style.visibility</p:attrName>
                                            </p:attrNameLst>
                                          </p:cBhvr>
                                          <p:to>
                                            <p:strVal val="visible"/>
                                          </p:to>
                                        </p:set>
                                        <p:anim calcmode="lin" valueType="num">
                                          <p:cBhvr>
                                            <p:cTn id="130" dur="500" fill="hold"/>
                                            <p:tgtEl>
                                              <p:spTgt spid="105"/>
                                            </p:tgtEl>
                                            <p:attrNameLst>
                                              <p:attrName>ppt_w</p:attrName>
                                            </p:attrNameLst>
                                          </p:cBhvr>
                                          <p:tavLst>
                                            <p:tav tm="0">
                                              <p:val>
                                                <p:fltVal val="0"/>
                                              </p:val>
                                            </p:tav>
                                            <p:tav tm="100000">
                                              <p:val>
                                                <p:strVal val="#ppt_w"/>
                                              </p:val>
                                            </p:tav>
                                          </p:tavLst>
                                        </p:anim>
                                        <p:anim calcmode="lin" valueType="num">
                                          <p:cBhvr>
                                            <p:cTn id="131" dur="500" fill="hold"/>
                                            <p:tgtEl>
                                              <p:spTgt spid="105"/>
                                            </p:tgtEl>
                                            <p:attrNameLst>
                                              <p:attrName>ppt_h</p:attrName>
                                            </p:attrNameLst>
                                          </p:cBhvr>
                                          <p:tavLst>
                                            <p:tav tm="0">
                                              <p:val>
                                                <p:fltVal val="0"/>
                                              </p:val>
                                            </p:tav>
                                            <p:tav tm="100000">
                                              <p:val>
                                                <p:strVal val="#ppt_h"/>
                                              </p:val>
                                            </p:tav>
                                          </p:tavLst>
                                        </p:anim>
                                        <p:anim calcmode="lin" valueType="num">
                                          <p:cBhvr>
                                            <p:cTn id="132" dur="500" fill="hold"/>
                                            <p:tgtEl>
                                              <p:spTgt spid="105"/>
                                            </p:tgtEl>
                                            <p:attrNameLst>
                                              <p:attrName>ppt_x</p:attrName>
                                            </p:attrNameLst>
                                          </p:cBhvr>
                                          <p:tavLst>
                                            <p:tav tm="0">
                                              <p:val>
                                                <p:fltVal val="0.5"/>
                                              </p:val>
                                            </p:tav>
                                            <p:tav tm="100000">
                                              <p:val>
                                                <p:strVal val="#ppt_x"/>
                                              </p:val>
                                            </p:tav>
                                          </p:tavLst>
                                        </p:anim>
                                        <p:anim calcmode="lin" valueType="num">
                                          <p:cBhvr>
                                            <p:cTn id="133" dur="500" fill="hold"/>
                                            <p:tgtEl>
                                              <p:spTgt spid="105"/>
                                            </p:tgtEl>
                                            <p:attrNameLst>
                                              <p:attrName>ppt_y</p:attrName>
                                            </p:attrNameLst>
                                          </p:cBhvr>
                                          <p:tavLst>
                                            <p:tav tm="0">
                                              <p:val>
                                                <p:fltVal val="0.5"/>
                                              </p:val>
                                            </p:tav>
                                            <p:tav tm="100000">
                                              <p:val>
                                                <p:strVal val="#ppt_y"/>
                                              </p:val>
                                            </p:tav>
                                          </p:tavLst>
                                        </p:anim>
                                      </p:childTnLst>
                                    </p:cTn>
                                  </p:par>
                                  <p:par>
                                    <p:cTn id="134" presetID="23" presetClass="entr" presetSubtype="528"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 calcmode="lin" valueType="num">
                                          <p:cBhvr>
                                            <p:cTn id="138" dur="500" fill="hold"/>
                                            <p:tgtEl>
                                              <p:spTgt spid="63"/>
                                            </p:tgtEl>
                                            <p:attrNameLst>
                                              <p:attrName>ppt_x</p:attrName>
                                            </p:attrNameLst>
                                          </p:cBhvr>
                                          <p:tavLst>
                                            <p:tav tm="0">
                                              <p:val>
                                                <p:fltVal val="0.5"/>
                                              </p:val>
                                            </p:tav>
                                            <p:tav tm="100000">
                                              <p:val>
                                                <p:strVal val="#ppt_x"/>
                                              </p:val>
                                            </p:tav>
                                          </p:tavLst>
                                        </p:anim>
                                        <p:anim calcmode="lin" valueType="num">
                                          <p:cBhvr>
                                            <p:cTn id="139" dur="500" fill="hold"/>
                                            <p:tgtEl>
                                              <p:spTgt spid="63"/>
                                            </p:tgtEl>
                                            <p:attrNameLst>
                                              <p:attrName>ppt_y</p:attrName>
                                            </p:attrNameLst>
                                          </p:cBhvr>
                                          <p:tavLst>
                                            <p:tav tm="0">
                                              <p:val>
                                                <p:fltVal val="0.5"/>
                                              </p:val>
                                            </p:tav>
                                            <p:tav tm="100000">
                                              <p:val>
                                                <p:strVal val="#ppt_y"/>
                                              </p:val>
                                            </p:tav>
                                          </p:tavLst>
                                        </p:anim>
                                      </p:childTnLst>
                                    </p:cTn>
                                  </p:par>
                                  <p:par>
                                    <p:cTn id="140" presetID="23" presetClass="entr" presetSubtype="528" fill="hold" grpId="0" nodeType="withEffect">
                                      <p:stCondLst>
                                        <p:cond delay="400"/>
                                      </p:stCondLst>
                                      <p:childTnLst>
                                        <p:set>
                                          <p:cBhvr>
                                            <p:cTn id="141" dur="1" fill="hold">
                                              <p:stCondLst>
                                                <p:cond delay="0"/>
                                              </p:stCondLst>
                                            </p:cTn>
                                            <p:tgtEl>
                                              <p:spTgt spid="66"/>
                                            </p:tgtEl>
                                            <p:attrNameLst>
                                              <p:attrName>style.visibility</p:attrName>
                                            </p:attrNameLst>
                                          </p:cBhvr>
                                          <p:to>
                                            <p:strVal val="visible"/>
                                          </p:to>
                                        </p:set>
                                        <p:anim calcmode="lin" valueType="num">
                                          <p:cBhvr>
                                            <p:cTn id="142" dur="500" fill="hold"/>
                                            <p:tgtEl>
                                              <p:spTgt spid="66"/>
                                            </p:tgtEl>
                                            <p:attrNameLst>
                                              <p:attrName>ppt_w</p:attrName>
                                            </p:attrNameLst>
                                          </p:cBhvr>
                                          <p:tavLst>
                                            <p:tav tm="0">
                                              <p:val>
                                                <p:fltVal val="0"/>
                                              </p:val>
                                            </p:tav>
                                            <p:tav tm="100000">
                                              <p:val>
                                                <p:strVal val="#ppt_w"/>
                                              </p:val>
                                            </p:tav>
                                          </p:tavLst>
                                        </p:anim>
                                        <p:anim calcmode="lin" valueType="num">
                                          <p:cBhvr>
                                            <p:cTn id="143" dur="500" fill="hold"/>
                                            <p:tgtEl>
                                              <p:spTgt spid="66"/>
                                            </p:tgtEl>
                                            <p:attrNameLst>
                                              <p:attrName>ppt_h</p:attrName>
                                            </p:attrNameLst>
                                          </p:cBhvr>
                                          <p:tavLst>
                                            <p:tav tm="0">
                                              <p:val>
                                                <p:fltVal val="0"/>
                                              </p:val>
                                            </p:tav>
                                            <p:tav tm="100000">
                                              <p:val>
                                                <p:strVal val="#ppt_h"/>
                                              </p:val>
                                            </p:tav>
                                          </p:tavLst>
                                        </p:anim>
                                        <p:anim calcmode="lin" valueType="num">
                                          <p:cBhvr>
                                            <p:cTn id="144" dur="500" fill="hold"/>
                                            <p:tgtEl>
                                              <p:spTgt spid="66"/>
                                            </p:tgtEl>
                                            <p:attrNameLst>
                                              <p:attrName>ppt_x</p:attrName>
                                            </p:attrNameLst>
                                          </p:cBhvr>
                                          <p:tavLst>
                                            <p:tav tm="0">
                                              <p:val>
                                                <p:fltVal val="0.5"/>
                                              </p:val>
                                            </p:tav>
                                            <p:tav tm="100000">
                                              <p:val>
                                                <p:strVal val="#ppt_x"/>
                                              </p:val>
                                            </p:tav>
                                          </p:tavLst>
                                        </p:anim>
                                        <p:anim calcmode="lin" valueType="num">
                                          <p:cBhvr>
                                            <p:cTn id="145" dur="500" fill="hold"/>
                                            <p:tgtEl>
                                              <p:spTgt spid="66"/>
                                            </p:tgtEl>
                                            <p:attrNameLst>
                                              <p:attrName>ppt_y</p:attrName>
                                            </p:attrNameLst>
                                          </p:cBhvr>
                                          <p:tavLst>
                                            <p:tav tm="0">
                                              <p:val>
                                                <p:fltVal val="0.5"/>
                                              </p:val>
                                            </p:tav>
                                            <p:tav tm="100000">
                                              <p:val>
                                                <p:strVal val="#ppt_y"/>
                                              </p:val>
                                            </p:tav>
                                          </p:tavLst>
                                        </p:anim>
                                      </p:childTnLst>
                                    </p:cTn>
                                  </p:par>
                                  <p:par>
                                    <p:cTn id="146" presetID="23" presetClass="entr" presetSubtype="528" fill="hold" grpId="0" nodeType="withEffect">
                                      <p:stCondLst>
                                        <p:cond delay="300"/>
                                      </p:stCondLst>
                                      <p:childTnLst>
                                        <p:set>
                                          <p:cBhvr>
                                            <p:cTn id="147" dur="1" fill="hold">
                                              <p:stCondLst>
                                                <p:cond delay="0"/>
                                              </p:stCondLst>
                                            </p:cTn>
                                            <p:tgtEl>
                                              <p:spTgt spid="71"/>
                                            </p:tgtEl>
                                            <p:attrNameLst>
                                              <p:attrName>style.visibility</p:attrName>
                                            </p:attrNameLst>
                                          </p:cBhvr>
                                          <p:to>
                                            <p:strVal val="visible"/>
                                          </p:to>
                                        </p:set>
                                        <p:anim calcmode="lin" valueType="num">
                                          <p:cBhvr>
                                            <p:cTn id="148" dur="500" fill="hold"/>
                                            <p:tgtEl>
                                              <p:spTgt spid="71"/>
                                            </p:tgtEl>
                                            <p:attrNameLst>
                                              <p:attrName>ppt_w</p:attrName>
                                            </p:attrNameLst>
                                          </p:cBhvr>
                                          <p:tavLst>
                                            <p:tav tm="0">
                                              <p:val>
                                                <p:fltVal val="0"/>
                                              </p:val>
                                            </p:tav>
                                            <p:tav tm="100000">
                                              <p:val>
                                                <p:strVal val="#ppt_w"/>
                                              </p:val>
                                            </p:tav>
                                          </p:tavLst>
                                        </p:anim>
                                        <p:anim calcmode="lin" valueType="num">
                                          <p:cBhvr>
                                            <p:cTn id="149" dur="500" fill="hold"/>
                                            <p:tgtEl>
                                              <p:spTgt spid="71"/>
                                            </p:tgtEl>
                                            <p:attrNameLst>
                                              <p:attrName>ppt_h</p:attrName>
                                            </p:attrNameLst>
                                          </p:cBhvr>
                                          <p:tavLst>
                                            <p:tav tm="0">
                                              <p:val>
                                                <p:fltVal val="0"/>
                                              </p:val>
                                            </p:tav>
                                            <p:tav tm="100000">
                                              <p:val>
                                                <p:strVal val="#ppt_h"/>
                                              </p:val>
                                            </p:tav>
                                          </p:tavLst>
                                        </p:anim>
                                        <p:anim calcmode="lin" valueType="num">
                                          <p:cBhvr>
                                            <p:cTn id="150" dur="500" fill="hold"/>
                                            <p:tgtEl>
                                              <p:spTgt spid="71"/>
                                            </p:tgtEl>
                                            <p:attrNameLst>
                                              <p:attrName>ppt_x</p:attrName>
                                            </p:attrNameLst>
                                          </p:cBhvr>
                                          <p:tavLst>
                                            <p:tav tm="0">
                                              <p:val>
                                                <p:fltVal val="0.5"/>
                                              </p:val>
                                            </p:tav>
                                            <p:tav tm="100000">
                                              <p:val>
                                                <p:strVal val="#ppt_x"/>
                                              </p:val>
                                            </p:tav>
                                          </p:tavLst>
                                        </p:anim>
                                        <p:anim calcmode="lin" valueType="num">
                                          <p:cBhvr>
                                            <p:cTn id="151" dur="500" fill="hold"/>
                                            <p:tgtEl>
                                              <p:spTgt spid="71"/>
                                            </p:tgtEl>
                                            <p:attrNameLst>
                                              <p:attrName>ppt_y</p:attrName>
                                            </p:attrNameLst>
                                          </p:cBhvr>
                                          <p:tavLst>
                                            <p:tav tm="0">
                                              <p:val>
                                                <p:fltVal val="0.5"/>
                                              </p:val>
                                            </p:tav>
                                            <p:tav tm="100000">
                                              <p:val>
                                                <p:strVal val="#ppt_y"/>
                                              </p:val>
                                            </p:tav>
                                          </p:tavLst>
                                        </p:anim>
                                      </p:childTnLst>
                                    </p:cTn>
                                  </p:par>
                                  <p:par>
                                    <p:cTn id="152" presetID="23" presetClass="entr" presetSubtype="528"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500" fill="hold"/>
                                            <p:tgtEl>
                                              <p:spTgt spid="68"/>
                                            </p:tgtEl>
                                            <p:attrNameLst>
                                              <p:attrName>ppt_w</p:attrName>
                                            </p:attrNameLst>
                                          </p:cBhvr>
                                          <p:tavLst>
                                            <p:tav tm="0">
                                              <p:val>
                                                <p:fltVal val="0"/>
                                              </p:val>
                                            </p:tav>
                                            <p:tav tm="100000">
                                              <p:val>
                                                <p:strVal val="#ppt_w"/>
                                              </p:val>
                                            </p:tav>
                                          </p:tavLst>
                                        </p:anim>
                                        <p:anim calcmode="lin" valueType="num">
                                          <p:cBhvr>
                                            <p:cTn id="155" dur="500" fill="hold"/>
                                            <p:tgtEl>
                                              <p:spTgt spid="68"/>
                                            </p:tgtEl>
                                            <p:attrNameLst>
                                              <p:attrName>ppt_h</p:attrName>
                                            </p:attrNameLst>
                                          </p:cBhvr>
                                          <p:tavLst>
                                            <p:tav tm="0">
                                              <p:val>
                                                <p:fltVal val="0"/>
                                              </p:val>
                                            </p:tav>
                                            <p:tav tm="100000">
                                              <p:val>
                                                <p:strVal val="#ppt_h"/>
                                              </p:val>
                                            </p:tav>
                                          </p:tavLst>
                                        </p:anim>
                                        <p:anim calcmode="lin" valueType="num">
                                          <p:cBhvr>
                                            <p:cTn id="156" dur="500" fill="hold"/>
                                            <p:tgtEl>
                                              <p:spTgt spid="68"/>
                                            </p:tgtEl>
                                            <p:attrNameLst>
                                              <p:attrName>ppt_x</p:attrName>
                                            </p:attrNameLst>
                                          </p:cBhvr>
                                          <p:tavLst>
                                            <p:tav tm="0">
                                              <p:val>
                                                <p:fltVal val="0.5"/>
                                              </p:val>
                                            </p:tav>
                                            <p:tav tm="100000">
                                              <p:val>
                                                <p:strVal val="#ppt_x"/>
                                              </p:val>
                                            </p:tav>
                                          </p:tavLst>
                                        </p:anim>
                                        <p:anim calcmode="lin" valueType="num">
                                          <p:cBhvr>
                                            <p:cTn id="157" dur="500" fill="hold"/>
                                            <p:tgtEl>
                                              <p:spTgt spid="68"/>
                                            </p:tgtEl>
                                            <p:attrNameLst>
                                              <p:attrName>ppt_y</p:attrName>
                                            </p:attrNameLst>
                                          </p:cBhvr>
                                          <p:tavLst>
                                            <p:tav tm="0">
                                              <p:val>
                                                <p:fltVal val="0.5"/>
                                              </p:val>
                                            </p:tav>
                                            <p:tav tm="100000">
                                              <p:val>
                                                <p:strVal val="#ppt_y"/>
                                              </p:val>
                                            </p:tav>
                                          </p:tavLst>
                                        </p:anim>
                                      </p:childTnLst>
                                    </p:cTn>
                                  </p:par>
                                  <p:par>
                                    <p:cTn id="158" presetID="23" presetClass="entr" presetSubtype="528" fill="hold" grpId="0" nodeType="withEffect">
                                      <p:stCondLst>
                                        <p:cond delay="100"/>
                                      </p:stCondLst>
                                      <p:childTnLst>
                                        <p:set>
                                          <p:cBhvr>
                                            <p:cTn id="159" dur="1" fill="hold">
                                              <p:stCondLst>
                                                <p:cond delay="0"/>
                                              </p:stCondLst>
                                            </p:cTn>
                                            <p:tgtEl>
                                              <p:spTgt spid="70"/>
                                            </p:tgtEl>
                                            <p:attrNameLst>
                                              <p:attrName>style.visibility</p:attrName>
                                            </p:attrNameLst>
                                          </p:cBhvr>
                                          <p:to>
                                            <p:strVal val="visible"/>
                                          </p:to>
                                        </p:set>
                                        <p:anim calcmode="lin" valueType="num">
                                          <p:cBhvr>
                                            <p:cTn id="160" dur="500" fill="hold"/>
                                            <p:tgtEl>
                                              <p:spTgt spid="70"/>
                                            </p:tgtEl>
                                            <p:attrNameLst>
                                              <p:attrName>ppt_w</p:attrName>
                                            </p:attrNameLst>
                                          </p:cBhvr>
                                          <p:tavLst>
                                            <p:tav tm="0">
                                              <p:val>
                                                <p:fltVal val="0"/>
                                              </p:val>
                                            </p:tav>
                                            <p:tav tm="100000">
                                              <p:val>
                                                <p:strVal val="#ppt_w"/>
                                              </p:val>
                                            </p:tav>
                                          </p:tavLst>
                                        </p:anim>
                                        <p:anim calcmode="lin" valueType="num">
                                          <p:cBhvr>
                                            <p:cTn id="161" dur="500" fill="hold"/>
                                            <p:tgtEl>
                                              <p:spTgt spid="70"/>
                                            </p:tgtEl>
                                            <p:attrNameLst>
                                              <p:attrName>ppt_h</p:attrName>
                                            </p:attrNameLst>
                                          </p:cBhvr>
                                          <p:tavLst>
                                            <p:tav tm="0">
                                              <p:val>
                                                <p:fltVal val="0"/>
                                              </p:val>
                                            </p:tav>
                                            <p:tav tm="100000">
                                              <p:val>
                                                <p:strVal val="#ppt_h"/>
                                              </p:val>
                                            </p:tav>
                                          </p:tavLst>
                                        </p:anim>
                                        <p:anim calcmode="lin" valueType="num">
                                          <p:cBhvr>
                                            <p:cTn id="162" dur="500" fill="hold"/>
                                            <p:tgtEl>
                                              <p:spTgt spid="70"/>
                                            </p:tgtEl>
                                            <p:attrNameLst>
                                              <p:attrName>ppt_x</p:attrName>
                                            </p:attrNameLst>
                                          </p:cBhvr>
                                          <p:tavLst>
                                            <p:tav tm="0">
                                              <p:val>
                                                <p:fltVal val="0.5"/>
                                              </p:val>
                                            </p:tav>
                                            <p:tav tm="100000">
                                              <p:val>
                                                <p:strVal val="#ppt_x"/>
                                              </p:val>
                                            </p:tav>
                                          </p:tavLst>
                                        </p:anim>
                                        <p:anim calcmode="lin" valueType="num">
                                          <p:cBhvr>
                                            <p:cTn id="163" dur="500" fill="hold"/>
                                            <p:tgtEl>
                                              <p:spTgt spid="70"/>
                                            </p:tgtEl>
                                            <p:attrNameLst>
                                              <p:attrName>ppt_y</p:attrName>
                                            </p:attrNameLst>
                                          </p:cBhvr>
                                          <p:tavLst>
                                            <p:tav tm="0">
                                              <p:val>
                                                <p:fltVal val="0.5"/>
                                              </p:val>
                                            </p:tav>
                                            <p:tav tm="100000">
                                              <p:val>
                                                <p:strVal val="#ppt_y"/>
                                              </p:val>
                                            </p:tav>
                                          </p:tavLst>
                                        </p:anim>
                                      </p:childTnLst>
                                    </p:cTn>
                                  </p:par>
                                  <p:par>
                                    <p:cTn id="164" presetID="23" presetClass="entr" presetSubtype="528" fill="hold" grpId="0" nodeType="withEffect">
                                      <p:stCondLst>
                                        <p:cond delay="500"/>
                                      </p:stCondLst>
                                      <p:childTnLst>
                                        <p:set>
                                          <p:cBhvr>
                                            <p:cTn id="165" dur="1" fill="hold">
                                              <p:stCondLst>
                                                <p:cond delay="0"/>
                                              </p:stCondLst>
                                            </p:cTn>
                                            <p:tgtEl>
                                              <p:spTgt spid="60"/>
                                            </p:tgtEl>
                                            <p:attrNameLst>
                                              <p:attrName>style.visibility</p:attrName>
                                            </p:attrNameLst>
                                          </p:cBhvr>
                                          <p:to>
                                            <p:strVal val="visible"/>
                                          </p:to>
                                        </p:set>
                                        <p:anim calcmode="lin" valueType="num">
                                          <p:cBhvr>
                                            <p:cTn id="166" dur="500" fill="hold"/>
                                            <p:tgtEl>
                                              <p:spTgt spid="60"/>
                                            </p:tgtEl>
                                            <p:attrNameLst>
                                              <p:attrName>ppt_w</p:attrName>
                                            </p:attrNameLst>
                                          </p:cBhvr>
                                          <p:tavLst>
                                            <p:tav tm="0">
                                              <p:val>
                                                <p:fltVal val="0"/>
                                              </p:val>
                                            </p:tav>
                                            <p:tav tm="100000">
                                              <p:val>
                                                <p:strVal val="#ppt_w"/>
                                              </p:val>
                                            </p:tav>
                                          </p:tavLst>
                                        </p:anim>
                                        <p:anim calcmode="lin" valueType="num">
                                          <p:cBhvr>
                                            <p:cTn id="167" dur="500" fill="hold"/>
                                            <p:tgtEl>
                                              <p:spTgt spid="60"/>
                                            </p:tgtEl>
                                            <p:attrNameLst>
                                              <p:attrName>ppt_h</p:attrName>
                                            </p:attrNameLst>
                                          </p:cBhvr>
                                          <p:tavLst>
                                            <p:tav tm="0">
                                              <p:val>
                                                <p:fltVal val="0"/>
                                              </p:val>
                                            </p:tav>
                                            <p:tav tm="100000">
                                              <p:val>
                                                <p:strVal val="#ppt_h"/>
                                              </p:val>
                                            </p:tav>
                                          </p:tavLst>
                                        </p:anim>
                                        <p:anim calcmode="lin" valueType="num">
                                          <p:cBhvr>
                                            <p:cTn id="168" dur="500" fill="hold"/>
                                            <p:tgtEl>
                                              <p:spTgt spid="60"/>
                                            </p:tgtEl>
                                            <p:attrNameLst>
                                              <p:attrName>ppt_x</p:attrName>
                                            </p:attrNameLst>
                                          </p:cBhvr>
                                          <p:tavLst>
                                            <p:tav tm="0">
                                              <p:val>
                                                <p:fltVal val="0.5"/>
                                              </p:val>
                                            </p:tav>
                                            <p:tav tm="100000">
                                              <p:val>
                                                <p:strVal val="#ppt_x"/>
                                              </p:val>
                                            </p:tav>
                                          </p:tavLst>
                                        </p:anim>
                                        <p:anim calcmode="lin" valueType="num">
                                          <p:cBhvr>
                                            <p:cTn id="169" dur="500" fill="hold"/>
                                            <p:tgtEl>
                                              <p:spTgt spid="60"/>
                                            </p:tgtEl>
                                            <p:attrNameLst>
                                              <p:attrName>ppt_y</p:attrName>
                                            </p:attrNameLst>
                                          </p:cBhvr>
                                          <p:tavLst>
                                            <p:tav tm="0">
                                              <p:val>
                                                <p:fltVal val="0.5"/>
                                              </p:val>
                                            </p:tav>
                                            <p:tav tm="100000">
                                              <p:val>
                                                <p:strVal val="#ppt_y"/>
                                              </p:val>
                                            </p:tav>
                                          </p:tavLst>
                                        </p:anim>
                                      </p:childTnLst>
                                    </p:cTn>
                                  </p:par>
                                  <p:par>
                                    <p:cTn id="170" presetID="23" presetClass="entr" presetSubtype="528" fill="hold" grpId="0" nodeType="withEffect">
                                      <p:stCondLst>
                                        <p:cond delay="100"/>
                                      </p:stCondLst>
                                      <p:childTnLst>
                                        <p:set>
                                          <p:cBhvr>
                                            <p:cTn id="171" dur="1" fill="hold">
                                              <p:stCondLst>
                                                <p:cond delay="0"/>
                                              </p:stCondLst>
                                            </p:cTn>
                                            <p:tgtEl>
                                              <p:spTgt spid="102"/>
                                            </p:tgtEl>
                                            <p:attrNameLst>
                                              <p:attrName>style.visibility</p:attrName>
                                            </p:attrNameLst>
                                          </p:cBhvr>
                                          <p:to>
                                            <p:strVal val="visible"/>
                                          </p:to>
                                        </p:set>
                                        <p:anim calcmode="lin" valueType="num">
                                          <p:cBhvr>
                                            <p:cTn id="172" dur="500" fill="hold"/>
                                            <p:tgtEl>
                                              <p:spTgt spid="102"/>
                                            </p:tgtEl>
                                            <p:attrNameLst>
                                              <p:attrName>ppt_w</p:attrName>
                                            </p:attrNameLst>
                                          </p:cBhvr>
                                          <p:tavLst>
                                            <p:tav tm="0">
                                              <p:val>
                                                <p:fltVal val="0"/>
                                              </p:val>
                                            </p:tav>
                                            <p:tav tm="100000">
                                              <p:val>
                                                <p:strVal val="#ppt_w"/>
                                              </p:val>
                                            </p:tav>
                                          </p:tavLst>
                                        </p:anim>
                                        <p:anim calcmode="lin" valueType="num">
                                          <p:cBhvr>
                                            <p:cTn id="173" dur="500" fill="hold"/>
                                            <p:tgtEl>
                                              <p:spTgt spid="102"/>
                                            </p:tgtEl>
                                            <p:attrNameLst>
                                              <p:attrName>ppt_h</p:attrName>
                                            </p:attrNameLst>
                                          </p:cBhvr>
                                          <p:tavLst>
                                            <p:tav tm="0">
                                              <p:val>
                                                <p:fltVal val="0"/>
                                              </p:val>
                                            </p:tav>
                                            <p:tav tm="100000">
                                              <p:val>
                                                <p:strVal val="#ppt_h"/>
                                              </p:val>
                                            </p:tav>
                                          </p:tavLst>
                                        </p:anim>
                                        <p:anim calcmode="lin" valueType="num">
                                          <p:cBhvr>
                                            <p:cTn id="174" dur="500" fill="hold"/>
                                            <p:tgtEl>
                                              <p:spTgt spid="102"/>
                                            </p:tgtEl>
                                            <p:attrNameLst>
                                              <p:attrName>ppt_x</p:attrName>
                                            </p:attrNameLst>
                                          </p:cBhvr>
                                          <p:tavLst>
                                            <p:tav tm="0">
                                              <p:val>
                                                <p:fltVal val="0.5"/>
                                              </p:val>
                                            </p:tav>
                                            <p:tav tm="100000">
                                              <p:val>
                                                <p:strVal val="#ppt_x"/>
                                              </p:val>
                                            </p:tav>
                                          </p:tavLst>
                                        </p:anim>
                                        <p:anim calcmode="lin" valueType="num">
                                          <p:cBhvr>
                                            <p:cTn id="175" dur="500" fill="hold"/>
                                            <p:tgtEl>
                                              <p:spTgt spid="102"/>
                                            </p:tgtEl>
                                            <p:attrNameLst>
                                              <p:attrName>ppt_y</p:attrName>
                                            </p:attrNameLst>
                                          </p:cBhvr>
                                          <p:tavLst>
                                            <p:tav tm="0">
                                              <p:val>
                                                <p:fltVal val="0.5"/>
                                              </p:val>
                                            </p:tav>
                                            <p:tav tm="100000">
                                              <p:val>
                                                <p:strVal val="#ppt_y"/>
                                              </p:val>
                                            </p:tav>
                                          </p:tavLst>
                                        </p:anim>
                                      </p:childTnLst>
                                    </p:cTn>
                                  </p:par>
                                  <p:par>
                                    <p:cTn id="176" presetID="23" presetClass="entr" presetSubtype="528" fill="hold" grpId="0" nodeType="withEffect">
                                      <p:stCondLst>
                                        <p:cond delay="300"/>
                                      </p:stCondLst>
                                      <p:childTnLst>
                                        <p:set>
                                          <p:cBhvr>
                                            <p:cTn id="177" dur="1" fill="hold">
                                              <p:stCondLst>
                                                <p:cond delay="0"/>
                                              </p:stCondLst>
                                            </p:cTn>
                                            <p:tgtEl>
                                              <p:spTgt spid="99"/>
                                            </p:tgtEl>
                                            <p:attrNameLst>
                                              <p:attrName>style.visibility</p:attrName>
                                            </p:attrNameLst>
                                          </p:cBhvr>
                                          <p:to>
                                            <p:strVal val="visible"/>
                                          </p:to>
                                        </p:set>
                                        <p:anim calcmode="lin" valueType="num">
                                          <p:cBhvr>
                                            <p:cTn id="178" dur="500" fill="hold"/>
                                            <p:tgtEl>
                                              <p:spTgt spid="99"/>
                                            </p:tgtEl>
                                            <p:attrNameLst>
                                              <p:attrName>ppt_w</p:attrName>
                                            </p:attrNameLst>
                                          </p:cBhvr>
                                          <p:tavLst>
                                            <p:tav tm="0">
                                              <p:val>
                                                <p:fltVal val="0"/>
                                              </p:val>
                                            </p:tav>
                                            <p:tav tm="100000">
                                              <p:val>
                                                <p:strVal val="#ppt_w"/>
                                              </p:val>
                                            </p:tav>
                                          </p:tavLst>
                                        </p:anim>
                                        <p:anim calcmode="lin" valueType="num">
                                          <p:cBhvr>
                                            <p:cTn id="179" dur="500" fill="hold"/>
                                            <p:tgtEl>
                                              <p:spTgt spid="99"/>
                                            </p:tgtEl>
                                            <p:attrNameLst>
                                              <p:attrName>ppt_h</p:attrName>
                                            </p:attrNameLst>
                                          </p:cBhvr>
                                          <p:tavLst>
                                            <p:tav tm="0">
                                              <p:val>
                                                <p:fltVal val="0"/>
                                              </p:val>
                                            </p:tav>
                                            <p:tav tm="100000">
                                              <p:val>
                                                <p:strVal val="#ppt_h"/>
                                              </p:val>
                                            </p:tav>
                                          </p:tavLst>
                                        </p:anim>
                                        <p:anim calcmode="lin" valueType="num">
                                          <p:cBhvr>
                                            <p:cTn id="180" dur="500" fill="hold"/>
                                            <p:tgtEl>
                                              <p:spTgt spid="99"/>
                                            </p:tgtEl>
                                            <p:attrNameLst>
                                              <p:attrName>ppt_x</p:attrName>
                                            </p:attrNameLst>
                                          </p:cBhvr>
                                          <p:tavLst>
                                            <p:tav tm="0">
                                              <p:val>
                                                <p:fltVal val="0.5"/>
                                              </p:val>
                                            </p:tav>
                                            <p:tav tm="100000">
                                              <p:val>
                                                <p:strVal val="#ppt_x"/>
                                              </p:val>
                                            </p:tav>
                                          </p:tavLst>
                                        </p:anim>
                                        <p:anim calcmode="lin" valueType="num">
                                          <p:cBhvr>
                                            <p:cTn id="181" dur="500" fill="hold"/>
                                            <p:tgtEl>
                                              <p:spTgt spid="99"/>
                                            </p:tgtEl>
                                            <p:attrNameLst>
                                              <p:attrName>ppt_y</p:attrName>
                                            </p:attrNameLst>
                                          </p:cBhvr>
                                          <p:tavLst>
                                            <p:tav tm="0">
                                              <p:val>
                                                <p:fltVal val="0.5"/>
                                              </p:val>
                                            </p:tav>
                                            <p:tav tm="100000">
                                              <p:val>
                                                <p:strVal val="#ppt_y"/>
                                              </p:val>
                                            </p:tav>
                                          </p:tavLst>
                                        </p:anim>
                                      </p:childTnLst>
                                    </p:cTn>
                                  </p:par>
                                  <p:par>
                                    <p:cTn id="182" presetID="23" presetClass="entr" presetSubtype="528" fill="hold" grpId="0" nodeType="withEffect">
                                      <p:stCondLst>
                                        <p:cond delay="300"/>
                                      </p:stCondLst>
                                      <p:childTnLst>
                                        <p:set>
                                          <p:cBhvr>
                                            <p:cTn id="183" dur="1" fill="hold">
                                              <p:stCondLst>
                                                <p:cond delay="0"/>
                                              </p:stCondLst>
                                            </p:cTn>
                                            <p:tgtEl>
                                              <p:spTgt spid="59"/>
                                            </p:tgtEl>
                                            <p:attrNameLst>
                                              <p:attrName>style.visibility</p:attrName>
                                            </p:attrNameLst>
                                          </p:cBhvr>
                                          <p:to>
                                            <p:strVal val="visible"/>
                                          </p:to>
                                        </p:set>
                                        <p:anim calcmode="lin" valueType="num">
                                          <p:cBhvr>
                                            <p:cTn id="184" dur="500" fill="hold"/>
                                            <p:tgtEl>
                                              <p:spTgt spid="59"/>
                                            </p:tgtEl>
                                            <p:attrNameLst>
                                              <p:attrName>ppt_w</p:attrName>
                                            </p:attrNameLst>
                                          </p:cBhvr>
                                          <p:tavLst>
                                            <p:tav tm="0">
                                              <p:val>
                                                <p:fltVal val="0"/>
                                              </p:val>
                                            </p:tav>
                                            <p:tav tm="100000">
                                              <p:val>
                                                <p:strVal val="#ppt_w"/>
                                              </p:val>
                                            </p:tav>
                                          </p:tavLst>
                                        </p:anim>
                                        <p:anim calcmode="lin" valueType="num">
                                          <p:cBhvr>
                                            <p:cTn id="185" dur="500" fill="hold"/>
                                            <p:tgtEl>
                                              <p:spTgt spid="59"/>
                                            </p:tgtEl>
                                            <p:attrNameLst>
                                              <p:attrName>ppt_h</p:attrName>
                                            </p:attrNameLst>
                                          </p:cBhvr>
                                          <p:tavLst>
                                            <p:tav tm="0">
                                              <p:val>
                                                <p:fltVal val="0"/>
                                              </p:val>
                                            </p:tav>
                                            <p:tav tm="100000">
                                              <p:val>
                                                <p:strVal val="#ppt_h"/>
                                              </p:val>
                                            </p:tav>
                                          </p:tavLst>
                                        </p:anim>
                                        <p:anim calcmode="lin" valueType="num">
                                          <p:cBhvr>
                                            <p:cTn id="186" dur="500" fill="hold"/>
                                            <p:tgtEl>
                                              <p:spTgt spid="59"/>
                                            </p:tgtEl>
                                            <p:attrNameLst>
                                              <p:attrName>ppt_x</p:attrName>
                                            </p:attrNameLst>
                                          </p:cBhvr>
                                          <p:tavLst>
                                            <p:tav tm="0">
                                              <p:val>
                                                <p:fltVal val="0.5"/>
                                              </p:val>
                                            </p:tav>
                                            <p:tav tm="100000">
                                              <p:val>
                                                <p:strVal val="#ppt_x"/>
                                              </p:val>
                                            </p:tav>
                                          </p:tavLst>
                                        </p:anim>
                                        <p:anim calcmode="lin" valueType="num">
                                          <p:cBhvr>
                                            <p:cTn id="187" dur="500" fill="hold"/>
                                            <p:tgtEl>
                                              <p:spTgt spid="59"/>
                                            </p:tgtEl>
                                            <p:attrNameLst>
                                              <p:attrName>ppt_y</p:attrName>
                                            </p:attrNameLst>
                                          </p:cBhvr>
                                          <p:tavLst>
                                            <p:tav tm="0">
                                              <p:val>
                                                <p:fltVal val="0.5"/>
                                              </p:val>
                                            </p:tav>
                                            <p:tav tm="100000">
                                              <p:val>
                                                <p:strVal val="#ppt_y"/>
                                              </p:val>
                                            </p:tav>
                                          </p:tavLst>
                                        </p:anim>
                                      </p:childTnLst>
                                    </p:cTn>
                                  </p:par>
                                  <p:par>
                                    <p:cTn id="188" presetID="23" presetClass="entr" presetSubtype="528" fill="hold" grpId="0" nodeType="withEffect">
                                      <p:stCondLst>
                                        <p:cond delay="200"/>
                                      </p:stCondLst>
                                      <p:childTnLst>
                                        <p:set>
                                          <p:cBhvr>
                                            <p:cTn id="189" dur="1" fill="hold">
                                              <p:stCondLst>
                                                <p:cond delay="0"/>
                                              </p:stCondLst>
                                            </p:cTn>
                                            <p:tgtEl>
                                              <p:spTgt spid="58"/>
                                            </p:tgtEl>
                                            <p:attrNameLst>
                                              <p:attrName>style.visibility</p:attrName>
                                            </p:attrNameLst>
                                          </p:cBhvr>
                                          <p:to>
                                            <p:strVal val="visible"/>
                                          </p:to>
                                        </p:set>
                                        <p:anim calcmode="lin" valueType="num">
                                          <p:cBhvr>
                                            <p:cTn id="190" dur="500" fill="hold"/>
                                            <p:tgtEl>
                                              <p:spTgt spid="58"/>
                                            </p:tgtEl>
                                            <p:attrNameLst>
                                              <p:attrName>ppt_w</p:attrName>
                                            </p:attrNameLst>
                                          </p:cBhvr>
                                          <p:tavLst>
                                            <p:tav tm="0">
                                              <p:val>
                                                <p:fltVal val="0"/>
                                              </p:val>
                                            </p:tav>
                                            <p:tav tm="100000">
                                              <p:val>
                                                <p:strVal val="#ppt_w"/>
                                              </p:val>
                                            </p:tav>
                                          </p:tavLst>
                                        </p:anim>
                                        <p:anim calcmode="lin" valueType="num">
                                          <p:cBhvr>
                                            <p:cTn id="191" dur="500" fill="hold"/>
                                            <p:tgtEl>
                                              <p:spTgt spid="58"/>
                                            </p:tgtEl>
                                            <p:attrNameLst>
                                              <p:attrName>ppt_h</p:attrName>
                                            </p:attrNameLst>
                                          </p:cBhvr>
                                          <p:tavLst>
                                            <p:tav tm="0">
                                              <p:val>
                                                <p:fltVal val="0"/>
                                              </p:val>
                                            </p:tav>
                                            <p:tav tm="100000">
                                              <p:val>
                                                <p:strVal val="#ppt_h"/>
                                              </p:val>
                                            </p:tav>
                                          </p:tavLst>
                                        </p:anim>
                                        <p:anim calcmode="lin" valueType="num">
                                          <p:cBhvr>
                                            <p:cTn id="192" dur="500" fill="hold"/>
                                            <p:tgtEl>
                                              <p:spTgt spid="58"/>
                                            </p:tgtEl>
                                            <p:attrNameLst>
                                              <p:attrName>ppt_x</p:attrName>
                                            </p:attrNameLst>
                                          </p:cBhvr>
                                          <p:tavLst>
                                            <p:tav tm="0">
                                              <p:val>
                                                <p:fltVal val="0.5"/>
                                              </p:val>
                                            </p:tav>
                                            <p:tav tm="100000">
                                              <p:val>
                                                <p:strVal val="#ppt_x"/>
                                              </p:val>
                                            </p:tav>
                                          </p:tavLst>
                                        </p:anim>
                                        <p:anim calcmode="lin" valueType="num">
                                          <p:cBhvr>
                                            <p:cTn id="193" dur="500" fill="hold"/>
                                            <p:tgtEl>
                                              <p:spTgt spid="58"/>
                                            </p:tgtEl>
                                            <p:attrNameLst>
                                              <p:attrName>ppt_y</p:attrName>
                                            </p:attrNameLst>
                                          </p:cBhvr>
                                          <p:tavLst>
                                            <p:tav tm="0">
                                              <p:val>
                                                <p:fltVal val="0.5"/>
                                              </p:val>
                                            </p:tav>
                                            <p:tav tm="100000">
                                              <p:val>
                                                <p:strVal val="#ppt_y"/>
                                              </p:val>
                                            </p:tav>
                                          </p:tavLst>
                                        </p:anim>
                                      </p:childTnLst>
                                    </p:cTn>
                                  </p:par>
                                  <p:par>
                                    <p:cTn id="194" presetID="23" presetClass="entr" presetSubtype="528" fill="hold" grpId="0" nodeType="withEffect">
                                      <p:stCondLst>
                                        <p:cond delay="100"/>
                                      </p:stCondLst>
                                      <p:childTnLst>
                                        <p:set>
                                          <p:cBhvr>
                                            <p:cTn id="195" dur="1" fill="hold">
                                              <p:stCondLst>
                                                <p:cond delay="0"/>
                                              </p:stCondLst>
                                            </p:cTn>
                                            <p:tgtEl>
                                              <p:spTgt spid="57"/>
                                            </p:tgtEl>
                                            <p:attrNameLst>
                                              <p:attrName>style.visibility</p:attrName>
                                            </p:attrNameLst>
                                          </p:cBhvr>
                                          <p:to>
                                            <p:strVal val="visible"/>
                                          </p:to>
                                        </p:set>
                                        <p:anim calcmode="lin" valueType="num">
                                          <p:cBhvr>
                                            <p:cTn id="196" dur="500" fill="hold"/>
                                            <p:tgtEl>
                                              <p:spTgt spid="57"/>
                                            </p:tgtEl>
                                            <p:attrNameLst>
                                              <p:attrName>ppt_w</p:attrName>
                                            </p:attrNameLst>
                                          </p:cBhvr>
                                          <p:tavLst>
                                            <p:tav tm="0">
                                              <p:val>
                                                <p:fltVal val="0"/>
                                              </p:val>
                                            </p:tav>
                                            <p:tav tm="100000">
                                              <p:val>
                                                <p:strVal val="#ppt_w"/>
                                              </p:val>
                                            </p:tav>
                                          </p:tavLst>
                                        </p:anim>
                                        <p:anim calcmode="lin" valueType="num">
                                          <p:cBhvr>
                                            <p:cTn id="197" dur="500" fill="hold"/>
                                            <p:tgtEl>
                                              <p:spTgt spid="57"/>
                                            </p:tgtEl>
                                            <p:attrNameLst>
                                              <p:attrName>ppt_h</p:attrName>
                                            </p:attrNameLst>
                                          </p:cBhvr>
                                          <p:tavLst>
                                            <p:tav tm="0">
                                              <p:val>
                                                <p:fltVal val="0"/>
                                              </p:val>
                                            </p:tav>
                                            <p:tav tm="100000">
                                              <p:val>
                                                <p:strVal val="#ppt_h"/>
                                              </p:val>
                                            </p:tav>
                                          </p:tavLst>
                                        </p:anim>
                                        <p:anim calcmode="lin" valueType="num">
                                          <p:cBhvr>
                                            <p:cTn id="198" dur="500" fill="hold"/>
                                            <p:tgtEl>
                                              <p:spTgt spid="57"/>
                                            </p:tgtEl>
                                            <p:attrNameLst>
                                              <p:attrName>ppt_x</p:attrName>
                                            </p:attrNameLst>
                                          </p:cBhvr>
                                          <p:tavLst>
                                            <p:tav tm="0">
                                              <p:val>
                                                <p:fltVal val="0.5"/>
                                              </p:val>
                                            </p:tav>
                                            <p:tav tm="100000">
                                              <p:val>
                                                <p:strVal val="#ppt_x"/>
                                              </p:val>
                                            </p:tav>
                                          </p:tavLst>
                                        </p:anim>
                                        <p:anim calcmode="lin" valueType="num">
                                          <p:cBhvr>
                                            <p:cTn id="199" dur="500" fill="hold"/>
                                            <p:tgtEl>
                                              <p:spTgt spid="57"/>
                                            </p:tgtEl>
                                            <p:attrNameLst>
                                              <p:attrName>ppt_y</p:attrName>
                                            </p:attrNameLst>
                                          </p:cBhvr>
                                          <p:tavLst>
                                            <p:tav tm="0">
                                              <p:val>
                                                <p:fltVal val="0.5"/>
                                              </p:val>
                                            </p:tav>
                                            <p:tav tm="100000">
                                              <p:val>
                                                <p:strVal val="#ppt_y"/>
                                              </p:val>
                                            </p:tav>
                                          </p:tavLst>
                                        </p:anim>
                                      </p:childTnLst>
                                    </p:cTn>
                                  </p:par>
                                  <p:par>
                                    <p:cTn id="200" presetID="23" presetClass="entr" presetSubtype="528" fill="hold" grpId="0" nodeType="withEffect">
                                      <p:stCondLst>
                                        <p:cond delay="0"/>
                                      </p:stCondLst>
                                      <p:childTnLst>
                                        <p:set>
                                          <p:cBhvr>
                                            <p:cTn id="201" dur="1" fill="hold">
                                              <p:stCondLst>
                                                <p:cond delay="0"/>
                                              </p:stCondLst>
                                            </p:cTn>
                                            <p:tgtEl>
                                              <p:spTgt spid="56"/>
                                            </p:tgtEl>
                                            <p:attrNameLst>
                                              <p:attrName>style.visibility</p:attrName>
                                            </p:attrNameLst>
                                          </p:cBhvr>
                                          <p:to>
                                            <p:strVal val="visible"/>
                                          </p:to>
                                        </p:set>
                                        <p:anim calcmode="lin" valueType="num">
                                          <p:cBhvr>
                                            <p:cTn id="202" dur="500" fill="hold"/>
                                            <p:tgtEl>
                                              <p:spTgt spid="56"/>
                                            </p:tgtEl>
                                            <p:attrNameLst>
                                              <p:attrName>ppt_w</p:attrName>
                                            </p:attrNameLst>
                                          </p:cBhvr>
                                          <p:tavLst>
                                            <p:tav tm="0">
                                              <p:val>
                                                <p:fltVal val="0"/>
                                              </p:val>
                                            </p:tav>
                                            <p:tav tm="100000">
                                              <p:val>
                                                <p:strVal val="#ppt_w"/>
                                              </p:val>
                                            </p:tav>
                                          </p:tavLst>
                                        </p:anim>
                                        <p:anim calcmode="lin" valueType="num">
                                          <p:cBhvr>
                                            <p:cTn id="203" dur="500" fill="hold"/>
                                            <p:tgtEl>
                                              <p:spTgt spid="56"/>
                                            </p:tgtEl>
                                            <p:attrNameLst>
                                              <p:attrName>ppt_h</p:attrName>
                                            </p:attrNameLst>
                                          </p:cBhvr>
                                          <p:tavLst>
                                            <p:tav tm="0">
                                              <p:val>
                                                <p:fltVal val="0"/>
                                              </p:val>
                                            </p:tav>
                                            <p:tav tm="100000">
                                              <p:val>
                                                <p:strVal val="#ppt_h"/>
                                              </p:val>
                                            </p:tav>
                                          </p:tavLst>
                                        </p:anim>
                                        <p:anim calcmode="lin" valueType="num">
                                          <p:cBhvr>
                                            <p:cTn id="204" dur="500" fill="hold"/>
                                            <p:tgtEl>
                                              <p:spTgt spid="56"/>
                                            </p:tgtEl>
                                            <p:attrNameLst>
                                              <p:attrName>ppt_x</p:attrName>
                                            </p:attrNameLst>
                                          </p:cBhvr>
                                          <p:tavLst>
                                            <p:tav tm="0">
                                              <p:val>
                                                <p:fltVal val="0.5"/>
                                              </p:val>
                                            </p:tav>
                                            <p:tav tm="100000">
                                              <p:val>
                                                <p:strVal val="#ppt_x"/>
                                              </p:val>
                                            </p:tav>
                                          </p:tavLst>
                                        </p:anim>
                                        <p:anim calcmode="lin" valueType="num">
                                          <p:cBhvr>
                                            <p:cTn id="205" dur="500" fill="hold"/>
                                            <p:tgtEl>
                                              <p:spTgt spid="56"/>
                                            </p:tgtEl>
                                            <p:attrNameLst>
                                              <p:attrName>ppt_y</p:attrName>
                                            </p:attrNameLst>
                                          </p:cBhvr>
                                          <p:tavLst>
                                            <p:tav tm="0">
                                              <p:val>
                                                <p:fltVal val="0.5"/>
                                              </p:val>
                                            </p:tav>
                                            <p:tav tm="100000">
                                              <p:val>
                                                <p:strVal val="#ppt_y"/>
                                              </p:val>
                                            </p:tav>
                                          </p:tavLst>
                                        </p:anim>
                                      </p:childTnLst>
                                    </p:cTn>
                                  </p:par>
                                  <p:par>
                                    <p:cTn id="206" presetID="23" presetClass="entr" presetSubtype="528" fill="hold" grpId="0" nodeType="withEffect">
                                      <p:stCondLst>
                                        <p:cond delay="500"/>
                                      </p:stCondLst>
                                      <p:childTnLst>
                                        <p:set>
                                          <p:cBhvr>
                                            <p:cTn id="207" dur="1" fill="hold">
                                              <p:stCondLst>
                                                <p:cond delay="0"/>
                                              </p:stCondLst>
                                            </p:cTn>
                                            <p:tgtEl>
                                              <p:spTgt spid="95"/>
                                            </p:tgtEl>
                                            <p:attrNameLst>
                                              <p:attrName>style.visibility</p:attrName>
                                            </p:attrNameLst>
                                          </p:cBhvr>
                                          <p:to>
                                            <p:strVal val="visible"/>
                                          </p:to>
                                        </p:set>
                                        <p:anim calcmode="lin" valueType="num">
                                          <p:cBhvr>
                                            <p:cTn id="208" dur="500" fill="hold"/>
                                            <p:tgtEl>
                                              <p:spTgt spid="95"/>
                                            </p:tgtEl>
                                            <p:attrNameLst>
                                              <p:attrName>ppt_w</p:attrName>
                                            </p:attrNameLst>
                                          </p:cBhvr>
                                          <p:tavLst>
                                            <p:tav tm="0">
                                              <p:val>
                                                <p:fltVal val="0"/>
                                              </p:val>
                                            </p:tav>
                                            <p:tav tm="100000">
                                              <p:val>
                                                <p:strVal val="#ppt_w"/>
                                              </p:val>
                                            </p:tav>
                                          </p:tavLst>
                                        </p:anim>
                                        <p:anim calcmode="lin" valueType="num">
                                          <p:cBhvr>
                                            <p:cTn id="209" dur="500" fill="hold"/>
                                            <p:tgtEl>
                                              <p:spTgt spid="95"/>
                                            </p:tgtEl>
                                            <p:attrNameLst>
                                              <p:attrName>ppt_h</p:attrName>
                                            </p:attrNameLst>
                                          </p:cBhvr>
                                          <p:tavLst>
                                            <p:tav tm="0">
                                              <p:val>
                                                <p:fltVal val="0"/>
                                              </p:val>
                                            </p:tav>
                                            <p:tav tm="100000">
                                              <p:val>
                                                <p:strVal val="#ppt_h"/>
                                              </p:val>
                                            </p:tav>
                                          </p:tavLst>
                                        </p:anim>
                                        <p:anim calcmode="lin" valueType="num">
                                          <p:cBhvr>
                                            <p:cTn id="210" dur="500" fill="hold"/>
                                            <p:tgtEl>
                                              <p:spTgt spid="95"/>
                                            </p:tgtEl>
                                            <p:attrNameLst>
                                              <p:attrName>ppt_x</p:attrName>
                                            </p:attrNameLst>
                                          </p:cBhvr>
                                          <p:tavLst>
                                            <p:tav tm="0">
                                              <p:val>
                                                <p:fltVal val="0.5"/>
                                              </p:val>
                                            </p:tav>
                                            <p:tav tm="100000">
                                              <p:val>
                                                <p:strVal val="#ppt_x"/>
                                              </p:val>
                                            </p:tav>
                                          </p:tavLst>
                                        </p:anim>
                                        <p:anim calcmode="lin" valueType="num">
                                          <p:cBhvr>
                                            <p:cTn id="211" dur="500" fill="hold"/>
                                            <p:tgtEl>
                                              <p:spTgt spid="95"/>
                                            </p:tgtEl>
                                            <p:attrNameLst>
                                              <p:attrName>ppt_y</p:attrName>
                                            </p:attrNameLst>
                                          </p:cBhvr>
                                          <p:tavLst>
                                            <p:tav tm="0">
                                              <p:val>
                                                <p:fltVal val="0.5"/>
                                              </p:val>
                                            </p:tav>
                                            <p:tav tm="100000">
                                              <p:val>
                                                <p:strVal val="#ppt_y"/>
                                              </p:val>
                                            </p:tav>
                                          </p:tavLst>
                                        </p:anim>
                                      </p:childTnLst>
                                    </p:cTn>
                                  </p:par>
                                  <p:par>
                                    <p:cTn id="212" presetID="23" presetClass="entr" presetSubtype="528" fill="hold" grpId="0" nodeType="withEffect">
                                      <p:stCondLst>
                                        <p:cond delay="100"/>
                                      </p:stCondLst>
                                      <p:childTnLst>
                                        <p:set>
                                          <p:cBhvr>
                                            <p:cTn id="213" dur="1" fill="hold">
                                              <p:stCondLst>
                                                <p:cond delay="0"/>
                                              </p:stCondLst>
                                            </p:cTn>
                                            <p:tgtEl>
                                              <p:spTgt spid="39"/>
                                            </p:tgtEl>
                                            <p:attrNameLst>
                                              <p:attrName>style.visibility</p:attrName>
                                            </p:attrNameLst>
                                          </p:cBhvr>
                                          <p:to>
                                            <p:strVal val="visible"/>
                                          </p:to>
                                        </p:set>
                                        <p:anim calcmode="lin" valueType="num">
                                          <p:cBhvr>
                                            <p:cTn id="214" dur="500" fill="hold"/>
                                            <p:tgtEl>
                                              <p:spTgt spid="39"/>
                                            </p:tgtEl>
                                            <p:attrNameLst>
                                              <p:attrName>ppt_w</p:attrName>
                                            </p:attrNameLst>
                                          </p:cBhvr>
                                          <p:tavLst>
                                            <p:tav tm="0">
                                              <p:val>
                                                <p:fltVal val="0"/>
                                              </p:val>
                                            </p:tav>
                                            <p:tav tm="100000">
                                              <p:val>
                                                <p:strVal val="#ppt_w"/>
                                              </p:val>
                                            </p:tav>
                                          </p:tavLst>
                                        </p:anim>
                                        <p:anim calcmode="lin" valueType="num">
                                          <p:cBhvr>
                                            <p:cTn id="215" dur="500" fill="hold"/>
                                            <p:tgtEl>
                                              <p:spTgt spid="39"/>
                                            </p:tgtEl>
                                            <p:attrNameLst>
                                              <p:attrName>ppt_h</p:attrName>
                                            </p:attrNameLst>
                                          </p:cBhvr>
                                          <p:tavLst>
                                            <p:tav tm="0">
                                              <p:val>
                                                <p:fltVal val="0"/>
                                              </p:val>
                                            </p:tav>
                                            <p:tav tm="100000">
                                              <p:val>
                                                <p:strVal val="#ppt_h"/>
                                              </p:val>
                                            </p:tav>
                                          </p:tavLst>
                                        </p:anim>
                                        <p:anim calcmode="lin" valueType="num">
                                          <p:cBhvr>
                                            <p:cTn id="216" dur="500" fill="hold"/>
                                            <p:tgtEl>
                                              <p:spTgt spid="39"/>
                                            </p:tgtEl>
                                            <p:attrNameLst>
                                              <p:attrName>ppt_x</p:attrName>
                                            </p:attrNameLst>
                                          </p:cBhvr>
                                          <p:tavLst>
                                            <p:tav tm="0">
                                              <p:val>
                                                <p:fltVal val="0.5"/>
                                              </p:val>
                                            </p:tav>
                                            <p:tav tm="100000">
                                              <p:val>
                                                <p:strVal val="#ppt_x"/>
                                              </p:val>
                                            </p:tav>
                                          </p:tavLst>
                                        </p:anim>
                                        <p:anim calcmode="lin" valueType="num">
                                          <p:cBhvr>
                                            <p:cTn id="217" dur="500" fill="hold"/>
                                            <p:tgtEl>
                                              <p:spTgt spid="39"/>
                                            </p:tgtEl>
                                            <p:attrNameLst>
                                              <p:attrName>ppt_y</p:attrName>
                                            </p:attrNameLst>
                                          </p:cBhvr>
                                          <p:tavLst>
                                            <p:tav tm="0">
                                              <p:val>
                                                <p:fltVal val="0.5"/>
                                              </p:val>
                                            </p:tav>
                                            <p:tav tm="100000">
                                              <p:val>
                                                <p:strVal val="#ppt_y"/>
                                              </p:val>
                                            </p:tav>
                                          </p:tavLst>
                                        </p:anim>
                                      </p:childTnLst>
                                    </p:cTn>
                                  </p:par>
                                  <p:par>
                                    <p:cTn id="218" presetID="23" presetClass="entr" presetSubtype="528" fill="hold" grpId="0" nodeType="withEffect">
                                      <p:stCondLst>
                                        <p:cond delay="0"/>
                                      </p:stCondLst>
                                      <p:childTnLst>
                                        <p:set>
                                          <p:cBhvr>
                                            <p:cTn id="219" dur="1" fill="hold">
                                              <p:stCondLst>
                                                <p:cond delay="0"/>
                                              </p:stCondLst>
                                            </p:cTn>
                                            <p:tgtEl>
                                              <p:spTgt spid="38"/>
                                            </p:tgtEl>
                                            <p:attrNameLst>
                                              <p:attrName>style.visibility</p:attrName>
                                            </p:attrNameLst>
                                          </p:cBhvr>
                                          <p:to>
                                            <p:strVal val="visible"/>
                                          </p:to>
                                        </p:set>
                                        <p:anim calcmode="lin" valueType="num">
                                          <p:cBhvr>
                                            <p:cTn id="220" dur="500" fill="hold"/>
                                            <p:tgtEl>
                                              <p:spTgt spid="38"/>
                                            </p:tgtEl>
                                            <p:attrNameLst>
                                              <p:attrName>ppt_w</p:attrName>
                                            </p:attrNameLst>
                                          </p:cBhvr>
                                          <p:tavLst>
                                            <p:tav tm="0">
                                              <p:val>
                                                <p:fltVal val="0"/>
                                              </p:val>
                                            </p:tav>
                                            <p:tav tm="100000">
                                              <p:val>
                                                <p:strVal val="#ppt_w"/>
                                              </p:val>
                                            </p:tav>
                                          </p:tavLst>
                                        </p:anim>
                                        <p:anim calcmode="lin" valueType="num">
                                          <p:cBhvr>
                                            <p:cTn id="221" dur="500" fill="hold"/>
                                            <p:tgtEl>
                                              <p:spTgt spid="38"/>
                                            </p:tgtEl>
                                            <p:attrNameLst>
                                              <p:attrName>ppt_h</p:attrName>
                                            </p:attrNameLst>
                                          </p:cBhvr>
                                          <p:tavLst>
                                            <p:tav tm="0">
                                              <p:val>
                                                <p:fltVal val="0"/>
                                              </p:val>
                                            </p:tav>
                                            <p:tav tm="100000">
                                              <p:val>
                                                <p:strVal val="#ppt_h"/>
                                              </p:val>
                                            </p:tav>
                                          </p:tavLst>
                                        </p:anim>
                                        <p:anim calcmode="lin" valueType="num">
                                          <p:cBhvr>
                                            <p:cTn id="222" dur="500" fill="hold"/>
                                            <p:tgtEl>
                                              <p:spTgt spid="38"/>
                                            </p:tgtEl>
                                            <p:attrNameLst>
                                              <p:attrName>ppt_x</p:attrName>
                                            </p:attrNameLst>
                                          </p:cBhvr>
                                          <p:tavLst>
                                            <p:tav tm="0">
                                              <p:val>
                                                <p:fltVal val="0.5"/>
                                              </p:val>
                                            </p:tav>
                                            <p:tav tm="100000">
                                              <p:val>
                                                <p:strVal val="#ppt_x"/>
                                              </p:val>
                                            </p:tav>
                                          </p:tavLst>
                                        </p:anim>
                                        <p:anim calcmode="lin" valueType="num">
                                          <p:cBhvr>
                                            <p:cTn id="223" dur="500" fill="hold"/>
                                            <p:tgtEl>
                                              <p:spTgt spid="38"/>
                                            </p:tgtEl>
                                            <p:attrNameLst>
                                              <p:attrName>ppt_y</p:attrName>
                                            </p:attrNameLst>
                                          </p:cBhvr>
                                          <p:tavLst>
                                            <p:tav tm="0">
                                              <p:val>
                                                <p:fltVal val="0.5"/>
                                              </p:val>
                                            </p:tav>
                                            <p:tav tm="100000">
                                              <p:val>
                                                <p:strVal val="#ppt_y"/>
                                              </p:val>
                                            </p:tav>
                                          </p:tavLst>
                                        </p:anim>
                                      </p:childTnLst>
                                    </p:cTn>
                                  </p:par>
                                  <p:par>
                                    <p:cTn id="224" presetID="23" presetClass="entr" presetSubtype="528" fill="hold" grpId="0" nodeType="withEffect">
                                      <p:stCondLst>
                                        <p:cond delay="100"/>
                                      </p:stCondLst>
                                      <p:childTnLst>
                                        <p:set>
                                          <p:cBhvr>
                                            <p:cTn id="225" dur="1" fill="hold">
                                              <p:stCondLst>
                                                <p:cond delay="0"/>
                                              </p:stCondLst>
                                            </p:cTn>
                                            <p:tgtEl>
                                              <p:spTgt spid="92"/>
                                            </p:tgtEl>
                                            <p:attrNameLst>
                                              <p:attrName>style.visibility</p:attrName>
                                            </p:attrNameLst>
                                          </p:cBhvr>
                                          <p:to>
                                            <p:strVal val="visible"/>
                                          </p:to>
                                        </p:set>
                                        <p:anim calcmode="lin" valueType="num">
                                          <p:cBhvr>
                                            <p:cTn id="226" dur="500" fill="hold"/>
                                            <p:tgtEl>
                                              <p:spTgt spid="92"/>
                                            </p:tgtEl>
                                            <p:attrNameLst>
                                              <p:attrName>ppt_w</p:attrName>
                                            </p:attrNameLst>
                                          </p:cBhvr>
                                          <p:tavLst>
                                            <p:tav tm="0">
                                              <p:val>
                                                <p:fltVal val="0"/>
                                              </p:val>
                                            </p:tav>
                                            <p:tav tm="100000">
                                              <p:val>
                                                <p:strVal val="#ppt_w"/>
                                              </p:val>
                                            </p:tav>
                                          </p:tavLst>
                                        </p:anim>
                                        <p:anim calcmode="lin" valueType="num">
                                          <p:cBhvr>
                                            <p:cTn id="227" dur="500" fill="hold"/>
                                            <p:tgtEl>
                                              <p:spTgt spid="92"/>
                                            </p:tgtEl>
                                            <p:attrNameLst>
                                              <p:attrName>ppt_h</p:attrName>
                                            </p:attrNameLst>
                                          </p:cBhvr>
                                          <p:tavLst>
                                            <p:tav tm="0">
                                              <p:val>
                                                <p:fltVal val="0"/>
                                              </p:val>
                                            </p:tav>
                                            <p:tav tm="100000">
                                              <p:val>
                                                <p:strVal val="#ppt_h"/>
                                              </p:val>
                                            </p:tav>
                                          </p:tavLst>
                                        </p:anim>
                                        <p:anim calcmode="lin" valueType="num">
                                          <p:cBhvr>
                                            <p:cTn id="228" dur="500" fill="hold"/>
                                            <p:tgtEl>
                                              <p:spTgt spid="92"/>
                                            </p:tgtEl>
                                            <p:attrNameLst>
                                              <p:attrName>ppt_x</p:attrName>
                                            </p:attrNameLst>
                                          </p:cBhvr>
                                          <p:tavLst>
                                            <p:tav tm="0">
                                              <p:val>
                                                <p:fltVal val="0.5"/>
                                              </p:val>
                                            </p:tav>
                                            <p:tav tm="100000">
                                              <p:val>
                                                <p:strVal val="#ppt_x"/>
                                              </p:val>
                                            </p:tav>
                                          </p:tavLst>
                                        </p:anim>
                                        <p:anim calcmode="lin" valueType="num">
                                          <p:cBhvr>
                                            <p:cTn id="229" dur="500" fill="hold"/>
                                            <p:tgtEl>
                                              <p:spTgt spid="92"/>
                                            </p:tgtEl>
                                            <p:attrNameLst>
                                              <p:attrName>ppt_y</p:attrName>
                                            </p:attrNameLst>
                                          </p:cBhvr>
                                          <p:tavLst>
                                            <p:tav tm="0">
                                              <p:val>
                                                <p:fltVal val="0.5"/>
                                              </p:val>
                                            </p:tav>
                                            <p:tav tm="100000">
                                              <p:val>
                                                <p:strVal val="#ppt_y"/>
                                              </p:val>
                                            </p:tav>
                                          </p:tavLst>
                                        </p:anim>
                                      </p:childTnLst>
                                    </p:cTn>
                                  </p:par>
                                  <p:par>
                                    <p:cTn id="230" presetID="23" presetClass="entr" presetSubtype="528" fill="hold" grpId="0" nodeType="withEffect">
                                      <p:stCondLst>
                                        <p:cond delay="0"/>
                                      </p:stCondLst>
                                      <p:childTnLst>
                                        <p:set>
                                          <p:cBhvr>
                                            <p:cTn id="231" dur="1" fill="hold">
                                              <p:stCondLst>
                                                <p:cond delay="0"/>
                                              </p:stCondLst>
                                            </p:cTn>
                                            <p:tgtEl>
                                              <p:spTgt spid="35"/>
                                            </p:tgtEl>
                                            <p:attrNameLst>
                                              <p:attrName>style.visibility</p:attrName>
                                            </p:attrNameLst>
                                          </p:cBhvr>
                                          <p:to>
                                            <p:strVal val="visible"/>
                                          </p:to>
                                        </p:set>
                                        <p:anim calcmode="lin" valueType="num">
                                          <p:cBhvr>
                                            <p:cTn id="232" dur="500" fill="hold"/>
                                            <p:tgtEl>
                                              <p:spTgt spid="35"/>
                                            </p:tgtEl>
                                            <p:attrNameLst>
                                              <p:attrName>ppt_w</p:attrName>
                                            </p:attrNameLst>
                                          </p:cBhvr>
                                          <p:tavLst>
                                            <p:tav tm="0">
                                              <p:val>
                                                <p:fltVal val="0"/>
                                              </p:val>
                                            </p:tav>
                                            <p:tav tm="100000">
                                              <p:val>
                                                <p:strVal val="#ppt_w"/>
                                              </p:val>
                                            </p:tav>
                                          </p:tavLst>
                                        </p:anim>
                                        <p:anim calcmode="lin" valueType="num">
                                          <p:cBhvr>
                                            <p:cTn id="233" dur="500" fill="hold"/>
                                            <p:tgtEl>
                                              <p:spTgt spid="35"/>
                                            </p:tgtEl>
                                            <p:attrNameLst>
                                              <p:attrName>ppt_h</p:attrName>
                                            </p:attrNameLst>
                                          </p:cBhvr>
                                          <p:tavLst>
                                            <p:tav tm="0">
                                              <p:val>
                                                <p:fltVal val="0"/>
                                              </p:val>
                                            </p:tav>
                                            <p:tav tm="100000">
                                              <p:val>
                                                <p:strVal val="#ppt_h"/>
                                              </p:val>
                                            </p:tav>
                                          </p:tavLst>
                                        </p:anim>
                                        <p:anim calcmode="lin" valueType="num">
                                          <p:cBhvr>
                                            <p:cTn id="234" dur="500" fill="hold"/>
                                            <p:tgtEl>
                                              <p:spTgt spid="35"/>
                                            </p:tgtEl>
                                            <p:attrNameLst>
                                              <p:attrName>ppt_x</p:attrName>
                                            </p:attrNameLst>
                                          </p:cBhvr>
                                          <p:tavLst>
                                            <p:tav tm="0">
                                              <p:val>
                                                <p:fltVal val="0.5"/>
                                              </p:val>
                                            </p:tav>
                                            <p:tav tm="100000">
                                              <p:val>
                                                <p:strVal val="#ppt_x"/>
                                              </p:val>
                                            </p:tav>
                                          </p:tavLst>
                                        </p:anim>
                                        <p:anim calcmode="lin" valueType="num">
                                          <p:cBhvr>
                                            <p:cTn id="235" dur="500" fill="hold"/>
                                            <p:tgtEl>
                                              <p:spTgt spid="35"/>
                                            </p:tgtEl>
                                            <p:attrNameLst>
                                              <p:attrName>ppt_y</p:attrName>
                                            </p:attrNameLst>
                                          </p:cBhvr>
                                          <p:tavLst>
                                            <p:tav tm="0">
                                              <p:val>
                                                <p:fltVal val="0.5"/>
                                              </p:val>
                                            </p:tav>
                                            <p:tav tm="100000">
                                              <p:val>
                                                <p:strVal val="#ppt_y"/>
                                              </p:val>
                                            </p:tav>
                                          </p:tavLst>
                                        </p:anim>
                                      </p:childTnLst>
                                    </p:cTn>
                                  </p:par>
                                  <p:par>
                                    <p:cTn id="236" presetID="23" presetClass="entr" presetSubtype="528" fill="hold" grpId="0" nodeType="withEffect">
                                      <p:stCondLst>
                                        <p:cond delay="300"/>
                                      </p:stCondLst>
                                      <p:childTnLst>
                                        <p:set>
                                          <p:cBhvr>
                                            <p:cTn id="237" dur="1" fill="hold">
                                              <p:stCondLst>
                                                <p:cond delay="0"/>
                                              </p:stCondLst>
                                            </p:cTn>
                                            <p:tgtEl>
                                              <p:spTgt spid="34"/>
                                            </p:tgtEl>
                                            <p:attrNameLst>
                                              <p:attrName>style.visibility</p:attrName>
                                            </p:attrNameLst>
                                          </p:cBhvr>
                                          <p:to>
                                            <p:strVal val="visible"/>
                                          </p:to>
                                        </p:set>
                                        <p:anim calcmode="lin" valueType="num">
                                          <p:cBhvr>
                                            <p:cTn id="238" dur="500" fill="hold"/>
                                            <p:tgtEl>
                                              <p:spTgt spid="34"/>
                                            </p:tgtEl>
                                            <p:attrNameLst>
                                              <p:attrName>ppt_w</p:attrName>
                                            </p:attrNameLst>
                                          </p:cBhvr>
                                          <p:tavLst>
                                            <p:tav tm="0">
                                              <p:val>
                                                <p:fltVal val="0"/>
                                              </p:val>
                                            </p:tav>
                                            <p:tav tm="100000">
                                              <p:val>
                                                <p:strVal val="#ppt_w"/>
                                              </p:val>
                                            </p:tav>
                                          </p:tavLst>
                                        </p:anim>
                                        <p:anim calcmode="lin" valueType="num">
                                          <p:cBhvr>
                                            <p:cTn id="239" dur="500" fill="hold"/>
                                            <p:tgtEl>
                                              <p:spTgt spid="34"/>
                                            </p:tgtEl>
                                            <p:attrNameLst>
                                              <p:attrName>ppt_h</p:attrName>
                                            </p:attrNameLst>
                                          </p:cBhvr>
                                          <p:tavLst>
                                            <p:tav tm="0">
                                              <p:val>
                                                <p:fltVal val="0"/>
                                              </p:val>
                                            </p:tav>
                                            <p:tav tm="100000">
                                              <p:val>
                                                <p:strVal val="#ppt_h"/>
                                              </p:val>
                                            </p:tav>
                                          </p:tavLst>
                                        </p:anim>
                                        <p:anim calcmode="lin" valueType="num">
                                          <p:cBhvr>
                                            <p:cTn id="240" dur="500" fill="hold"/>
                                            <p:tgtEl>
                                              <p:spTgt spid="34"/>
                                            </p:tgtEl>
                                            <p:attrNameLst>
                                              <p:attrName>ppt_x</p:attrName>
                                            </p:attrNameLst>
                                          </p:cBhvr>
                                          <p:tavLst>
                                            <p:tav tm="0">
                                              <p:val>
                                                <p:fltVal val="0.5"/>
                                              </p:val>
                                            </p:tav>
                                            <p:tav tm="100000">
                                              <p:val>
                                                <p:strVal val="#ppt_x"/>
                                              </p:val>
                                            </p:tav>
                                          </p:tavLst>
                                        </p:anim>
                                        <p:anim calcmode="lin" valueType="num">
                                          <p:cBhvr>
                                            <p:cTn id="241" dur="500" fill="hold"/>
                                            <p:tgtEl>
                                              <p:spTgt spid="34"/>
                                            </p:tgtEl>
                                            <p:attrNameLst>
                                              <p:attrName>ppt_y</p:attrName>
                                            </p:attrNameLst>
                                          </p:cBhvr>
                                          <p:tavLst>
                                            <p:tav tm="0">
                                              <p:val>
                                                <p:fltVal val="0.5"/>
                                              </p:val>
                                            </p:tav>
                                            <p:tav tm="100000">
                                              <p:val>
                                                <p:strVal val="#ppt_y"/>
                                              </p:val>
                                            </p:tav>
                                          </p:tavLst>
                                        </p:anim>
                                      </p:childTnLst>
                                    </p:cTn>
                                  </p:par>
                                  <p:par>
                                    <p:cTn id="242" presetID="23" presetClass="entr" presetSubtype="528" fill="hold" grpId="0" nodeType="withEffect">
                                      <p:stCondLst>
                                        <p:cond delay="100"/>
                                      </p:stCondLst>
                                      <p:childTnLst>
                                        <p:set>
                                          <p:cBhvr>
                                            <p:cTn id="243" dur="1" fill="hold">
                                              <p:stCondLst>
                                                <p:cond delay="0"/>
                                              </p:stCondLst>
                                            </p:cTn>
                                            <p:tgtEl>
                                              <p:spTgt spid="33"/>
                                            </p:tgtEl>
                                            <p:attrNameLst>
                                              <p:attrName>style.visibility</p:attrName>
                                            </p:attrNameLst>
                                          </p:cBhvr>
                                          <p:to>
                                            <p:strVal val="visible"/>
                                          </p:to>
                                        </p:set>
                                        <p:anim calcmode="lin" valueType="num">
                                          <p:cBhvr>
                                            <p:cTn id="244" dur="500" fill="hold"/>
                                            <p:tgtEl>
                                              <p:spTgt spid="33"/>
                                            </p:tgtEl>
                                            <p:attrNameLst>
                                              <p:attrName>ppt_w</p:attrName>
                                            </p:attrNameLst>
                                          </p:cBhvr>
                                          <p:tavLst>
                                            <p:tav tm="0">
                                              <p:val>
                                                <p:fltVal val="0"/>
                                              </p:val>
                                            </p:tav>
                                            <p:tav tm="100000">
                                              <p:val>
                                                <p:strVal val="#ppt_w"/>
                                              </p:val>
                                            </p:tav>
                                          </p:tavLst>
                                        </p:anim>
                                        <p:anim calcmode="lin" valueType="num">
                                          <p:cBhvr>
                                            <p:cTn id="245" dur="500" fill="hold"/>
                                            <p:tgtEl>
                                              <p:spTgt spid="33"/>
                                            </p:tgtEl>
                                            <p:attrNameLst>
                                              <p:attrName>ppt_h</p:attrName>
                                            </p:attrNameLst>
                                          </p:cBhvr>
                                          <p:tavLst>
                                            <p:tav tm="0">
                                              <p:val>
                                                <p:fltVal val="0"/>
                                              </p:val>
                                            </p:tav>
                                            <p:tav tm="100000">
                                              <p:val>
                                                <p:strVal val="#ppt_h"/>
                                              </p:val>
                                            </p:tav>
                                          </p:tavLst>
                                        </p:anim>
                                        <p:anim calcmode="lin" valueType="num">
                                          <p:cBhvr>
                                            <p:cTn id="246" dur="500" fill="hold"/>
                                            <p:tgtEl>
                                              <p:spTgt spid="33"/>
                                            </p:tgtEl>
                                            <p:attrNameLst>
                                              <p:attrName>ppt_x</p:attrName>
                                            </p:attrNameLst>
                                          </p:cBhvr>
                                          <p:tavLst>
                                            <p:tav tm="0">
                                              <p:val>
                                                <p:fltVal val="0.5"/>
                                              </p:val>
                                            </p:tav>
                                            <p:tav tm="100000">
                                              <p:val>
                                                <p:strVal val="#ppt_x"/>
                                              </p:val>
                                            </p:tav>
                                          </p:tavLst>
                                        </p:anim>
                                        <p:anim calcmode="lin" valueType="num">
                                          <p:cBhvr>
                                            <p:cTn id="247" dur="500" fill="hold"/>
                                            <p:tgtEl>
                                              <p:spTgt spid="33"/>
                                            </p:tgtEl>
                                            <p:attrNameLst>
                                              <p:attrName>ppt_y</p:attrName>
                                            </p:attrNameLst>
                                          </p:cBhvr>
                                          <p:tavLst>
                                            <p:tav tm="0">
                                              <p:val>
                                                <p:fltVal val="0.5"/>
                                              </p:val>
                                            </p:tav>
                                            <p:tav tm="100000">
                                              <p:val>
                                                <p:strVal val="#ppt_y"/>
                                              </p:val>
                                            </p:tav>
                                          </p:tavLst>
                                        </p:anim>
                                      </p:childTnLst>
                                    </p:cTn>
                                  </p:par>
                                  <p:par>
                                    <p:cTn id="248" presetID="23" presetClass="entr" presetSubtype="528" fill="hold" grpId="0" nodeType="withEffect">
                                      <p:stCondLst>
                                        <p:cond delay="300"/>
                                      </p:stCondLst>
                                      <p:childTnLst>
                                        <p:set>
                                          <p:cBhvr>
                                            <p:cTn id="249" dur="1" fill="hold">
                                              <p:stCondLst>
                                                <p:cond delay="0"/>
                                              </p:stCondLst>
                                            </p:cTn>
                                            <p:tgtEl>
                                              <p:spTgt spid="36"/>
                                            </p:tgtEl>
                                            <p:attrNameLst>
                                              <p:attrName>style.visibility</p:attrName>
                                            </p:attrNameLst>
                                          </p:cBhvr>
                                          <p:to>
                                            <p:strVal val="visible"/>
                                          </p:to>
                                        </p:set>
                                        <p:anim calcmode="lin" valueType="num">
                                          <p:cBhvr>
                                            <p:cTn id="250" dur="500" fill="hold"/>
                                            <p:tgtEl>
                                              <p:spTgt spid="36"/>
                                            </p:tgtEl>
                                            <p:attrNameLst>
                                              <p:attrName>ppt_w</p:attrName>
                                            </p:attrNameLst>
                                          </p:cBhvr>
                                          <p:tavLst>
                                            <p:tav tm="0">
                                              <p:val>
                                                <p:fltVal val="0"/>
                                              </p:val>
                                            </p:tav>
                                            <p:tav tm="100000">
                                              <p:val>
                                                <p:strVal val="#ppt_w"/>
                                              </p:val>
                                            </p:tav>
                                          </p:tavLst>
                                        </p:anim>
                                        <p:anim calcmode="lin" valueType="num">
                                          <p:cBhvr>
                                            <p:cTn id="251" dur="500" fill="hold"/>
                                            <p:tgtEl>
                                              <p:spTgt spid="36"/>
                                            </p:tgtEl>
                                            <p:attrNameLst>
                                              <p:attrName>ppt_h</p:attrName>
                                            </p:attrNameLst>
                                          </p:cBhvr>
                                          <p:tavLst>
                                            <p:tav tm="0">
                                              <p:val>
                                                <p:fltVal val="0"/>
                                              </p:val>
                                            </p:tav>
                                            <p:tav tm="100000">
                                              <p:val>
                                                <p:strVal val="#ppt_h"/>
                                              </p:val>
                                            </p:tav>
                                          </p:tavLst>
                                        </p:anim>
                                        <p:anim calcmode="lin" valueType="num">
                                          <p:cBhvr>
                                            <p:cTn id="252" dur="500" fill="hold"/>
                                            <p:tgtEl>
                                              <p:spTgt spid="36"/>
                                            </p:tgtEl>
                                            <p:attrNameLst>
                                              <p:attrName>ppt_x</p:attrName>
                                            </p:attrNameLst>
                                          </p:cBhvr>
                                          <p:tavLst>
                                            <p:tav tm="0">
                                              <p:val>
                                                <p:fltVal val="0.5"/>
                                              </p:val>
                                            </p:tav>
                                            <p:tav tm="100000">
                                              <p:val>
                                                <p:strVal val="#ppt_x"/>
                                              </p:val>
                                            </p:tav>
                                          </p:tavLst>
                                        </p:anim>
                                        <p:anim calcmode="lin" valueType="num">
                                          <p:cBhvr>
                                            <p:cTn id="253" dur="500" fill="hold"/>
                                            <p:tgtEl>
                                              <p:spTgt spid="36"/>
                                            </p:tgtEl>
                                            <p:attrNameLst>
                                              <p:attrName>ppt_y</p:attrName>
                                            </p:attrNameLst>
                                          </p:cBhvr>
                                          <p:tavLst>
                                            <p:tav tm="0">
                                              <p:val>
                                                <p:fltVal val="0.5"/>
                                              </p:val>
                                            </p:tav>
                                            <p:tav tm="100000">
                                              <p:val>
                                                <p:strVal val="#ppt_y"/>
                                              </p:val>
                                            </p:tav>
                                          </p:tavLst>
                                        </p:anim>
                                      </p:childTnLst>
                                    </p:cTn>
                                  </p:par>
                                  <p:par>
                                    <p:cTn id="254" presetID="23" presetClass="entr" presetSubtype="528" fill="hold" grpId="0" nodeType="withEffect">
                                      <p:stCondLst>
                                        <p:cond delay="0"/>
                                      </p:stCondLst>
                                      <p:childTnLst>
                                        <p:set>
                                          <p:cBhvr>
                                            <p:cTn id="255" dur="1" fill="hold">
                                              <p:stCondLst>
                                                <p:cond delay="0"/>
                                              </p:stCondLst>
                                            </p:cTn>
                                            <p:tgtEl>
                                              <p:spTgt spid="65"/>
                                            </p:tgtEl>
                                            <p:attrNameLst>
                                              <p:attrName>style.visibility</p:attrName>
                                            </p:attrNameLst>
                                          </p:cBhvr>
                                          <p:to>
                                            <p:strVal val="visible"/>
                                          </p:to>
                                        </p:set>
                                        <p:anim calcmode="lin" valueType="num">
                                          <p:cBhvr>
                                            <p:cTn id="256" dur="500" fill="hold"/>
                                            <p:tgtEl>
                                              <p:spTgt spid="65"/>
                                            </p:tgtEl>
                                            <p:attrNameLst>
                                              <p:attrName>ppt_w</p:attrName>
                                            </p:attrNameLst>
                                          </p:cBhvr>
                                          <p:tavLst>
                                            <p:tav tm="0">
                                              <p:val>
                                                <p:fltVal val="0"/>
                                              </p:val>
                                            </p:tav>
                                            <p:tav tm="100000">
                                              <p:val>
                                                <p:strVal val="#ppt_w"/>
                                              </p:val>
                                            </p:tav>
                                          </p:tavLst>
                                        </p:anim>
                                        <p:anim calcmode="lin" valueType="num">
                                          <p:cBhvr>
                                            <p:cTn id="257" dur="500" fill="hold"/>
                                            <p:tgtEl>
                                              <p:spTgt spid="65"/>
                                            </p:tgtEl>
                                            <p:attrNameLst>
                                              <p:attrName>ppt_h</p:attrName>
                                            </p:attrNameLst>
                                          </p:cBhvr>
                                          <p:tavLst>
                                            <p:tav tm="0">
                                              <p:val>
                                                <p:fltVal val="0"/>
                                              </p:val>
                                            </p:tav>
                                            <p:tav tm="100000">
                                              <p:val>
                                                <p:strVal val="#ppt_h"/>
                                              </p:val>
                                            </p:tav>
                                          </p:tavLst>
                                        </p:anim>
                                        <p:anim calcmode="lin" valueType="num">
                                          <p:cBhvr>
                                            <p:cTn id="258" dur="500" fill="hold"/>
                                            <p:tgtEl>
                                              <p:spTgt spid="65"/>
                                            </p:tgtEl>
                                            <p:attrNameLst>
                                              <p:attrName>ppt_x</p:attrName>
                                            </p:attrNameLst>
                                          </p:cBhvr>
                                          <p:tavLst>
                                            <p:tav tm="0">
                                              <p:val>
                                                <p:fltVal val="0.5"/>
                                              </p:val>
                                            </p:tav>
                                            <p:tav tm="100000">
                                              <p:val>
                                                <p:strVal val="#ppt_x"/>
                                              </p:val>
                                            </p:tav>
                                          </p:tavLst>
                                        </p:anim>
                                        <p:anim calcmode="lin" valueType="num">
                                          <p:cBhvr>
                                            <p:cTn id="259" dur="500" fill="hold"/>
                                            <p:tgtEl>
                                              <p:spTgt spid="65"/>
                                            </p:tgtEl>
                                            <p:attrNameLst>
                                              <p:attrName>ppt_y</p:attrName>
                                            </p:attrNameLst>
                                          </p:cBhvr>
                                          <p:tavLst>
                                            <p:tav tm="0">
                                              <p:val>
                                                <p:fltVal val="0.5"/>
                                              </p:val>
                                            </p:tav>
                                            <p:tav tm="100000">
                                              <p:val>
                                                <p:strVal val="#ppt_y"/>
                                              </p:val>
                                            </p:tav>
                                          </p:tavLst>
                                        </p:anim>
                                      </p:childTnLst>
                                    </p:cTn>
                                  </p:par>
                                  <p:par>
                                    <p:cTn id="260" presetID="23" presetClass="entr" presetSubtype="528" fill="hold" grpId="0" nodeType="withEffect">
                                      <p:stCondLst>
                                        <p:cond delay="0"/>
                                      </p:stCondLst>
                                      <p:childTnLst>
                                        <p:set>
                                          <p:cBhvr>
                                            <p:cTn id="261" dur="1" fill="hold">
                                              <p:stCondLst>
                                                <p:cond delay="0"/>
                                              </p:stCondLst>
                                            </p:cTn>
                                            <p:tgtEl>
                                              <p:spTgt spid="29"/>
                                            </p:tgtEl>
                                            <p:attrNameLst>
                                              <p:attrName>style.visibility</p:attrName>
                                            </p:attrNameLst>
                                          </p:cBhvr>
                                          <p:to>
                                            <p:strVal val="visible"/>
                                          </p:to>
                                        </p:set>
                                        <p:anim calcmode="lin" valueType="num">
                                          <p:cBhvr>
                                            <p:cTn id="262" dur="500" fill="hold"/>
                                            <p:tgtEl>
                                              <p:spTgt spid="29"/>
                                            </p:tgtEl>
                                            <p:attrNameLst>
                                              <p:attrName>ppt_w</p:attrName>
                                            </p:attrNameLst>
                                          </p:cBhvr>
                                          <p:tavLst>
                                            <p:tav tm="0">
                                              <p:val>
                                                <p:fltVal val="0"/>
                                              </p:val>
                                            </p:tav>
                                            <p:tav tm="100000">
                                              <p:val>
                                                <p:strVal val="#ppt_w"/>
                                              </p:val>
                                            </p:tav>
                                          </p:tavLst>
                                        </p:anim>
                                        <p:anim calcmode="lin" valueType="num">
                                          <p:cBhvr>
                                            <p:cTn id="263" dur="500" fill="hold"/>
                                            <p:tgtEl>
                                              <p:spTgt spid="29"/>
                                            </p:tgtEl>
                                            <p:attrNameLst>
                                              <p:attrName>ppt_h</p:attrName>
                                            </p:attrNameLst>
                                          </p:cBhvr>
                                          <p:tavLst>
                                            <p:tav tm="0">
                                              <p:val>
                                                <p:fltVal val="0"/>
                                              </p:val>
                                            </p:tav>
                                            <p:tav tm="100000">
                                              <p:val>
                                                <p:strVal val="#ppt_h"/>
                                              </p:val>
                                            </p:tav>
                                          </p:tavLst>
                                        </p:anim>
                                        <p:anim calcmode="lin" valueType="num">
                                          <p:cBhvr>
                                            <p:cTn id="264" dur="500" fill="hold"/>
                                            <p:tgtEl>
                                              <p:spTgt spid="29"/>
                                            </p:tgtEl>
                                            <p:attrNameLst>
                                              <p:attrName>ppt_x</p:attrName>
                                            </p:attrNameLst>
                                          </p:cBhvr>
                                          <p:tavLst>
                                            <p:tav tm="0">
                                              <p:val>
                                                <p:fltVal val="0.5"/>
                                              </p:val>
                                            </p:tav>
                                            <p:tav tm="100000">
                                              <p:val>
                                                <p:strVal val="#ppt_x"/>
                                              </p:val>
                                            </p:tav>
                                          </p:tavLst>
                                        </p:anim>
                                        <p:anim calcmode="lin" valueType="num">
                                          <p:cBhvr>
                                            <p:cTn id="265" dur="500" fill="hold"/>
                                            <p:tgtEl>
                                              <p:spTgt spid="29"/>
                                            </p:tgtEl>
                                            <p:attrNameLst>
                                              <p:attrName>ppt_y</p:attrName>
                                            </p:attrNameLst>
                                          </p:cBhvr>
                                          <p:tavLst>
                                            <p:tav tm="0">
                                              <p:val>
                                                <p:fltVal val="0.5"/>
                                              </p:val>
                                            </p:tav>
                                            <p:tav tm="100000">
                                              <p:val>
                                                <p:strVal val="#ppt_y"/>
                                              </p:val>
                                            </p:tav>
                                          </p:tavLst>
                                        </p:anim>
                                      </p:childTnLst>
                                    </p:cTn>
                                  </p:par>
                                  <p:par>
                                    <p:cTn id="266" presetID="23" presetClass="entr" presetSubtype="528" fill="hold" grpId="0" nodeType="withEffect">
                                      <p:stCondLst>
                                        <p:cond delay="200"/>
                                      </p:stCondLst>
                                      <p:childTnLst>
                                        <p:set>
                                          <p:cBhvr>
                                            <p:cTn id="267" dur="1" fill="hold">
                                              <p:stCondLst>
                                                <p:cond delay="0"/>
                                              </p:stCondLst>
                                            </p:cTn>
                                            <p:tgtEl>
                                              <p:spTgt spid="30"/>
                                            </p:tgtEl>
                                            <p:attrNameLst>
                                              <p:attrName>style.visibility</p:attrName>
                                            </p:attrNameLst>
                                          </p:cBhvr>
                                          <p:to>
                                            <p:strVal val="visible"/>
                                          </p:to>
                                        </p:set>
                                        <p:anim calcmode="lin" valueType="num">
                                          <p:cBhvr>
                                            <p:cTn id="268" dur="500" fill="hold"/>
                                            <p:tgtEl>
                                              <p:spTgt spid="30"/>
                                            </p:tgtEl>
                                            <p:attrNameLst>
                                              <p:attrName>ppt_w</p:attrName>
                                            </p:attrNameLst>
                                          </p:cBhvr>
                                          <p:tavLst>
                                            <p:tav tm="0">
                                              <p:val>
                                                <p:fltVal val="0"/>
                                              </p:val>
                                            </p:tav>
                                            <p:tav tm="100000">
                                              <p:val>
                                                <p:strVal val="#ppt_w"/>
                                              </p:val>
                                            </p:tav>
                                          </p:tavLst>
                                        </p:anim>
                                        <p:anim calcmode="lin" valueType="num">
                                          <p:cBhvr>
                                            <p:cTn id="269" dur="500" fill="hold"/>
                                            <p:tgtEl>
                                              <p:spTgt spid="30"/>
                                            </p:tgtEl>
                                            <p:attrNameLst>
                                              <p:attrName>ppt_h</p:attrName>
                                            </p:attrNameLst>
                                          </p:cBhvr>
                                          <p:tavLst>
                                            <p:tav tm="0">
                                              <p:val>
                                                <p:fltVal val="0"/>
                                              </p:val>
                                            </p:tav>
                                            <p:tav tm="100000">
                                              <p:val>
                                                <p:strVal val="#ppt_h"/>
                                              </p:val>
                                            </p:tav>
                                          </p:tavLst>
                                        </p:anim>
                                        <p:anim calcmode="lin" valueType="num">
                                          <p:cBhvr>
                                            <p:cTn id="270" dur="500" fill="hold"/>
                                            <p:tgtEl>
                                              <p:spTgt spid="30"/>
                                            </p:tgtEl>
                                            <p:attrNameLst>
                                              <p:attrName>ppt_x</p:attrName>
                                            </p:attrNameLst>
                                          </p:cBhvr>
                                          <p:tavLst>
                                            <p:tav tm="0">
                                              <p:val>
                                                <p:fltVal val="0.5"/>
                                              </p:val>
                                            </p:tav>
                                            <p:tav tm="100000">
                                              <p:val>
                                                <p:strVal val="#ppt_x"/>
                                              </p:val>
                                            </p:tav>
                                          </p:tavLst>
                                        </p:anim>
                                        <p:anim calcmode="lin" valueType="num">
                                          <p:cBhvr>
                                            <p:cTn id="271" dur="500" fill="hold"/>
                                            <p:tgtEl>
                                              <p:spTgt spid="30"/>
                                            </p:tgtEl>
                                            <p:attrNameLst>
                                              <p:attrName>ppt_y</p:attrName>
                                            </p:attrNameLst>
                                          </p:cBhvr>
                                          <p:tavLst>
                                            <p:tav tm="0">
                                              <p:val>
                                                <p:fltVal val="0.5"/>
                                              </p:val>
                                            </p:tav>
                                            <p:tav tm="100000">
                                              <p:val>
                                                <p:strVal val="#ppt_y"/>
                                              </p:val>
                                            </p:tav>
                                          </p:tavLst>
                                        </p:anim>
                                      </p:childTnLst>
                                    </p:cTn>
                                  </p:par>
                                  <p:par>
                                    <p:cTn id="272" presetID="23" presetClass="entr" presetSubtype="528" fill="hold" grpId="0" nodeType="withEffect">
                                      <p:stCondLst>
                                        <p:cond delay="200"/>
                                      </p:stCondLst>
                                      <p:childTnLst>
                                        <p:set>
                                          <p:cBhvr>
                                            <p:cTn id="273" dur="1" fill="hold">
                                              <p:stCondLst>
                                                <p:cond delay="0"/>
                                              </p:stCondLst>
                                            </p:cTn>
                                            <p:tgtEl>
                                              <p:spTgt spid="32"/>
                                            </p:tgtEl>
                                            <p:attrNameLst>
                                              <p:attrName>style.visibility</p:attrName>
                                            </p:attrNameLst>
                                          </p:cBhvr>
                                          <p:to>
                                            <p:strVal val="visible"/>
                                          </p:to>
                                        </p:set>
                                        <p:anim calcmode="lin" valueType="num">
                                          <p:cBhvr>
                                            <p:cTn id="274" dur="500" fill="hold"/>
                                            <p:tgtEl>
                                              <p:spTgt spid="32"/>
                                            </p:tgtEl>
                                            <p:attrNameLst>
                                              <p:attrName>ppt_w</p:attrName>
                                            </p:attrNameLst>
                                          </p:cBhvr>
                                          <p:tavLst>
                                            <p:tav tm="0">
                                              <p:val>
                                                <p:fltVal val="0"/>
                                              </p:val>
                                            </p:tav>
                                            <p:tav tm="100000">
                                              <p:val>
                                                <p:strVal val="#ppt_w"/>
                                              </p:val>
                                            </p:tav>
                                          </p:tavLst>
                                        </p:anim>
                                        <p:anim calcmode="lin" valueType="num">
                                          <p:cBhvr>
                                            <p:cTn id="275" dur="500" fill="hold"/>
                                            <p:tgtEl>
                                              <p:spTgt spid="32"/>
                                            </p:tgtEl>
                                            <p:attrNameLst>
                                              <p:attrName>ppt_h</p:attrName>
                                            </p:attrNameLst>
                                          </p:cBhvr>
                                          <p:tavLst>
                                            <p:tav tm="0">
                                              <p:val>
                                                <p:fltVal val="0"/>
                                              </p:val>
                                            </p:tav>
                                            <p:tav tm="100000">
                                              <p:val>
                                                <p:strVal val="#ppt_h"/>
                                              </p:val>
                                            </p:tav>
                                          </p:tavLst>
                                        </p:anim>
                                        <p:anim calcmode="lin" valueType="num">
                                          <p:cBhvr>
                                            <p:cTn id="276" dur="500" fill="hold"/>
                                            <p:tgtEl>
                                              <p:spTgt spid="32"/>
                                            </p:tgtEl>
                                            <p:attrNameLst>
                                              <p:attrName>ppt_x</p:attrName>
                                            </p:attrNameLst>
                                          </p:cBhvr>
                                          <p:tavLst>
                                            <p:tav tm="0">
                                              <p:val>
                                                <p:fltVal val="0.5"/>
                                              </p:val>
                                            </p:tav>
                                            <p:tav tm="100000">
                                              <p:val>
                                                <p:strVal val="#ppt_x"/>
                                              </p:val>
                                            </p:tav>
                                          </p:tavLst>
                                        </p:anim>
                                        <p:anim calcmode="lin" valueType="num">
                                          <p:cBhvr>
                                            <p:cTn id="277" dur="500" fill="hold"/>
                                            <p:tgtEl>
                                              <p:spTgt spid="32"/>
                                            </p:tgtEl>
                                            <p:attrNameLst>
                                              <p:attrName>ppt_y</p:attrName>
                                            </p:attrNameLst>
                                          </p:cBhvr>
                                          <p:tavLst>
                                            <p:tav tm="0">
                                              <p:val>
                                                <p:fltVal val="0.5"/>
                                              </p:val>
                                            </p:tav>
                                            <p:tav tm="100000">
                                              <p:val>
                                                <p:strVal val="#ppt_y"/>
                                              </p:val>
                                            </p:tav>
                                          </p:tavLst>
                                        </p:anim>
                                      </p:childTnLst>
                                    </p:cTn>
                                  </p:par>
                                  <p:par>
                                    <p:cTn id="278" presetID="23" presetClass="entr" presetSubtype="528" fill="hold" grpId="0" nodeType="withEffect">
                                      <p:stCondLst>
                                        <p:cond delay="200"/>
                                      </p:stCondLst>
                                      <p:childTnLst>
                                        <p:set>
                                          <p:cBhvr>
                                            <p:cTn id="279" dur="1" fill="hold">
                                              <p:stCondLst>
                                                <p:cond delay="0"/>
                                              </p:stCondLst>
                                            </p:cTn>
                                            <p:tgtEl>
                                              <p:spTgt spid="31"/>
                                            </p:tgtEl>
                                            <p:attrNameLst>
                                              <p:attrName>style.visibility</p:attrName>
                                            </p:attrNameLst>
                                          </p:cBhvr>
                                          <p:to>
                                            <p:strVal val="visible"/>
                                          </p:to>
                                        </p:set>
                                        <p:anim calcmode="lin" valueType="num">
                                          <p:cBhvr>
                                            <p:cTn id="280" dur="500" fill="hold"/>
                                            <p:tgtEl>
                                              <p:spTgt spid="31"/>
                                            </p:tgtEl>
                                            <p:attrNameLst>
                                              <p:attrName>ppt_w</p:attrName>
                                            </p:attrNameLst>
                                          </p:cBhvr>
                                          <p:tavLst>
                                            <p:tav tm="0">
                                              <p:val>
                                                <p:fltVal val="0"/>
                                              </p:val>
                                            </p:tav>
                                            <p:tav tm="100000">
                                              <p:val>
                                                <p:strVal val="#ppt_w"/>
                                              </p:val>
                                            </p:tav>
                                          </p:tavLst>
                                        </p:anim>
                                        <p:anim calcmode="lin" valueType="num">
                                          <p:cBhvr>
                                            <p:cTn id="281" dur="500" fill="hold"/>
                                            <p:tgtEl>
                                              <p:spTgt spid="31"/>
                                            </p:tgtEl>
                                            <p:attrNameLst>
                                              <p:attrName>ppt_h</p:attrName>
                                            </p:attrNameLst>
                                          </p:cBhvr>
                                          <p:tavLst>
                                            <p:tav tm="0">
                                              <p:val>
                                                <p:fltVal val="0"/>
                                              </p:val>
                                            </p:tav>
                                            <p:tav tm="100000">
                                              <p:val>
                                                <p:strVal val="#ppt_h"/>
                                              </p:val>
                                            </p:tav>
                                          </p:tavLst>
                                        </p:anim>
                                        <p:anim calcmode="lin" valueType="num">
                                          <p:cBhvr>
                                            <p:cTn id="282" dur="500" fill="hold"/>
                                            <p:tgtEl>
                                              <p:spTgt spid="31"/>
                                            </p:tgtEl>
                                            <p:attrNameLst>
                                              <p:attrName>ppt_x</p:attrName>
                                            </p:attrNameLst>
                                          </p:cBhvr>
                                          <p:tavLst>
                                            <p:tav tm="0">
                                              <p:val>
                                                <p:fltVal val="0.5"/>
                                              </p:val>
                                            </p:tav>
                                            <p:tav tm="100000">
                                              <p:val>
                                                <p:strVal val="#ppt_x"/>
                                              </p:val>
                                            </p:tav>
                                          </p:tavLst>
                                        </p:anim>
                                        <p:anim calcmode="lin" valueType="num">
                                          <p:cBhvr>
                                            <p:cTn id="283" dur="500" fill="hold"/>
                                            <p:tgtEl>
                                              <p:spTgt spid="31"/>
                                            </p:tgtEl>
                                            <p:attrNameLst>
                                              <p:attrName>ppt_y</p:attrName>
                                            </p:attrNameLst>
                                          </p:cBhvr>
                                          <p:tavLst>
                                            <p:tav tm="0">
                                              <p:val>
                                                <p:fltVal val="0.5"/>
                                              </p:val>
                                            </p:tav>
                                            <p:tav tm="100000">
                                              <p:val>
                                                <p:strVal val="#ppt_y"/>
                                              </p:val>
                                            </p:tav>
                                          </p:tavLst>
                                        </p:anim>
                                      </p:childTnLst>
                                    </p:cTn>
                                  </p:par>
                                  <p:par>
                                    <p:cTn id="284" presetID="23" presetClass="entr" presetSubtype="528" fill="hold" grpId="0" nodeType="withEffect">
                                      <p:stCondLst>
                                        <p:cond delay="400"/>
                                      </p:stCondLst>
                                      <p:childTnLst>
                                        <p:set>
                                          <p:cBhvr>
                                            <p:cTn id="285" dur="1" fill="hold">
                                              <p:stCondLst>
                                                <p:cond delay="0"/>
                                              </p:stCondLst>
                                            </p:cTn>
                                            <p:tgtEl>
                                              <p:spTgt spid="28"/>
                                            </p:tgtEl>
                                            <p:attrNameLst>
                                              <p:attrName>style.visibility</p:attrName>
                                            </p:attrNameLst>
                                          </p:cBhvr>
                                          <p:to>
                                            <p:strVal val="visible"/>
                                          </p:to>
                                        </p:set>
                                        <p:anim calcmode="lin" valueType="num">
                                          <p:cBhvr>
                                            <p:cTn id="286" dur="500" fill="hold"/>
                                            <p:tgtEl>
                                              <p:spTgt spid="28"/>
                                            </p:tgtEl>
                                            <p:attrNameLst>
                                              <p:attrName>ppt_w</p:attrName>
                                            </p:attrNameLst>
                                          </p:cBhvr>
                                          <p:tavLst>
                                            <p:tav tm="0">
                                              <p:val>
                                                <p:fltVal val="0"/>
                                              </p:val>
                                            </p:tav>
                                            <p:tav tm="100000">
                                              <p:val>
                                                <p:strVal val="#ppt_w"/>
                                              </p:val>
                                            </p:tav>
                                          </p:tavLst>
                                        </p:anim>
                                        <p:anim calcmode="lin" valueType="num">
                                          <p:cBhvr>
                                            <p:cTn id="287" dur="500" fill="hold"/>
                                            <p:tgtEl>
                                              <p:spTgt spid="28"/>
                                            </p:tgtEl>
                                            <p:attrNameLst>
                                              <p:attrName>ppt_h</p:attrName>
                                            </p:attrNameLst>
                                          </p:cBhvr>
                                          <p:tavLst>
                                            <p:tav tm="0">
                                              <p:val>
                                                <p:fltVal val="0"/>
                                              </p:val>
                                            </p:tav>
                                            <p:tav tm="100000">
                                              <p:val>
                                                <p:strVal val="#ppt_h"/>
                                              </p:val>
                                            </p:tav>
                                          </p:tavLst>
                                        </p:anim>
                                        <p:anim calcmode="lin" valueType="num">
                                          <p:cBhvr>
                                            <p:cTn id="288" dur="500" fill="hold"/>
                                            <p:tgtEl>
                                              <p:spTgt spid="28"/>
                                            </p:tgtEl>
                                            <p:attrNameLst>
                                              <p:attrName>ppt_x</p:attrName>
                                            </p:attrNameLst>
                                          </p:cBhvr>
                                          <p:tavLst>
                                            <p:tav tm="0">
                                              <p:val>
                                                <p:fltVal val="0.5"/>
                                              </p:val>
                                            </p:tav>
                                            <p:tav tm="100000">
                                              <p:val>
                                                <p:strVal val="#ppt_x"/>
                                              </p:val>
                                            </p:tav>
                                          </p:tavLst>
                                        </p:anim>
                                        <p:anim calcmode="lin" valueType="num">
                                          <p:cBhvr>
                                            <p:cTn id="289" dur="500" fill="hold"/>
                                            <p:tgtEl>
                                              <p:spTgt spid="28"/>
                                            </p:tgtEl>
                                            <p:attrNameLst>
                                              <p:attrName>ppt_y</p:attrName>
                                            </p:attrNameLst>
                                          </p:cBhvr>
                                          <p:tavLst>
                                            <p:tav tm="0">
                                              <p:val>
                                                <p:fltVal val="0.5"/>
                                              </p:val>
                                            </p:tav>
                                            <p:tav tm="100000">
                                              <p:val>
                                                <p:strVal val="#ppt_y"/>
                                              </p:val>
                                            </p:tav>
                                          </p:tavLst>
                                        </p:anim>
                                      </p:childTnLst>
                                    </p:cTn>
                                  </p:par>
                                  <p:par>
                                    <p:cTn id="290" presetID="23" presetClass="entr" presetSubtype="528" fill="hold" grpId="0" nodeType="withEffect">
                                      <p:stCondLst>
                                        <p:cond delay="300"/>
                                      </p:stCondLst>
                                      <p:childTnLst>
                                        <p:set>
                                          <p:cBhvr>
                                            <p:cTn id="291" dur="1" fill="hold">
                                              <p:stCondLst>
                                                <p:cond delay="0"/>
                                              </p:stCondLst>
                                            </p:cTn>
                                            <p:tgtEl>
                                              <p:spTgt spid="27"/>
                                            </p:tgtEl>
                                            <p:attrNameLst>
                                              <p:attrName>style.visibility</p:attrName>
                                            </p:attrNameLst>
                                          </p:cBhvr>
                                          <p:to>
                                            <p:strVal val="visible"/>
                                          </p:to>
                                        </p:set>
                                        <p:anim calcmode="lin" valueType="num">
                                          <p:cBhvr>
                                            <p:cTn id="292" dur="500" fill="hold"/>
                                            <p:tgtEl>
                                              <p:spTgt spid="27"/>
                                            </p:tgtEl>
                                            <p:attrNameLst>
                                              <p:attrName>ppt_w</p:attrName>
                                            </p:attrNameLst>
                                          </p:cBhvr>
                                          <p:tavLst>
                                            <p:tav tm="0">
                                              <p:val>
                                                <p:fltVal val="0"/>
                                              </p:val>
                                            </p:tav>
                                            <p:tav tm="100000">
                                              <p:val>
                                                <p:strVal val="#ppt_w"/>
                                              </p:val>
                                            </p:tav>
                                          </p:tavLst>
                                        </p:anim>
                                        <p:anim calcmode="lin" valueType="num">
                                          <p:cBhvr>
                                            <p:cTn id="293" dur="500" fill="hold"/>
                                            <p:tgtEl>
                                              <p:spTgt spid="27"/>
                                            </p:tgtEl>
                                            <p:attrNameLst>
                                              <p:attrName>ppt_h</p:attrName>
                                            </p:attrNameLst>
                                          </p:cBhvr>
                                          <p:tavLst>
                                            <p:tav tm="0">
                                              <p:val>
                                                <p:fltVal val="0"/>
                                              </p:val>
                                            </p:tav>
                                            <p:tav tm="100000">
                                              <p:val>
                                                <p:strVal val="#ppt_h"/>
                                              </p:val>
                                            </p:tav>
                                          </p:tavLst>
                                        </p:anim>
                                        <p:anim calcmode="lin" valueType="num">
                                          <p:cBhvr>
                                            <p:cTn id="294" dur="500" fill="hold"/>
                                            <p:tgtEl>
                                              <p:spTgt spid="27"/>
                                            </p:tgtEl>
                                            <p:attrNameLst>
                                              <p:attrName>ppt_x</p:attrName>
                                            </p:attrNameLst>
                                          </p:cBhvr>
                                          <p:tavLst>
                                            <p:tav tm="0">
                                              <p:val>
                                                <p:fltVal val="0.5"/>
                                              </p:val>
                                            </p:tav>
                                            <p:tav tm="100000">
                                              <p:val>
                                                <p:strVal val="#ppt_x"/>
                                              </p:val>
                                            </p:tav>
                                          </p:tavLst>
                                        </p:anim>
                                        <p:anim calcmode="lin" valueType="num">
                                          <p:cBhvr>
                                            <p:cTn id="295" dur="500" fill="hold"/>
                                            <p:tgtEl>
                                              <p:spTgt spid="27"/>
                                            </p:tgtEl>
                                            <p:attrNameLst>
                                              <p:attrName>ppt_y</p:attrName>
                                            </p:attrNameLst>
                                          </p:cBhvr>
                                          <p:tavLst>
                                            <p:tav tm="0">
                                              <p:val>
                                                <p:fltVal val="0.5"/>
                                              </p:val>
                                            </p:tav>
                                            <p:tav tm="100000">
                                              <p:val>
                                                <p:strVal val="#ppt_y"/>
                                              </p:val>
                                            </p:tav>
                                          </p:tavLst>
                                        </p:anim>
                                      </p:childTnLst>
                                    </p:cTn>
                                  </p:par>
                                  <p:par>
                                    <p:cTn id="296" presetID="23" presetClass="entr" presetSubtype="528" fill="hold" grpId="0" nodeType="withEffect">
                                      <p:stCondLst>
                                        <p:cond delay="0"/>
                                      </p:stCondLst>
                                      <p:childTnLst>
                                        <p:set>
                                          <p:cBhvr>
                                            <p:cTn id="297" dur="1" fill="hold">
                                              <p:stCondLst>
                                                <p:cond delay="0"/>
                                              </p:stCondLst>
                                            </p:cTn>
                                            <p:tgtEl>
                                              <p:spTgt spid="26"/>
                                            </p:tgtEl>
                                            <p:attrNameLst>
                                              <p:attrName>style.visibility</p:attrName>
                                            </p:attrNameLst>
                                          </p:cBhvr>
                                          <p:to>
                                            <p:strVal val="visible"/>
                                          </p:to>
                                        </p:set>
                                        <p:anim calcmode="lin" valueType="num">
                                          <p:cBhvr>
                                            <p:cTn id="298" dur="500" fill="hold"/>
                                            <p:tgtEl>
                                              <p:spTgt spid="26"/>
                                            </p:tgtEl>
                                            <p:attrNameLst>
                                              <p:attrName>ppt_w</p:attrName>
                                            </p:attrNameLst>
                                          </p:cBhvr>
                                          <p:tavLst>
                                            <p:tav tm="0">
                                              <p:val>
                                                <p:fltVal val="0"/>
                                              </p:val>
                                            </p:tav>
                                            <p:tav tm="100000">
                                              <p:val>
                                                <p:strVal val="#ppt_w"/>
                                              </p:val>
                                            </p:tav>
                                          </p:tavLst>
                                        </p:anim>
                                        <p:anim calcmode="lin" valueType="num">
                                          <p:cBhvr>
                                            <p:cTn id="299" dur="500" fill="hold"/>
                                            <p:tgtEl>
                                              <p:spTgt spid="26"/>
                                            </p:tgtEl>
                                            <p:attrNameLst>
                                              <p:attrName>ppt_h</p:attrName>
                                            </p:attrNameLst>
                                          </p:cBhvr>
                                          <p:tavLst>
                                            <p:tav tm="0">
                                              <p:val>
                                                <p:fltVal val="0"/>
                                              </p:val>
                                            </p:tav>
                                            <p:tav tm="100000">
                                              <p:val>
                                                <p:strVal val="#ppt_h"/>
                                              </p:val>
                                            </p:tav>
                                          </p:tavLst>
                                        </p:anim>
                                        <p:anim calcmode="lin" valueType="num">
                                          <p:cBhvr>
                                            <p:cTn id="300" dur="500" fill="hold"/>
                                            <p:tgtEl>
                                              <p:spTgt spid="26"/>
                                            </p:tgtEl>
                                            <p:attrNameLst>
                                              <p:attrName>ppt_x</p:attrName>
                                            </p:attrNameLst>
                                          </p:cBhvr>
                                          <p:tavLst>
                                            <p:tav tm="0">
                                              <p:val>
                                                <p:fltVal val="0.5"/>
                                              </p:val>
                                            </p:tav>
                                            <p:tav tm="100000">
                                              <p:val>
                                                <p:strVal val="#ppt_x"/>
                                              </p:val>
                                            </p:tav>
                                          </p:tavLst>
                                        </p:anim>
                                        <p:anim calcmode="lin" valueType="num">
                                          <p:cBhvr>
                                            <p:cTn id="301" dur="500" fill="hold"/>
                                            <p:tgtEl>
                                              <p:spTgt spid="26"/>
                                            </p:tgtEl>
                                            <p:attrNameLst>
                                              <p:attrName>ppt_y</p:attrName>
                                            </p:attrNameLst>
                                          </p:cBhvr>
                                          <p:tavLst>
                                            <p:tav tm="0">
                                              <p:val>
                                                <p:fltVal val="0.5"/>
                                              </p:val>
                                            </p:tav>
                                            <p:tav tm="100000">
                                              <p:val>
                                                <p:strVal val="#ppt_y"/>
                                              </p:val>
                                            </p:tav>
                                          </p:tavLst>
                                        </p:anim>
                                      </p:childTnLst>
                                    </p:cTn>
                                  </p:par>
                                  <p:par>
                                    <p:cTn id="302" presetID="23" presetClass="entr" presetSubtype="528" fill="hold" grpId="0" nodeType="withEffect">
                                      <p:stCondLst>
                                        <p:cond delay="600"/>
                                      </p:stCondLst>
                                      <p:childTnLst>
                                        <p:set>
                                          <p:cBhvr>
                                            <p:cTn id="303" dur="1" fill="hold">
                                              <p:stCondLst>
                                                <p:cond delay="0"/>
                                              </p:stCondLst>
                                            </p:cTn>
                                            <p:tgtEl>
                                              <p:spTgt spid="24"/>
                                            </p:tgtEl>
                                            <p:attrNameLst>
                                              <p:attrName>style.visibility</p:attrName>
                                            </p:attrNameLst>
                                          </p:cBhvr>
                                          <p:to>
                                            <p:strVal val="visible"/>
                                          </p:to>
                                        </p:set>
                                        <p:anim calcmode="lin" valueType="num">
                                          <p:cBhvr>
                                            <p:cTn id="304" dur="500" fill="hold"/>
                                            <p:tgtEl>
                                              <p:spTgt spid="24"/>
                                            </p:tgtEl>
                                            <p:attrNameLst>
                                              <p:attrName>ppt_w</p:attrName>
                                            </p:attrNameLst>
                                          </p:cBhvr>
                                          <p:tavLst>
                                            <p:tav tm="0">
                                              <p:val>
                                                <p:fltVal val="0"/>
                                              </p:val>
                                            </p:tav>
                                            <p:tav tm="100000">
                                              <p:val>
                                                <p:strVal val="#ppt_w"/>
                                              </p:val>
                                            </p:tav>
                                          </p:tavLst>
                                        </p:anim>
                                        <p:anim calcmode="lin" valueType="num">
                                          <p:cBhvr>
                                            <p:cTn id="305" dur="500" fill="hold"/>
                                            <p:tgtEl>
                                              <p:spTgt spid="24"/>
                                            </p:tgtEl>
                                            <p:attrNameLst>
                                              <p:attrName>ppt_h</p:attrName>
                                            </p:attrNameLst>
                                          </p:cBhvr>
                                          <p:tavLst>
                                            <p:tav tm="0">
                                              <p:val>
                                                <p:fltVal val="0"/>
                                              </p:val>
                                            </p:tav>
                                            <p:tav tm="100000">
                                              <p:val>
                                                <p:strVal val="#ppt_h"/>
                                              </p:val>
                                            </p:tav>
                                          </p:tavLst>
                                        </p:anim>
                                        <p:anim calcmode="lin" valueType="num">
                                          <p:cBhvr>
                                            <p:cTn id="306" dur="500" fill="hold"/>
                                            <p:tgtEl>
                                              <p:spTgt spid="24"/>
                                            </p:tgtEl>
                                            <p:attrNameLst>
                                              <p:attrName>ppt_x</p:attrName>
                                            </p:attrNameLst>
                                          </p:cBhvr>
                                          <p:tavLst>
                                            <p:tav tm="0">
                                              <p:val>
                                                <p:fltVal val="0.5"/>
                                              </p:val>
                                            </p:tav>
                                            <p:tav tm="100000">
                                              <p:val>
                                                <p:strVal val="#ppt_x"/>
                                              </p:val>
                                            </p:tav>
                                          </p:tavLst>
                                        </p:anim>
                                        <p:anim calcmode="lin" valueType="num">
                                          <p:cBhvr>
                                            <p:cTn id="307" dur="500" fill="hold"/>
                                            <p:tgtEl>
                                              <p:spTgt spid="24"/>
                                            </p:tgtEl>
                                            <p:attrNameLst>
                                              <p:attrName>ppt_y</p:attrName>
                                            </p:attrNameLst>
                                          </p:cBhvr>
                                          <p:tavLst>
                                            <p:tav tm="0">
                                              <p:val>
                                                <p:fltVal val="0.5"/>
                                              </p:val>
                                            </p:tav>
                                            <p:tav tm="100000">
                                              <p:val>
                                                <p:strVal val="#ppt_y"/>
                                              </p:val>
                                            </p:tav>
                                          </p:tavLst>
                                        </p:anim>
                                      </p:childTnLst>
                                    </p:cTn>
                                  </p:par>
                                  <p:par>
                                    <p:cTn id="308" presetID="23" presetClass="entr" presetSubtype="528" fill="hold" grpId="0" nodeType="withEffect">
                                      <p:stCondLst>
                                        <p:cond delay="0"/>
                                      </p:stCondLst>
                                      <p:childTnLst>
                                        <p:set>
                                          <p:cBhvr>
                                            <p:cTn id="309" dur="1" fill="hold">
                                              <p:stCondLst>
                                                <p:cond delay="0"/>
                                              </p:stCondLst>
                                            </p:cTn>
                                            <p:tgtEl>
                                              <p:spTgt spid="23"/>
                                            </p:tgtEl>
                                            <p:attrNameLst>
                                              <p:attrName>style.visibility</p:attrName>
                                            </p:attrNameLst>
                                          </p:cBhvr>
                                          <p:to>
                                            <p:strVal val="visible"/>
                                          </p:to>
                                        </p:set>
                                        <p:anim calcmode="lin" valueType="num">
                                          <p:cBhvr>
                                            <p:cTn id="310" dur="500" fill="hold"/>
                                            <p:tgtEl>
                                              <p:spTgt spid="23"/>
                                            </p:tgtEl>
                                            <p:attrNameLst>
                                              <p:attrName>ppt_w</p:attrName>
                                            </p:attrNameLst>
                                          </p:cBhvr>
                                          <p:tavLst>
                                            <p:tav tm="0">
                                              <p:val>
                                                <p:fltVal val="0"/>
                                              </p:val>
                                            </p:tav>
                                            <p:tav tm="100000">
                                              <p:val>
                                                <p:strVal val="#ppt_w"/>
                                              </p:val>
                                            </p:tav>
                                          </p:tavLst>
                                        </p:anim>
                                        <p:anim calcmode="lin" valueType="num">
                                          <p:cBhvr>
                                            <p:cTn id="311" dur="500" fill="hold"/>
                                            <p:tgtEl>
                                              <p:spTgt spid="23"/>
                                            </p:tgtEl>
                                            <p:attrNameLst>
                                              <p:attrName>ppt_h</p:attrName>
                                            </p:attrNameLst>
                                          </p:cBhvr>
                                          <p:tavLst>
                                            <p:tav tm="0">
                                              <p:val>
                                                <p:fltVal val="0"/>
                                              </p:val>
                                            </p:tav>
                                            <p:tav tm="100000">
                                              <p:val>
                                                <p:strVal val="#ppt_h"/>
                                              </p:val>
                                            </p:tav>
                                          </p:tavLst>
                                        </p:anim>
                                        <p:anim calcmode="lin" valueType="num">
                                          <p:cBhvr>
                                            <p:cTn id="312" dur="500" fill="hold"/>
                                            <p:tgtEl>
                                              <p:spTgt spid="23"/>
                                            </p:tgtEl>
                                            <p:attrNameLst>
                                              <p:attrName>ppt_x</p:attrName>
                                            </p:attrNameLst>
                                          </p:cBhvr>
                                          <p:tavLst>
                                            <p:tav tm="0">
                                              <p:val>
                                                <p:fltVal val="0.5"/>
                                              </p:val>
                                            </p:tav>
                                            <p:tav tm="100000">
                                              <p:val>
                                                <p:strVal val="#ppt_x"/>
                                              </p:val>
                                            </p:tav>
                                          </p:tavLst>
                                        </p:anim>
                                        <p:anim calcmode="lin" valueType="num">
                                          <p:cBhvr>
                                            <p:cTn id="313" dur="500" fill="hold"/>
                                            <p:tgtEl>
                                              <p:spTgt spid="23"/>
                                            </p:tgtEl>
                                            <p:attrNameLst>
                                              <p:attrName>ppt_y</p:attrName>
                                            </p:attrNameLst>
                                          </p:cBhvr>
                                          <p:tavLst>
                                            <p:tav tm="0">
                                              <p:val>
                                                <p:fltVal val="0.5"/>
                                              </p:val>
                                            </p:tav>
                                            <p:tav tm="100000">
                                              <p:val>
                                                <p:strVal val="#ppt_y"/>
                                              </p:val>
                                            </p:tav>
                                          </p:tavLst>
                                        </p:anim>
                                      </p:childTnLst>
                                    </p:cTn>
                                  </p:par>
                                  <p:par>
                                    <p:cTn id="314" presetID="23" presetClass="entr" presetSubtype="528" fill="hold" grpId="0" nodeType="withEffect">
                                      <p:stCondLst>
                                        <p:cond delay="200"/>
                                      </p:stCondLst>
                                      <p:childTnLst>
                                        <p:set>
                                          <p:cBhvr>
                                            <p:cTn id="315" dur="1" fill="hold">
                                              <p:stCondLst>
                                                <p:cond delay="0"/>
                                              </p:stCondLst>
                                            </p:cTn>
                                            <p:tgtEl>
                                              <p:spTgt spid="25"/>
                                            </p:tgtEl>
                                            <p:attrNameLst>
                                              <p:attrName>style.visibility</p:attrName>
                                            </p:attrNameLst>
                                          </p:cBhvr>
                                          <p:to>
                                            <p:strVal val="visible"/>
                                          </p:to>
                                        </p:set>
                                        <p:anim calcmode="lin" valueType="num">
                                          <p:cBhvr>
                                            <p:cTn id="316" dur="500" fill="hold"/>
                                            <p:tgtEl>
                                              <p:spTgt spid="25"/>
                                            </p:tgtEl>
                                            <p:attrNameLst>
                                              <p:attrName>ppt_w</p:attrName>
                                            </p:attrNameLst>
                                          </p:cBhvr>
                                          <p:tavLst>
                                            <p:tav tm="0">
                                              <p:val>
                                                <p:fltVal val="0"/>
                                              </p:val>
                                            </p:tav>
                                            <p:tav tm="100000">
                                              <p:val>
                                                <p:strVal val="#ppt_w"/>
                                              </p:val>
                                            </p:tav>
                                          </p:tavLst>
                                        </p:anim>
                                        <p:anim calcmode="lin" valueType="num">
                                          <p:cBhvr>
                                            <p:cTn id="317" dur="500" fill="hold"/>
                                            <p:tgtEl>
                                              <p:spTgt spid="25"/>
                                            </p:tgtEl>
                                            <p:attrNameLst>
                                              <p:attrName>ppt_h</p:attrName>
                                            </p:attrNameLst>
                                          </p:cBhvr>
                                          <p:tavLst>
                                            <p:tav tm="0">
                                              <p:val>
                                                <p:fltVal val="0"/>
                                              </p:val>
                                            </p:tav>
                                            <p:tav tm="100000">
                                              <p:val>
                                                <p:strVal val="#ppt_h"/>
                                              </p:val>
                                            </p:tav>
                                          </p:tavLst>
                                        </p:anim>
                                        <p:anim calcmode="lin" valueType="num">
                                          <p:cBhvr>
                                            <p:cTn id="318" dur="500" fill="hold"/>
                                            <p:tgtEl>
                                              <p:spTgt spid="25"/>
                                            </p:tgtEl>
                                            <p:attrNameLst>
                                              <p:attrName>ppt_x</p:attrName>
                                            </p:attrNameLst>
                                          </p:cBhvr>
                                          <p:tavLst>
                                            <p:tav tm="0">
                                              <p:val>
                                                <p:fltVal val="0.5"/>
                                              </p:val>
                                            </p:tav>
                                            <p:tav tm="100000">
                                              <p:val>
                                                <p:strVal val="#ppt_x"/>
                                              </p:val>
                                            </p:tav>
                                          </p:tavLst>
                                        </p:anim>
                                        <p:anim calcmode="lin" valueType="num">
                                          <p:cBhvr>
                                            <p:cTn id="319" dur="500" fill="hold"/>
                                            <p:tgtEl>
                                              <p:spTgt spid="25"/>
                                            </p:tgtEl>
                                            <p:attrNameLst>
                                              <p:attrName>ppt_y</p:attrName>
                                            </p:attrNameLst>
                                          </p:cBhvr>
                                          <p:tavLst>
                                            <p:tav tm="0">
                                              <p:val>
                                                <p:fltVal val="0.5"/>
                                              </p:val>
                                            </p:tav>
                                            <p:tav tm="100000">
                                              <p:val>
                                                <p:strVal val="#ppt_y"/>
                                              </p:val>
                                            </p:tav>
                                          </p:tavLst>
                                        </p:anim>
                                      </p:childTnLst>
                                    </p:cTn>
                                  </p:par>
                                  <p:par>
                                    <p:cTn id="320" presetID="23" presetClass="entr" presetSubtype="528" fill="hold" grpId="0" nodeType="withEffect">
                                      <p:stCondLst>
                                        <p:cond delay="200"/>
                                      </p:stCondLst>
                                      <p:childTnLst>
                                        <p:set>
                                          <p:cBhvr>
                                            <p:cTn id="321" dur="1" fill="hold">
                                              <p:stCondLst>
                                                <p:cond delay="0"/>
                                              </p:stCondLst>
                                            </p:cTn>
                                            <p:tgtEl>
                                              <p:spTgt spid="21"/>
                                            </p:tgtEl>
                                            <p:attrNameLst>
                                              <p:attrName>style.visibility</p:attrName>
                                            </p:attrNameLst>
                                          </p:cBhvr>
                                          <p:to>
                                            <p:strVal val="visible"/>
                                          </p:to>
                                        </p:set>
                                        <p:anim calcmode="lin" valueType="num">
                                          <p:cBhvr>
                                            <p:cTn id="322" dur="500" fill="hold"/>
                                            <p:tgtEl>
                                              <p:spTgt spid="21"/>
                                            </p:tgtEl>
                                            <p:attrNameLst>
                                              <p:attrName>ppt_w</p:attrName>
                                            </p:attrNameLst>
                                          </p:cBhvr>
                                          <p:tavLst>
                                            <p:tav tm="0">
                                              <p:val>
                                                <p:fltVal val="0"/>
                                              </p:val>
                                            </p:tav>
                                            <p:tav tm="100000">
                                              <p:val>
                                                <p:strVal val="#ppt_w"/>
                                              </p:val>
                                            </p:tav>
                                          </p:tavLst>
                                        </p:anim>
                                        <p:anim calcmode="lin" valueType="num">
                                          <p:cBhvr>
                                            <p:cTn id="323" dur="500" fill="hold"/>
                                            <p:tgtEl>
                                              <p:spTgt spid="21"/>
                                            </p:tgtEl>
                                            <p:attrNameLst>
                                              <p:attrName>ppt_h</p:attrName>
                                            </p:attrNameLst>
                                          </p:cBhvr>
                                          <p:tavLst>
                                            <p:tav tm="0">
                                              <p:val>
                                                <p:fltVal val="0"/>
                                              </p:val>
                                            </p:tav>
                                            <p:tav tm="100000">
                                              <p:val>
                                                <p:strVal val="#ppt_h"/>
                                              </p:val>
                                            </p:tav>
                                          </p:tavLst>
                                        </p:anim>
                                        <p:anim calcmode="lin" valueType="num">
                                          <p:cBhvr>
                                            <p:cTn id="324" dur="500" fill="hold"/>
                                            <p:tgtEl>
                                              <p:spTgt spid="21"/>
                                            </p:tgtEl>
                                            <p:attrNameLst>
                                              <p:attrName>ppt_x</p:attrName>
                                            </p:attrNameLst>
                                          </p:cBhvr>
                                          <p:tavLst>
                                            <p:tav tm="0">
                                              <p:val>
                                                <p:fltVal val="0.5"/>
                                              </p:val>
                                            </p:tav>
                                            <p:tav tm="100000">
                                              <p:val>
                                                <p:strVal val="#ppt_x"/>
                                              </p:val>
                                            </p:tav>
                                          </p:tavLst>
                                        </p:anim>
                                        <p:anim calcmode="lin" valueType="num">
                                          <p:cBhvr>
                                            <p:cTn id="325" dur="500" fill="hold"/>
                                            <p:tgtEl>
                                              <p:spTgt spid="21"/>
                                            </p:tgtEl>
                                            <p:attrNameLst>
                                              <p:attrName>ppt_y</p:attrName>
                                            </p:attrNameLst>
                                          </p:cBhvr>
                                          <p:tavLst>
                                            <p:tav tm="0">
                                              <p:val>
                                                <p:fltVal val="0.5"/>
                                              </p:val>
                                            </p:tav>
                                            <p:tav tm="100000">
                                              <p:val>
                                                <p:strVal val="#ppt_y"/>
                                              </p:val>
                                            </p:tav>
                                          </p:tavLst>
                                        </p:anim>
                                      </p:childTnLst>
                                    </p:cTn>
                                  </p:par>
                                  <p:par>
                                    <p:cTn id="326" presetID="23" presetClass="entr" presetSubtype="528" fill="hold" grpId="0" nodeType="withEffect">
                                      <p:stCondLst>
                                        <p:cond delay="100"/>
                                      </p:stCondLst>
                                      <p:childTnLst>
                                        <p:set>
                                          <p:cBhvr>
                                            <p:cTn id="327" dur="1" fill="hold">
                                              <p:stCondLst>
                                                <p:cond delay="0"/>
                                              </p:stCondLst>
                                            </p:cTn>
                                            <p:tgtEl>
                                              <p:spTgt spid="20"/>
                                            </p:tgtEl>
                                            <p:attrNameLst>
                                              <p:attrName>style.visibility</p:attrName>
                                            </p:attrNameLst>
                                          </p:cBhvr>
                                          <p:to>
                                            <p:strVal val="visible"/>
                                          </p:to>
                                        </p:set>
                                        <p:anim calcmode="lin" valueType="num">
                                          <p:cBhvr>
                                            <p:cTn id="328" dur="500" fill="hold"/>
                                            <p:tgtEl>
                                              <p:spTgt spid="20"/>
                                            </p:tgtEl>
                                            <p:attrNameLst>
                                              <p:attrName>ppt_w</p:attrName>
                                            </p:attrNameLst>
                                          </p:cBhvr>
                                          <p:tavLst>
                                            <p:tav tm="0">
                                              <p:val>
                                                <p:fltVal val="0"/>
                                              </p:val>
                                            </p:tav>
                                            <p:tav tm="100000">
                                              <p:val>
                                                <p:strVal val="#ppt_w"/>
                                              </p:val>
                                            </p:tav>
                                          </p:tavLst>
                                        </p:anim>
                                        <p:anim calcmode="lin" valueType="num">
                                          <p:cBhvr>
                                            <p:cTn id="329" dur="500" fill="hold"/>
                                            <p:tgtEl>
                                              <p:spTgt spid="20"/>
                                            </p:tgtEl>
                                            <p:attrNameLst>
                                              <p:attrName>ppt_h</p:attrName>
                                            </p:attrNameLst>
                                          </p:cBhvr>
                                          <p:tavLst>
                                            <p:tav tm="0">
                                              <p:val>
                                                <p:fltVal val="0"/>
                                              </p:val>
                                            </p:tav>
                                            <p:tav tm="100000">
                                              <p:val>
                                                <p:strVal val="#ppt_h"/>
                                              </p:val>
                                            </p:tav>
                                          </p:tavLst>
                                        </p:anim>
                                        <p:anim calcmode="lin" valueType="num">
                                          <p:cBhvr>
                                            <p:cTn id="330" dur="500" fill="hold"/>
                                            <p:tgtEl>
                                              <p:spTgt spid="20"/>
                                            </p:tgtEl>
                                            <p:attrNameLst>
                                              <p:attrName>ppt_x</p:attrName>
                                            </p:attrNameLst>
                                          </p:cBhvr>
                                          <p:tavLst>
                                            <p:tav tm="0">
                                              <p:val>
                                                <p:fltVal val="0.5"/>
                                              </p:val>
                                            </p:tav>
                                            <p:tav tm="100000">
                                              <p:val>
                                                <p:strVal val="#ppt_x"/>
                                              </p:val>
                                            </p:tav>
                                          </p:tavLst>
                                        </p:anim>
                                        <p:anim calcmode="lin" valueType="num">
                                          <p:cBhvr>
                                            <p:cTn id="331" dur="500" fill="hold"/>
                                            <p:tgtEl>
                                              <p:spTgt spid="20"/>
                                            </p:tgtEl>
                                            <p:attrNameLst>
                                              <p:attrName>ppt_y</p:attrName>
                                            </p:attrNameLst>
                                          </p:cBhvr>
                                          <p:tavLst>
                                            <p:tav tm="0">
                                              <p:val>
                                                <p:fltVal val="0.5"/>
                                              </p:val>
                                            </p:tav>
                                            <p:tav tm="100000">
                                              <p:val>
                                                <p:strVal val="#ppt_y"/>
                                              </p:val>
                                            </p:tav>
                                          </p:tavLst>
                                        </p:anim>
                                      </p:childTnLst>
                                    </p:cTn>
                                  </p:par>
                                  <p:par>
                                    <p:cTn id="332" presetID="23" presetClass="entr" presetSubtype="528" fill="hold" grpId="0" nodeType="withEffect">
                                      <p:stCondLst>
                                        <p:cond delay="0"/>
                                      </p:stCondLst>
                                      <p:childTnLst>
                                        <p:set>
                                          <p:cBhvr>
                                            <p:cTn id="333" dur="1" fill="hold">
                                              <p:stCondLst>
                                                <p:cond delay="0"/>
                                              </p:stCondLst>
                                            </p:cTn>
                                            <p:tgtEl>
                                              <p:spTgt spid="22"/>
                                            </p:tgtEl>
                                            <p:attrNameLst>
                                              <p:attrName>style.visibility</p:attrName>
                                            </p:attrNameLst>
                                          </p:cBhvr>
                                          <p:to>
                                            <p:strVal val="visible"/>
                                          </p:to>
                                        </p:set>
                                        <p:anim calcmode="lin" valueType="num">
                                          <p:cBhvr>
                                            <p:cTn id="334" dur="500" fill="hold"/>
                                            <p:tgtEl>
                                              <p:spTgt spid="22"/>
                                            </p:tgtEl>
                                            <p:attrNameLst>
                                              <p:attrName>ppt_w</p:attrName>
                                            </p:attrNameLst>
                                          </p:cBhvr>
                                          <p:tavLst>
                                            <p:tav tm="0">
                                              <p:val>
                                                <p:fltVal val="0"/>
                                              </p:val>
                                            </p:tav>
                                            <p:tav tm="100000">
                                              <p:val>
                                                <p:strVal val="#ppt_w"/>
                                              </p:val>
                                            </p:tav>
                                          </p:tavLst>
                                        </p:anim>
                                        <p:anim calcmode="lin" valueType="num">
                                          <p:cBhvr>
                                            <p:cTn id="335" dur="500" fill="hold"/>
                                            <p:tgtEl>
                                              <p:spTgt spid="22"/>
                                            </p:tgtEl>
                                            <p:attrNameLst>
                                              <p:attrName>ppt_h</p:attrName>
                                            </p:attrNameLst>
                                          </p:cBhvr>
                                          <p:tavLst>
                                            <p:tav tm="0">
                                              <p:val>
                                                <p:fltVal val="0"/>
                                              </p:val>
                                            </p:tav>
                                            <p:tav tm="100000">
                                              <p:val>
                                                <p:strVal val="#ppt_h"/>
                                              </p:val>
                                            </p:tav>
                                          </p:tavLst>
                                        </p:anim>
                                        <p:anim calcmode="lin" valueType="num">
                                          <p:cBhvr>
                                            <p:cTn id="336" dur="500" fill="hold"/>
                                            <p:tgtEl>
                                              <p:spTgt spid="22"/>
                                            </p:tgtEl>
                                            <p:attrNameLst>
                                              <p:attrName>ppt_x</p:attrName>
                                            </p:attrNameLst>
                                          </p:cBhvr>
                                          <p:tavLst>
                                            <p:tav tm="0">
                                              <p:val>
                                                <p:fltVal val="0.5"/>
                                              </p:val>
                                            </p:tav>
                                            <p:tav tm="100000">
                                              <p:val>
                                                <p:strVal val="#ppt_x"/>
                                              </p:val>
                                            </p:tav>
                                          </p:tavLst>
                                        </p:anim>
                                        <p:anim calcmode="lin" valueType="num">
                                          <p:cBhvr>
                                            <p:cTn id="337" dur="500" fill="hold"/>
                                            <p:tgtEl>
                                              <p:spTgt spid="22"/>
                                            </p:tgtEl>
                                            <p:attrNameLst>
                                              <p:attrName>ppt_y</p:attrName>
                                            </p:attrNameLst>
                                          </p:cBhvr>
                                          <p:tavLst>
                                            <p:tav tm="0">
                                              <p:val>
                                                <p:fltVal val="0.5"/>
                                              </p:val>
                                            </p:tav>
                                            <p:tav tm="100000">
                                              <p:val>
                                                <p:strVal val="#ppt_y"/>
                                              </p:val>
                                            </p:tav>
                                          </p:tavLst>
                                        </p:anim>
                                      </p:childTnLst>
                                    </p:cTn>
                                  </p:par>
                                  <p:par>
                                    <p:cTn id="338" presetID="23" presetClass="entr" presetSubtype="528" fill="hold" grpId="0" nodeType="withEffect">
                                      <p:stCondLst>
                                        <p:cond delay="200"/>
                                      </p:stCondLst>
                                      <p:childTnLst>
                                        <p:set>
                                          <p:cBhvr>
                                            <p:cTn id="339" dur="1" fill="hold">
                                              <p:stCondLst>
                                                <p:cond delay="0"/>
                                              </p:stCondLst>
                                            </p:cTn>
                                            <p:tgtEl>
                                              <p:spTgt spid="62"/>
                                            </p:tgtEl>
                                            <p:attrNameLst>
                                              <p:attrName>style.visibility</p:attrName>
                                            </p:attrNameLst>
                                          </p:cBhvr>
                                          <p:to>
                                            <p:strVal val="visible"/>
                                          </p:to>
                                        </p:set>
                                        <p:anim calcmode="lin" valueType="num">
                                          <p:cBhvr>
                                            <p:cTn id="340" dur="500" fill="hold"/>
                                            <p:tgtEl>
                                              <p:spTgt spid="62"/>
                                            </p:tgtEl>
                                            <p:attrNameLst>
                                              <p:attrName>ppt_w</p:attrName>
                                            </p:attrNameLst>
                                          </p:cBhvr>
                                          <p:tavLst>
                                            <p:tav tm="0">
                                              <p:val>
                                                <p:fltVal val="0"/>
                                              </p:val>
                                            </p:tav>
                                            <p:tav tm="100000">
                                              <p:val>
                                                <p:strVal val="#ppt_w"/>
                                              </p:val>
                                            </p:tav>
                                          </p:tavLst>
                                        </p:anim>
                                        <p:anim calcmode="lin" valueType="num">
                                          <p:cBhvr>
                                            <p:cTn id="341" dur="500" fill="hold"/>
                                            <p:tgtEl>
                                              <p:spTgt spid="62"/>
                                            </p:tgtEl>
                                            <p:attrNameLst>
                                              <p:attrName>ppt_h</p:attrName>
                                            </p:attrNameLst>
                                          </p:cBhvr>
                                          <p:tavLst>
                                            <p:tav tm="0">
                                              <p:val>
                                                <p:fltVal val="0"/>
                                              </p:val>
                                            </p:tav>
                                            <p:tav tm="100000">
                                              <p:val>
                                                <p:strVal val="#ppt_h"/>
                                              </p:val>
                                            </p:tav>
                                          </p:tavLst>
                                        </p:anim>
                                        <p:anim calcmode="lin" valueType="num">
                                          <p:cBhvr>
                                            <p:cTn id="342" dur="500" fill="hold"/>
                                            <p:tgtEl>
                                              <p:spTgt spid="62"/>
                                            </p:tgtEl>
                                            <p:attrNameLst>
                                              <p:attrName>ppt_x</p:attrName>
                                            </p:attrNameLst>
                                          </p:cBhvr>
                                          <p:tavLst>
                                            <p:tav tm="0">
                                              <p:val>
                                                <p:fltVal val="0.5"/>
                                              </p:val>
                                            </p:tav>
                                            <p:tav tm="100000">
                                              <p:val>
                                                <p:strVal val="#ppt_x"/>
                                              </p:val>
                                            </p:tav>
                                          </p:tavLst>
                                        </p:anim>
                                        <p:anim calcmode="lin" valueType="num">
                                          <p:cBhvr>
                                            <p:cTn id="343" dur="500" fill="hold"/>
                                            <p:tgtEl>
                                              <p:spTgt spid="62"/>
                                            </p:tgtEl>
                                            <p:attrNameLst>
                                              <p:attrName>ppt_y</p:attrName>
                                            </p:attrNameLst>
                                          </p:cBhvr>
                                          <p:tavLst>
                                            <p:tav tm="0">
                                              <p:val>
                                                <p:fltVal val="0.5"/>
                                              </p:val>
                                            </p:tav>
                                            <p:tav tm="100000">
                                              <p:val>
                                                <p:strVal val="#ppt_y"/>
                                              </p:val>
                                            </p:tav>
                                          </p:tavLst>
                                        </p:anim>
                                      </p:childTnLst>
                                    </p:cTn>
                                  </p:par>
                                </p:childTnLst>
                              </p:cTn>
                            </p:par>
                            <p:par>
                              <p:cTn id="344" fill="hold">
                                <p:stCondLst>
                                  <p:cond delay="2700"/>
                                </p:stCondLst>
                                <p:childTnLst>
                                  <p:par>
                                    <p:cTn id="345" presetID="22" presetClass="entr" presetSubtype="4" fill="hold" nodeType="afterEffect">
                                      <p:stCondLst>
                                        <p:cond delay="0"/>
                                      </p:stCondLst>
                                      <p:childTnLst>
                                        <p:set>
                                          <p:cBhvr>
                                            <p:cTn id="346" dur="1" fill="hold">
                                              <p:stCondLst>
                                                <p:cond delay="0"/>
                                              </p:stCondLst>
                                            </p:cTn>
                                            <p:tgtEl>
                                              <p:spTgt spid="90"/>
                                            </p:tgtEl>
                                            <p:attrNameLst>
                                              <p:attrName>style.visibility</p:attrName>
                                            </p:attrNameLst>
                                          </p:cBhvr>
                                          <p:to>
                                            <p:strVal val="visible"/>
                                          </p:to>
                                        </p:set>
                                        <p:animEffect transition="in" filter="wipe(down)">
                                          <p:cBhvr>
                                            <p:cTn id="347" dur="500"/>
                                            <p:tgtEl>
                                              <p:spTgt spid="90"/>
                                            </p:tgtEl>
                                          </p:cBhvr>
                                        </p:animEffect>
                                      </p:childTnLst>
                                    </p:cTn>
                                  </p:par>
                                  <p:par>
                                    <p:cTn id="348" presetID="22" presetClass="entr" presetSubtype="4" fill="hold" nodeType="withEffect">
                                      <p:stCondLst>
                                        <p:cond delay="0"/>
                                      </p:stCondLst>
                                      <p:childTnLst>
                                        <p:set>
                                          <p:cBhvr>
                                            <p:cTn id="349" dur="1" fill="hold">
                                              <p:stCondLst>
                                                <p:cond delay="0"/>
                                              </p:stCondLst>
                                            </p:cTn>
                                            <p:tgtEl>
                                              <p:spTgt spid="78"/>
                                            </p:tgtEl>
                                            <p:attrNameLst>
                                              <p:attrName>style.visibility</p:attrName>
                                            </p:attrNameLst>
                                          </p:cBhvr>
                                          <p:to>
                                            <p:strVal val="visible"/>
                                          </p:to>
                                        </p:set>
                                        <p:animEffect transition="in" filter="wipe(down)">
                                          <p:cBhvr>
                                            <p:cTn id="350" dur="500"/>
                                            <p:tgtEl>
                                              <p:spTgt spid="78"/>
                                            </p:tgtEl>
                                          </p:cBhvr>
                                        </p:animEffect>
                                      </p:childTnLst>
                                    </p:cTn>
                                  </p:par>
                                  <p:par>
                                    <p:cTn id="351" presetID="22" presetClass="entr" presetSubtype="4" fill="hold" nodeType="withEffect">
                                      <p:stCondLst>
                                        <p:cond delay="0"/>
                                      </p:stCondLst>
                                      <p:childTnLst>
                                        <p:set>
                                          <p:cBhvr>
                                            <p:cTn id="352" dur="1" fill="hold">
                                              <p:stCondLst>
                                                <p:cond delay="0"/>
                                              </p:stCondLst>
                                            </p:cTn>
                                            <p:tgtEl>
                                              <p:spTgt spid="79"/>
                                            </p:tgtEl>
                                            <p:attrNameLst>
                                              <p:attrName>style.visibility</p:attrName>
                                            </p:attrNameLst>
                                          </p:cBhvr>
                                          <p:to>
                                            <p:strVal val="visible"/>
                                          </p:to>
                                        </p:set>
                                        <p:animEffect transition="in" filter="wipe(down)">
                                          <p:cBhvr>
                                            <p:cTn id="353" dur="500"/>
                                            <p:tgtEl>
                                              <p:spTgt spid="79"/>
                                            </p:tgtEl>
                                          </p:cBhvr>
                                        </p:animEffect>
                                      </p:childTnLst>
                                    </p:cTn>
                                  </p:par>
                                  <p:par>
                                    <p:cTn id="354" presetID="22" presetClass="entr" presetSubtype="4" fill="hold" nodeType="withEffect">
                                      <p:stCondLst>
                                        <p:cond delay="0"/>
                                      </p:stCondLst>
                                      <p:childTnLst>
                                        <p:set>
                                          <p:cBhvr>
                                            <p:cTn id="355" dur="1" fill="hold">
                                              <p:stCondLst>
                                                <p:cond delay="0"/>
                                              </p:stCondLst>
                                            </p:cTn>
                                            <p:tgtEl>
                                              <p:spTgt spid="89"/>
                                            </p:tgtEl>
                                            <p:attrNameLst>
                                              <p:attrName>style.visibility</p:attrName>
                                            </p:attrNameLst>
                                          </p:cBhvr>
                                          <p:to>
                                            <p:strVal val="visible"/>
                                          </p:to>
                                        </p:set>
                                        <p:animEffect transition="in" filter="wipe(down)">
                                          <p:cBhvr>
                                            <p:cTn id="356" dur="500"/>
                                            <p:tgtEl>
                                              <p:spTgt spid="89"/>
                                            </p:tgtEl>
                                          </p:cBhvr>
                                        </p:animEffect>
                                      </p:childTnLst>
                                    </p:cTn>
                                  </p:par>
                                  <p:par>
                                    <p:cTn id="357" presetID="22" presetClass="entr" presetSubtype="4" fill="hold" nodeType="withEffect">
                                      <p:stCondLst>
                                        <p:cond delay="0"/>
                                      </p:stCondLst>
                                      <p:childTnLst>
                                        <p:set>
                                          <p:cBhvr>
                                            <p:cTn id="358" dur="1" fill="hold">
                                              <p:stCondLst>
                                                <p:cond delay="0"/>
                                              </p:stCondLst>
                                            </p:cTn>
                                            <p:tgtEl>
                                              <p:spTgt spid="91"/>
                                            </p:tgtEl>
                                            <p:attrNameLst>
                                              <p:attrName>style.visibility</p:attrName>
                                            </p:attrNameLst>
                                          </p:cBhvr>
                                          <p:to>
                                            <p:strVal val="visible"/>
                                          </p:to>
                                        </p:set>
                                        <p:animEffect transition="in" filter="wipe(down)">
                                          <p:cBhvr>
                                            <p:cTn id="359" dur="500"/>
                                            <p:tgtEl>
                                              <p:spTgt spid="91"/>
                                            </p:tgtEl>
                                          </p:cBhvr>
                                        </p:animEffect>
                                      </p:childTnLst>
                                    </p:cTn>
                                  </p:par>
                                  <p:par>
                                    <p:cTn id="360" presetID="22" presetClass="entr" presetSubtype="4" fill="hold" nodeType="withEffect">
                                      <p:stCondLst>
                                        <p:cond delay="0"/>
                                      </p:stCondLst>
                                      <p:childTnLst>
                                        <p:set>
                                          <p:cBhvr>
                                            <p:cTn id="361" dur="1" fill="hold">
                                              <p:stCondLst>
                                                <p:cond delay="0"/>
                                              </p:stCondLst>
                                            </p:cTn>
                                            <p:tgtEl>
                                              <p:spTgt spid="109"/>
                                            </p:tgtEl>
                                            <p:attrNameLst>
                                              <p:attrName>style.visibility</p:attrName>
                                            </p:attrNameLst>
                                          </p:cBhvr>
                                          <p:to>
                                            <p:strVal val="visible"/>
                                          </p:to>
                                        </p:set>
                                        <p:animEffect transition="in" filter="wipe(down)">
                                          <p:cBhvr>
                                            <p:cTn id="362" dur="500"/>
                                            <p:tgtEl>
                                              <p:spTgt spid="109"/>
                                            </p:tgtEl>
                                          </p:cBhvr>
                                        </p:animEffect>
                                      </p:childTnLst>
                                    </p:cTn>
                                  </p:par>
                                  <p:par>
                                    <p:cTn id="363" presetID="22" presetClass="entr" presetSubtype="4" fill="hold" nodeType="withEffect">
                                      <p:stCondLst>
                                        <p:cond delay="0"/>
                                      </p:stCondLst>
                                      <p:childTnLst>
                                        <p:set>
                                          <p:cBhvr>
                                            <p:cTn id="364" dur="1" fill="hold">
                                              <p:stCondLst>
                                                <p:cond delay="0"/>
                                              </p:stCondLst>
                                            </p:cTn>
                                            <p:tgtEl>
                                              <p:spTgt spid="118"/>
                                            </p:tgtEl>
                                            <p:attrNameLst>
                                              <p:attrName>style.visibility</p:attrName>
                                            </p:attrNameLst>
                                          </p:cBhvr>
                                          <p:to>
                                            <p:strVal val="visible"/>
                                          </p:to>
                                        </p:set>
                                        <p:animEffect transition="in" filter="wipe(down)">
                                          <p:cBhvr>
                                            <p:cTn id="365" dur="500"/>
                                            <p:tgtEl>
                                              <p:spTgt spid="118"/>
                                            </p:tgtEl>
                                          </p:cBhvr>
                                        </p:animEffect>
                                      </p:childTnLst>
                                    </p:cTn>
                                  </p:par>
                                  <p:par>
                                    <p:cTn id="366" presetID="22" presetClass="entr" presetSubtype="4" fill="hold" nodeType="withEffect">
                                      <p:stCondLst>
                                        <p:cond delay="0"/>
                                      </p:stCondLst>
                                      <p:childTnLst>
                                        <p:set>
                                          <p:cBhvr>
                                            <p:cTn id="367" dur="1" fill="hold">
                                              <p:stCondLst>
                                                <p:cond delay="0"/>
                                              </p:stCondLst>
                                            </p:cTn>
                                            <p:tgtEl>
                                              <p:spTgt spid="117"/>
                                            </p:tgtEl>
                                            <p:attrNameLst>
                                              <p:attrName>style.visibility</p:attrName>
                                            </p:attrNameLst>
                                          </p:cBhvr>
                                          <p:to>
                                            <p:strVal val="visible"/>
                                          </p:to>
                                        </p:set>
                                        <p:animEffect transition="in" filter="wipe(down)">
                                          <p:cBhvr>
                                            <p:cTn id="368" dur="500"/>
                                            <p:tgtEl>
                                              <p:spTgt spid="117"/>
                                            </p:tgtEl>
                                          </p:cBhvr>
                                        </p:animEffect>
                                      </p:childTnLst>
                                    </p:cTn>
                                  </p:par>
                                  <p:par>
                                    <p:cTn id="369" presetID="22" presetClass="entr" presetSubtype="4" fill="hold" nodeType="withEffect">
                                      <p:stCondLst>
                                        <p:cond delay="0"/>
                                      </p:stCondLst>
                                      <p:childTnLst>
                                        <p:set>
                                          <p:cBhvr>
                                            <p:cTn id="370" dur="1" fill="hold">
                                              <p:stCondLst>
                                                <p:cond delay="0"/>
                                              </p:stCondLst>
                                            </p:cTn>
                                            <p:tgtEl>
                                              <p:spTgt spid="110"/>
                                            </p:tgtEl>
                                            <p:attrNameLst>
                                              <p:attrName>style.visibility</p:attrName>
                                            </p:attrNameLst>
                                          </p:cBhvr>
                                          <p:to>
                                            <p:strVal val="visible"/>
                                          </p:to>
                                        </p:set>
                                        <p:animEffect transition="in" filter="wipe(down)">
                                          <p:cBhvr>
                                            <p:cTn id="371" dur="500"/>
                                            <p:tgtEl>
                                              <p:spTgt spid="110"/>
                                            </p:tgtEl>
                                          </p:cBhvr>
                                        </p:animEffect>
                                      </p:childTnLst>
                                    </p:cTn>
                                  </p:par>
                                  <p:par>
                                    <p:cTn id="372" presetID="22" presetClass="entr" presetSubtype="4" fill="hold" nodeType="withEffect">
                                      <p:stCondLst>
                                        <p:cond delay="0"/>
                                      </p:stCondLst>
                                      <p:childTnLst>
                                        <p:set>
                                          <p:cBhvr>
                                            <p:cTn id="373" dur="1" fill="hold">
                                              <p:stCondLst>
                                                <p:cond delay="0"/>
                                              </p:stCondLst>
                                            </p:cTn>
                                            <p:tgtEl>
                                              <p:spTgt spid="112"/>
                                            </p:tgtEl>
                                            <p:attrNameLst>
                                              <p:attrName>style.visibility</p:attrName>
                                            </p:attrNameLst>
                                          </p:cBhvr>
                                          <p:to>
                                            <p:strVal val="visible"/>
                                          </p:to>
                                        </p:set>
                                        <p:animEffect transition="in" filter="wipe(down)">
                                          <p:cBhvr>
                                            <p:cTn id="374" dur="500"/>
                                            <p:tgtEl>
                                              <p:spTgt spid="112"/>
                                            </p:tgtEl>
                                          </p:cBhvr>
                                        </p:animEffect>
                                      </p:childTnLst>
                                    </p:cTn>
                                  </p:par>
                                  <p:par>
                                    <p:cTn id="375" presetID="22" presetClass="entr" presetSubtype="4" fill="hold" nodeType="withEffect">
                                      <p:stCondLst>
                                        <p:cond delay="0"/>
                                      </p:stCondLst>
                                      <p:childTnLst>
                                        <p:set>
                                          <p:cBhvr>
                                            <p:cTn id="376" dur="1" fill="hold">
                                              <p:stCondLst>
                                                <p:cond delay="0"/>
                                              </p:stCondLst>
                                            </p:cTn>
                                            <p:tgtEl>
                                              <p:spTgt spid="113"/>
                                            </p:tgtEl>
                                            <p:attrNameLst>
                                              <p:attrName>style.visibility</p:attrName>
                                            </p:attrNameLst>
                                          </p:cBhvr>
                                          <p:to>
                                            <p:strVal val="visible"/>
                                          </p:to>
                                        </p:set>
                                        <p:animEffect transition="in" filter="wipe(down)">
                                          <p:cBhvr>
                                            <p:cTn id="377" dur="500"/>
                                            <p:tgtEl>
                                              <p:spTgt spid="113"/>
                                            </p:tgtEl>
                                          </p:cBhvr>
                                        </p:animEffect>
                                      </p:childTnLst>
                                    </p:cTn>
                                  </p:par>
                                  <p:par>
                                    <p:cTn id="378" presetID="22" presetClass="entr" presetSubtype="4" fill="hold" nodeType="withEffect">
                                      <p:stCondLst>
                                        <p:cond delay="0"/>
                                      </p:stCondLst>
                                      <p:childTnLst>
                                        <p:set>
                                          <p:cBhvr>
                                            <p:cTn id="379" dur="1" fill="hold">
                                              <p:stCondLst>
                                                <p:cond delay="0"/>
                                              </p:stCondLst>
                                            </p:cTn>
                                            <p:tgtEl>
                                              <p:spTgt spid="114"/>
                                            </p:tgtEl>
                                            <p:attrNameLst>
                                              <p:attrName>style.visibility</p:attrName>
                                            </p:attrNameLst>
                                          </p:cBhvr>
                                          <p:to>
                                            <p:strVal val="visible"/>
                                          </p:to>
                                        </p:set>
                                        <p:animEffect transition="in" filter="wipe(down)">
                                          <p:cBhvr>
                                            <p:cTn id="380" dur="500"/>
                                            <p:tgtEl>
                                              <p:spTgt spid="114"/>
                                            </p:tgtEl>
                                          </p:cBhvr>
                                        </p:animEffect>
                                      </p:childTnLst>
                                    </p:cTn>
                                  </p:par>
                                  <p:par>
                                    <p:cTn id="381" presetID="22" presetClass="entr" presetSubtype="4" fill="hold" nodeType="withEffect">
                                      <p:stCondLst>
                                        <p:cond delay="0"/>
                                      </p:stCondLst>
                                      <p:childTnLst>
                                        <p:set>
                                          <p:cBhvr>
                                            <p:cTn id="382" dur="1" fill="hold">
                                              <p:stCondLst>
                                                <p:cond delay="0"/>
                                              </p:stCondLst>
                                            </p:cTn>
                                            <p:tgtEl>
                                              <p:spTgt spid="115"/>
                                            </p:tgtEl>
                                            <p:attrNameLst>
                                              <p:attrName>style.visibility</p:attrName>
                                            </p:attrNameLst>
                                          </p:cBhvr>
                                          <p:to>
                                            <p:strVal val="visible"/>
                                          </p:to>
                                        </p:set>
                                        <p:animEffect transition="in" filter="wipe(down)">
                                          <p:cBhvr>
                                            <p:cTn id="383" dur="500"/>
                                            <p:tgtEl>
                                              <p:spTgt spid="115"/>
                                            </p:tgtEl>
                                          </p:cBhvr>
                                        </p:animEffect>
                                      </p:childTnLst>
                                    </p:cTn>
                                  </p:par>
                                  <p:par>
                                    <p:cTn id="384" presetID="22" presetClass="entr" presetSubtype="4" fill="hold" nodeType="withEffect">
                                      <p:stCondLst>
                                        <p:cond delay="0"/>
                                      </p:stCondLst>
                                      <p:childTnLst>
                                        <p:set>
                                          <p:cBhvr>
                                            <p:cTn id="385" dur="1" fill="hold">
                                              <p:stCondLst>
                                                <p:cond delay="0"/>
                                              </p:stCondLst>
                                            </p:cTn>
                                            <p:tgtEl>
                                              <p:spTgt spid="111"/>
                                            </p:tgtEl>
                                            <p:attrNameLst>
                                              <p:attrName>style.visibility</p:attrName>
                                            </p:attrNameLst>
                                          </p:cBhvr>
                                          <p:to>
                                            <p:strVal val="visible"/>
                                          </p:to>
                                        </p:set>
                                        <p:animEffect transition="in" filter="wipe(down)">
                                          <p:cBhvr>
                                            <p:cTn id="386" dur="500"/>
                                            <p:tgtEl>
                                              <p:spTgt spid="111"/>
                                            </p:tgtEl>
                                          </p:cBhvr>
                                        </p:animEffect>
                                      </p:childTnLst>
                                    </p:cTn>
                                  </p:par>
                                  <p:par>
                                    <p:cTn id="387" presetID="22" presetClass="entr" presetSubtype="4" fill="hold" nodeType="withEffect">
                                      <p:stCondLst>
                                        <p:cond delay="0"/>
                                      </p:stCondLst>
                                      <p:childTnLst>
                                        <p:set>
                                          <p:cBhvr>
                                            <p:cTn id="388" dur="1" fill="hold">
                                              <p:stCondLst>
                                                <p:cond delay="0"/>
                                              </p:stCondLst>
                                            </p:cTn>
                                            <p:tgtEl>
                                              <p:spTgt spid="116"/>
                                            </p:tgtEl>
                                            <p:attrNameLst>
                                              <p:attrName>style.visibility</p:attrName>
                                            </p:attrNameLst>
                                          </p:cBhvr>
                                          <p:to>
                                            <p:strVal val="visible"/>
                                          </p:to>
                                        </p:set>
                                        <p:animEffect transition="in" filter="wipe(down)">
                                          <p:cBhvr>
                                            <p:cTn id="389" dur="500"/>
                                            <p:tgtEl>
                                              <p:spTgt spid="116"/>
                                            </p:tgtEl>
                                          </p:cBhvr>
                                        </p:animEffect>
                                      </p:childTnLst>
                                    </p:cTn>
                                  </p:par>
                                </p:childTnLst>
                              </p:cTn>
                            </p:par>
                            <p:par>
                              <p:cTn id="390" fill="hold">
                                <p:stCondLst>
                                  <p:cond delay="3200"/>
                                </p:stCondLst>
                                <p:childTnLst>
                                  <p:par>
                                    <p:cTn id="391" presetID="22" presetClass="entr" presetSubtype="8" fill="hold" grpId="0" nodeType="afterEffect">
                                      <p:stCondLst>
                                        <p:cond delay="0"/>
                                      </p:stCondLst>
                                      <p:childTnLst>
                                        <p:set>
                                          <p:cBhvr>
                                            <p:cTn id="392" dur="1" fill="hold">
                                              <p:stCondLst>
                                                <p:cond delay="0"/>
                                              </p:stCondLst>
                                            </p:cTn>
                                            <p:tgtEl>
                                              <p:spTgt spid="130"/>
                                            </p:tgtEl>
                                            <p:attrNameLst>
                                              <p:attrName>style.visibility</p:attrName>
                                            </p:attrNameLst>
                                          </p:cBhvr>
                                          <p:to>
                                            <p:strVal val="visible"/>
                                          </p:to>
                                        </p:set>
                                        <p:animEffect transition="in" filter="wipe(left)">
                                          <p:cBhvr>
                                            <p:cTn id="393" dur="500"/>
                                            <p:tgtEl>
                                              <p:spTgt spid="130"/>
                                            </p:tgtEl>
                                          </p:cBhvr>
                                        </p:animEffect>
                                      </p:childTnLst>
                                    </p:cTn>
                                  </p:par>
                                </p:childTnLst>
                              </p:cTn>
                            </p:par>
                            <p:par>
                              <p:cTn id="394" fill="hold">
                                <p:stCondLst>
                                  <p:cond delay="3700"/>
                                </p:stCondLst>
                                <p:childTnLst>
                                  <p:par>
                                    <p:cTn id="395" presetID="22" presetClass="entr" presetSubtype="8" fill="hold" grpId="0" nodeType="afterEffect">
                                      <p:stCondLst>
                                        <p:cond delay="0"/>
                                      </p:stCondLst>
                                      <p:childTnLst>
                                        <p:set>
                                          <p:cBhvr>
                                            <p:cTn id="396" dur="1" fill="hold">
                                              <p:stCondLst>
                                                <p:cond delay="0"/>
                                              </p:stCondLst>
                                            </p:cTn>
                                            <p:tgtEl>
                                              <p:spTgt spid="135"/>
                                            </p:tgtEl>
                                            <p:attrNameLst>
                                              <p:attrName>style.visibility</p:attrName>
                                            </p:attrNameLst>
                                          </p:cBhvr>
                                          <p:to>
                                            <p:strVal val="visible"/>
                                          </p:to>
                                        </p:set>
                                        <p:animEffect transition="in" filter="wipe(left)">
                                          <p:cBhvr>
                                            <p:cTn id="397" dur="500"/>
                                            <p:tgtEl>
                                              <p:spTgt spid="135"/>
                                            </p:tgtEl>
                                          </p:cBhvr>
                                        </p:animEffect>
                                      </p:childTnLst>
                                    </p:cTn>
                                  </p:par>
                                </p:childTnLst>
                              </p:cTn>
                            </p:par>
                            <p:par>
                              <p:cTn id="398" fill="hold">
                                <p:stCondLst>
                                  <p:cond delay="4200"/>
                                </p:stCondLst>
                                <p:childTnLst>
                                  <p:par>
                                    <p:cTn id="399" presetID="1" presetClass="entr" presetSubtype="0" fill="hold" grpId="0" nodeType="afterEffect">
                                      <p:stCondLst>
                                        <p:cond delay="0"/>
                                      </p:stCondLst>
                                      <p:childTnLst>
                                        <p:set>
                                          <p:cBhvr>
                                            <p:cTn id="400" dur="1" fill="hold">
                                              <p:stCondLst>
                                                <p:cond delay="499"/>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92" grpId="0" animBg="1"/>
          <p:bldP spid="95" grpId="0" animBg="1"/>
          <p:bldP spid="99" grpId="0" animBg="1"/>
          <p:bldP spid="102" grpId="0" animBg="1"/>
          <p:bldP spid="105" grpId="0" animBg="1"/>
          <p:bldP spid="106" grpId="0" animBg="1"/>
          <p:bldP spid="107" grpId="0" animBg="1"/>
          <p:bldP spid="130" grpId="0"/>
          <p:bldP spid="135" grpId="0"/>
          <p:bldP spid="88" grpId="0" animBg="1"/>
          <p:bldP spid="93" grpId="0"/>
          <p:bldP spid="94" grpId="0"/>
          <p:bldP spid="97" grpId="0" animBg="1"/>
          <p:bldP spid="98" grpId="0" animBg="1"/>
          <p:bldP spid="100" grpId="0" animBg="1"/>
          <p:bldP spid="101" grpId="0" animBg="1"/>
          <p:bldP spid="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700" fill="hold"/>
                                            <p:tgtEl>
                                              <p:spTgt spid="101"/>
                                            </p:tgtEl>
                                            <p:attrNameLst>
                                              <p:attrName>ppt_w</p:attrName>
                                            </p:attrNameLst>
                                          </p:cBhvr>
                                          <p:tavLst>
                                            <p:tav tm="0">
                                              <p:val>
                                                <p:strVal val="#ppt_w+.3"/>
                                              </p:val>
                                            </p:tav>
                                            <p:tav tm="100000">
                                              <p:val>
                                                <p:strVal val="#ppt_w"/>
                                              </p:val>
                                            </p:tav>
                                          </p:tavLst>
                                        </p:anim>
                                        <p:anim calcmode="lin" valueType="num">
                                          <p:cBhvr>
                                            <p:cTn id="8" dur="700" fill="hold"/>
                                            <p:tgtEl>
                                              <p:spTgt spid="101"/>
                                            </p:tgtEl>
                                            <p:attrNameLst>
                                              <p:attrName>ppt_h</p:attrName>
                                            </p:attrNameLst>
                                          </p:cBhvr>
                                          <p:tavLst>
                                            <p:tav tm="0">
                                              <p:val>
                                                <p:strVal val="#ppt_h"/>
                                              </p:val>
                                            </p:tav>
                                            <p:tav tm="100000">
                                              <p:val>
                                                <p:strVal val="#ppt_h"/>
                                              </p:val>
                                            </p:tav>
                                          </p:tavLst>
                                        </p:anim>
                                        <p:animEffect transition="in" filter="fade">
                                          <p:cBhvr>
                                            <p:cTn id="9" dur="700"/>
                                            <p:tgtEl>
                                              <p:spTgt spid="10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700" fill="hold"/>
                                            <p:tgtEl>
                                              <p:spTgt spid="100"/>
                                            </p:tgtEl>
                                            <p:attrNameLst>
                                              <p:attrName>ppt_w</p:attrName>
                                            </p:attrNameLst>
                                          </p:cBhvr>
                                          <p:tavLst>
                                            <p:tav tm="0">
                                              <p:val>
                                                <p:strVal val="#ppt_w+.3"/>
                                              </p:val>
                                            </p:tav>
                                            <p:tav tm="100000">
                                              <p:val>
                                                <p:strVal val="#ppt_w"/>
                                              </p:val>
                                            </p:tav>
                                          </p:tavLst>
                                        </p:anim>
                                        <p:anim calcmode="lin" valueType="num">
                                          <p:cBhvr>
                                            <p:cTn id="13" dur="700" fill="hold"/>
                                            <p:tgtEl>
                                              <p:spTgt spid="100"/>
                                            </p:tgtEl>
                                            <p:attrNameLst>
                                              <p:attrName>ppt_h</p:attrName>
                                            </p:attrNameLst>
                                          </p:cBhvr>
                                          <p:tavLst>
                                            <p:tav tm="0">
                                              <p:val>
                                                <p:strVal val="#ppt_h"/>
                                              </p:val>
                                            </p:tav>
                                            <p:tav tm="100000">
                                              <p:val>
                                                <p:strVal val="#ppt_h"/>
                                              </p:val>
                                            </p:tav>
                                          </p:tavLst>
                                        </p:anim>
                                        <p:animEffect transition="in" filter="fade">
                                          <p:cBhvr>
                                            <p:cTn id="14" dur="700"/>
                                            <p:tgtEl>
                                              <p:spTgt spid="10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p:cTn id="17" dur="700" fill="hold"/>
                                            <p:tgtEl>
                                              <p:spTgt spid="98"/>
                                            </p:tgtEl>
                                            <p:attrNameLst>
                                              <p:attrName>ppt_w</p:attrName>
                                            </p:attrNameLst>
                                          </p:cBhvr>
                                          <p:tavLst>
                                            <p:tav tm="0">
                                              <p:val>
                                                <p:strVal val="#ppt_w+.3"/>
                                              </p:val>
                                            </p:tav>
                                            <p:tav tm="100000">
                                              <p:val>
                                                <p:strVal val="#ppt_w"/>
                                              </p:val>
                                            </p:tav>
                                          </p:tavLst>
                                        </p:anim>
                                        <p:anim calcmode="lin" valueType="num">
                                          <p:cBhvr>
                                            <p:cTn id="18" dur="700" fill="hold"/>
                                            <p:tgtEl>
                                              <p:spTgt spid="98"/>
                                            </p:tgtEl>
                                            <p:attrNameLst>
                                              <p:attrName>ppt_h</p:attrName>
                                            </p:attrNameLst>
                                          </p:cBhvr>
                                          <p:tavLst>
                                            <p:tav tm="0">
                                              <p:val>
                                                <p:strVal val="#ppt_h"/>
                                              </p:val>
                                            </p:tav>
                                            <p:tav tm="100000">
                                              <p:val>
                                                <p:strVal val="#ppt_h"/>
                                              </p:val>
                                            </p:tav>
                                          </p:tavLst>
                                        </p:anim>
                                        <p:animEffect transition="in" filter="fade">
                                          <p:cBhvr>
                                            <p:cTn id="19" dur="700"/>
                                            <p:tgtEl>
                                              <p:spTgt spid="98"/>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600" fill="hold"/>
                                            <p:tgtEl>
                                              <p:spTgt spid="97"/>
                                            </p:tgtEl>
                                            <p:attrNameLst>
                                              <p:attrName>ppt_x</p:attrName>
                                            </p:attrNameLst>
                                          </p:cBhvr>
                                          <p:tavLst>
                                            <p:tav tm="0">
                                              <p:val>
                                                <p:strVal val="1+#ppt_w/2"/>
                                              </p:val>
                                            </p:tav>
                                            <p:tav tm="100000">
                                              <p:val>
                                                <p:strVal val="#ppt_x"/>
                                              </p:val>
                                            </p:tav>
                                          </p:tavLst>
                                        </p:anim>
                                        <p:anim calcmode="lin" valueType="num">
                                          <p:cBhvr additive="base">
                                            <p:cTn id="23" dur="600" fill="hold"/>
                                            <p:tgtEl>
                                              <p:spTgt spid="9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p:cTn id="27" dur="500" fill="hold"/>
                                            <p:tgtEl>
                                              <p:spTgt spid="88"/>
                                            </p:tgtEl>
                                            <p:attrNameLst>
                                              <p:attrName>ppt_x</p:attrName>
                                            </p:attrNameLst>
                                          </p:cBhvr>
                                          <p:tavLst>
                                            <p:tav tm="0">
                                              <p:val>
                                                <p:strVal val="#ppt_x-#ppt_w/2"/>
                                              </p:val>
                                            </p:tav>
                                            <p:tav tm="100000">
                                              <p:val>
                                                <p:strVal val="#ppt_x"/>
                                              </p:val>
                                            </p:tav>
                                          </p:tavLst>
                                        </p:anim>
                                        <p:anim calcmode="lin" valueType="num">
                                          <p:cBhvr>
                                            <p:cTn id="28" dur="500" fill="hold"/>
                                            <p:tgtEl>
                                              <p:spTgt spid="88"/>
                                            </p:tgtEl>
                                            <p:attrNameLst>
                                              <p:attrName>ppt_y</p:attrName>
                                            </p:attrNameLst>
                                          </p:cBhvr>
                                          <p:tavLst>
                                            <p:tav tm="0">
                                              <p:val>
                                                <p:strVal val="#ppt_y"/>
                                              </p:val>
                                            </p:tav>
                                            <p:tav tm="100000">
                                              <p:val>
                                                <p:strVal val="#ppt_y"/>
                                              </p:val>
                                            </p:tav>
                                          </p:tavLst>
                                        </p:anim>
                                        <p:anim calcmode="lin" valueType="num">
                                          <p:cBhvr>
                                            <p:cTn id="29" dur="500" fill="hold"/>
                                            <p:tgtEl>
                                              <p:spTgt spid="88"/>
                                            </p:tgtEl>
                                            <p:attrNameLst>
                                              <p:attrName>ppt_w</p:attrName>
                                            </p:attrNameLst>
                                          </p:cBhvr>
                                          <p:tavLst>
                                            <p:tav tm="0">
                                              <p:val>
                                                <p:fltVal val="0"/>
                                              </p:val>
                                            </p:tav>
                                            <p:tav tm="100000">
                                              <p:val>
                                                <p:strVal val="#ppt_w"/>
                                              </p:val>
                                            </p:tav>
                                          </p:tavLst>
                                        </p:anim>
                                        <p:anim calcmode="lin" valueType="num">
                                          <p:cBhvr>
                                            <p:cTn id="30" dur="500" fill="hold"/>
                                            <p:tgtEl>
                                              <p:spTgt spid="88"/>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93"/>
                                            </p:tgtEl>
                                            <p:attrNameLst>
                                              <p:attrName>style.visibility</p:attrName>
                                            </p:attrNameLst>
                                          </p:cBhvr>
                                          <p:to>
                                            <p:strVal val="visible"/>
                                          </p:to>
                                        </p:set>
                                        <p:anim calcmode="lin" valueType="num">
                                          <p:cBhvr>
                                            <p:cTn id="34" dur="500" fill="hold"/>
                                            <p:tgtEl>
                                              <p:spTgt spid="93"/>
                                            </p:tgtEl>
                                            <p:attrNameLst>
                                              <p:attrName>ppt_x</p:attrName>
                                            </p:attrNameLst>
                                          </p:cBhvr>
                                          <p:tavLst>
                                            <p:tav tm="0">
                                              <p:val>
                                                <p:strVal val="#ppt_x"/>
                                              </p:val>
                                            </p:tav>
                                            <p:tav tm="100000">
                                              <p:val>
                                                <p:strVal val="#ppt_x"/>
                                              </p:val>
                                            </p:tav>
                                          </p:tavLst>
                                        </p:anim>
                                        <p:anim calcmode="lin" valueType="num">
                                          <p:cBhvr>
                                            <p:cTn id="35" dur="500" fill="hold"/>
                                            <p:tgtEl>
                                              <p:spTgt spid="93"/>
                                            </p:tgtEl>
                                            <p:attrNameLst>
                                              <p:attrName>ppt_y</p:attrName>
                                            </p:attrNameLst>
                                          </p:cBhvr>
                                          <p:tavLst>
                                            <p:tav tm="0">
                                              <p:val>
                                                <p:strVal val="#ppt_y+#ppt_h/2"/>
                                              </p:val>
                                            </p:tav>
                                            <p:tav tm="100000">
                                              <p:val>
                                                <p:strVal val="#ppt_y"/>
                                              </p:val>
                                            </p:tav>
                                          </p:tavLst>
                                        </p:anim>
                                        <p:anim calcmode="lin" valueType="num">
                                          <p:cBhvr>
                                            <p:cTn id="36" dur="500" fill="hold"/>
                                            <p:tgtEl>
                                              <p:spTgt spid="93"/>
                                            </p:tgtEl>
                                            <p:attrNameLst>
                                              <p:attrName>ppt_w</p:attrName>
                                            </p:attrNameLst>
                                          </p:cBhvr>
                                          <p:tavLst>
                                            <p:tav tm="0">
                                              <p:val>
                                                <p:strVal val="#ppt_w"/>
                                              </p:val>
                                            </p:tav>
                                            <p:tav tm="100000">
                                              <p:val>
                                                <p:strVal val="#ppt_w"/>
                                              </p:val>
                                            </p:tav>
                                          </p:tavLst>
                                        </p:anim>
                                        <p:anim calcmode="lin" valueType="num">
                                          <p:cBhvr>
                                            <p:cTn id="37" dur="500" fill="hold"/>
                                            <p:tgtEl>
                                              <p:spTgt spid="93"/>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up)">
                                          <p:cBhvr>
                                            <p:cTn id="41" dur="200"/>
                                            <p:tgtEl>
                                              <p:spTgt spid="96"/>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94"/>
                                            </p:tgtEl>
                                            <p:attrNameLst>
                                              <p:attrName>style.visibility</p:attrName>
                                            </p:attrNameLst>
                                          </p:cBhvr>
                                          <p:to>
                                            <p:strVal val="visible"/>
                                          </p:to>
                                        </p:set>
                                        <p:anim calcmode="lin" valueType="num">
                                          <p:cBhvr>
                                            <p:cTn id="45" dur="500" fill="hold"/>
                                            <p:tgtEl>
                                              <p:spTgt spid="94"/>
                                            </p:tgtEl>
                                            <p:attrNameLst>
                                              <p:attrName>ppt_x</p:attrName>
                                            </p:attrNameLst>
                                          </p:cBhvr>
                                          <p:tavLst>
                                            <p:tav tm="0">
                                              <p:val>
                                                <p:strVal val="#ppt_x"/>
                                              </p:val>
                                            </p:tav>
                                            <p:tav tm="100000">
                                              <p:val>
                                                <p:strVal val="#ppt_x"/>
                                              </p:val>
                                            </p:tav>
                                          </p:tavLst>
                                        </p:anim>
                                        <p:anim calcmode="lin" valueType="num">
                                          <p:cBhvr>
                                            <p:cTn id="46" dur="500" fill="hold"/>
                                            <p:tgtEl>
                                              <p:spTgt spid="94"/>
                                            </p:tgtEl>
                                            <p:attrNameLst>
                                              <p:attrName>ppt_y</p:attrName>
                                            </p:attrNameLst>
                                          </p:cBhvr>
                                          <p:tavLst>
                                            <p:tav tm="0">
                                              <p:val>
                                                <p:strVal val="#ppt_y+#ppt_h/2"/>
                                              </p:val>
                                            </p:tav>
                                            <p:tav tm="100000">
                                              <p:val>
                                                <p:strVal val="#ppt_y"/>
                                              </p:val>
                                            </p:tav>
                                          </p:tavLst>
                                        </p:anim>
                                        <p:anim calcmode="lin" valueType="num">
                                          <p:cBhvr>
                                            <p:cTn id="47" dur="500" fill="hold"/>
                                            <p:tgtEl>
                                              <p:spTgt spid="94"/>
                                            </p:tgtEl>
                                            <p:attrNameLst>
                                              <p:attrName>ppt_w</p:attrName>
                                            </p:attrNameLst>
                                          </p:cBhvr>
                                          <p:tavLst>
                                            <p:tav tm="0">
                                              <p:val>
                                                <p:strVal val="#ppt_w"/>
                                              </p:val>
                                            </p:tav>
                                            <p:tav tm="100000">
                                              <p:val>
                                                <p:strVal val="#ppt_w"/>
                                              </p:val>
                                            </p:tav>
                                          </p:tavLst>
                                        </p:anim>
                                        <p:anim calcmode="lin" valueType="num">
                                          <p:cBhvr>
                                            <p:cTn id="48" dur="500" fill="hold"/>
                                            <p:tgtEl>
                                              <p:spTgt spid="94"/>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23" presetClass="entr" presetSubtype="528"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ppt_x</p:attrName>
                                            </p:attrNameLst>
                                          </p:cBhvr>
                                          <p:tavLst>
                                            <p:tav tm="0">
                                              <p:val>
                                                <p:fltVal val="0.5"/>
                                              </p:val>
                                            </p:tav>
                                            <p:tav tm="100000">
                                              <p:val>
                                                <p:strVal val="#ppt_x"/>
                                              </p:val>
                                            </p:tav>
                                          </p:tavLst>
                                        </p:anim>
                                        <p:anim calcmode="lin" valueType="num">
                                          <p:cBhvr>
                                            <p:cTn id="55" dur="500" fill="hold"/>
                                            <p:tgtEl>
                                              <p:spTgt spid="61"/>
                                            </p:tgtEl>
                                            <p:attrNameLst>
                                              <p:attrName>ppt_y</p:attrName>
                                            </p:attrNameLst>
                                          </p:cBhvr>
                                          <p:tavLst>
                                            <p:tav tm="0">
                                              <p:val>
                                                <p:fltVal val="0.5"/>
                                              </p:val>
                                            </p:tav>
                                            <p:tav tm="100000">
                                              <p:val>
                                                <p:strVal val="#ppt_y"/>
                                              </p:val>
                                            </p:tav>
                                          </p:tavLst>
                                        </p:anim>
                                      </p:childTnLst>
                                    </p:cTn>
                                  </p:par>
                                  <p:par>
                                    <p:cTn id="56" presetID="23" presetClass="entr" presetSubtype="528"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anim calcmode="lin" valueType="num">
                                          <p:cBhvr>
                                            <p:cTn id="60" dur="500" fill="hold"/>
                                            <p:tgtEl>
                                              <p:spTgt spid="69"/>
                                            </p:tgtEl>
                                            <p:attrNameLst>
                                              <p:attrName>ppt_x</p:attrName>
                                            </p:attrNameLst>
                                          </p:cBhvr>
                                          <p:tavLst>
                                            <p:tav tm="0">
                                              <p:val>
                                                <p:fltVal val="0.5"/>
                                              </p:val>
                                            </p:tav>
                                            <p:tav tm="100000">
                                              <p:val>
                                                <p:strVal val="#ppt_x"/>
                                              </p:val>
                                            </p:tav>
                                          </p:tavLst>
                                        </p:anim>
                                        <p:anim calcmode="lin" valueType="num">
                                          <p:cBhvr>
                                            <p:cTn id="61" dur="500" fill="hold"/>
                                            <p:tgtEl>
                                              <p:spTgt spid="69"/>
                                            </p:tgtEl>
                                            <p:attrNameLst>
                                              <p:attrName>ppt_y</p:attrName>
                                            </p:attrNameLst>
                                          </p:cBhvr>
                                          <p:tavLst>
                                            <p:tav tm="0">
                                              <p:val>
                                                <p:fltVal val="0.5"/>
                                              </p:val>
                                            </p:tav>
                                            <p:tav tm="100000">
                                              <p:val>
                                                <p:strVal val="#ppt_y"/>
                                              </p:val>
                                            </p:tav>
                                          </p:tavLst>
                                        </p:anim>
                                      </p:childTnLst>
                                    </p:cTn>
                                  </p:par>
                                  <p:par>
                                    <p:cTn id="62" presetID="23" presetClass="entr" presetSubtype="528"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 calcmode="lin" valueType="num">
                                          <p:cBhvr>
                                            <p:cTn id="66" dur="500" fill="hold"/>
                                            <p:tgtEl>
                                              <p:spTgt spid="37"/>
                                            </p:tgtEl>
                                            <p:attrNameLst>
                                              <p:attrName>ppt_x</p:attrName>
                                            </p:attrNameLst>
                                          </p:cBhvr>
                                          <p:tavLst>
                                            <p:tav tm="0">
                                              <p:val>
                                                <p:fltVal val="0.5"/>
                                              </p:val>
                                            </p:tav>
                                            <p:tav tm="100000">
                                              <p:val>
                                                <p:strVal val="#ppt_x"/>
                                              </p:val>
                                            </p:tav>
                                          </p:tavLst>
                                        </p:anim>
                                        <p:anim calcmode="lin" valueType="num">
                                          <p:cBhvr>
                                            <p:cTn id="67" dur="5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fill="hold" grpId="0" nodeType="withEffect">
                                      <p:stCondLst>
                                        <p:cond delay="0"/>
                                      </p:stCondLst>
                                      <p:childTnLst>
                                        <p:set>
                                          <p:cBhvr>
                                            <p:cTn id="69" dur="1" fill="hold">
                                              <p:stCondLst>
                                                <p:cond delay="0"/>
                                              </p:stCondLst>
                                            </p:cTn>
                                            <p:tgtEl>
                                              <p:spTgt spid="72"/>
                                            </p:tgtEl>
                                            <p:attrNameLst>
                                              <p:attrName>style.visibility</p:attrName>
                                            </p:attrNameLst>
                                          </p:cBhvr>
                                          <p:to>
                                            <p:strVal val="visible"/>
                                          </p:to>
                                        </p:set>
                                        <p:anim calcmode="lin" valueType="num">
                                          <p:cBhvr>
                                            <p:cTn id="70" dur="500" fill="hold"/>
                                            <p:tgtEl>
                                              <p:spTgt spid="72"/>
                                            </p:tgtEl>
                                            <p:attrNameLst>
                                              <p:attrName>ppt_w</p:attrName>
                                            </p:attrNameLst>
                                          </p:cBhvr>
                                          <p:tavLst>
                                            <p:tav tm="0">
                                              <p:val>
                                                <p:fltVal val="0"/>
                                              </p:val>
                                            </p:tav>
                                            <p:tav tm="100000">
                                              <p:val>
                                                <p:strVal val="#ppt_w"/>
                                              </p:val>
                                            </p:tav>
                                          </p:tavLst>
                                        </p:anim>
                                        <p:anim calcmode="lin" valueType="num">
                                          <p:cBhvr>
                                            <p:cTn id="71" dur="500" fill="hold"/>
                                            <p:tgtEl>
                                              <p:spTgt spid="72"/>
                                            </p:tgtEl>
                                            <p:attrNameLst>
                                              <p:attrName>ppt_h</p:attrName>
                                            </p:attrNameLst>
                                          </p:cBhvr>
                                          <p:tavLst>
                                            <p:tav tm="0">
                                              <p:val>
                                                <p:fltVal val="0"/>
                                              </p:val>
                                            </p:tav>
                                            <p:tav tm="100000">
                                              <p:val>
                                                <p:strVal val="#ppt_h"/>
                                              </p:val>
                                            </p:tav>
                                          </p:tavLst>
                                        </p:anim>
                                        <p:anim calcmode="lin" valueType="num">
                                          <p:cBhvr>
                                            <p:cTn id="72" dur="500" fill="hold"/>
                                            <p:tgtEl>
                                              <p:spTgt spid="72"/>
                                            </p:tgtEl>
                                            <p:attrNameLst>
                                              <p:attrName>ppt_x</p:attrName>
                                            </p:attrNameLst>
                                          </p:cBhvr>
                                          <p:tavLst>
                                            <p:tav tm="0">
                                              <p:val>
                                                <p:fltVal val="0.5"/>
                                              </p:val>
                                            </p:tav>
                                            <p:tav tm="100000">
                                              <p:val>
                                                <p:strVal val="#ppt_x"/>
                                              </p:val>
                                            </p:tav>
                                          </p:tavLst>
                                        </p:anim>
                                        <p:anim calcmode="lin" valueType="num">
                                          <p:cBhvr>
                                            <p:cTn id="73" dur="500" fill="hold"/>
                                            <p:tgtEl>
                                              <p:spTgt spid="72"/>
                                            </p:tgtEl>
                                            <p:attrNameLst>
                                              <p:attrName>ppt_y</p:attrName>
                                            </p:attrNameLst>
                                          </p:cBhvr>
                                          <p:tavLst>
                                            <p:tav tm="0">
                                              <p:val>
                                                <p:fltVal val="0.5"/>
                                              </p:val>
                                            </p:tav>
                                            <p:tav tm="100000">
                                              <p:val>
                                                <p:strVal val="#ppt_y"/>
                                              </p:val>
                                            </p:tav>
                                          </p:tavLst>
                                        </p:anim>
                                      </p:childTnLst>
                                    </p:cTn>
                                  </p:par>
                                  <p:par>
                                    <p:cTn id="74" presetID="23" presetClass="entr" presetSubtype="528" fill="hold" grpId="0" nodeType="withEffect">
                                      <p:stCondLst>
                                        <p:cond delay="300"/>
                                      </p:stCondLst>
                                      <p:childTnLst>
                                        <p:set>
                                          <p:cBhvr>
                                            <p:cTn id="75" dur="1" fill="hold">
                                              <p:stCondLst>
                                                <p:cond delay="0"/>
                                              </p:stCondLst>
                                            </p:cTn>
                                            <p:tgtEl>
                                              <p:spTgt spid="73"/>
                                            </p:tgtEl>
                                            <p:attrNameLst>
                                              <p:attrName>style.visibility</p:attrName>
                                            </p:attrNameLst>
                                          </p:cBhvr>
                                          <p:to>
                                            <p:strVal val="visible"/>
                                          </p:to>
                                        </p:set>
                                        <p:anim calcmode="lin" valueType="num">
                                          <p:cBhvr>
                                            <p:cTn id="76" dur="500" fill="hold"/>
                                            <p:tgtEl>
                                              <p:spTgt spid="73"/>
                                            </p:tgtEl>
                                            <p:attrNameLst>
                                              <p:attrName>ppt_w</p:attrName>
                                            </p:attrNameLst>
                                          </p:cBhvr>
                                          <p:tavLst>
                                            <p:tav tm="0">
                                              <p:val>
                                                <p:fltVal val="0"/>
                                              </p:val>
                                            </p:tav>
                                            <p:tav tm="100000">
                                              <p:val>
                                                <p:strVal val="#ppt_w"/>
                                              </p:val>
                                            </p:tav>
                                          </p:tavLst>
                                        </p:anim>
                                        <p:anim calcmode="lin" valueType="num">
                                          <p:cBhvr>
                                            <p:cTn id="77" dur="500" fill="hold"/>
                                            <p:tgtEl>
                                              <p:spTgt spid="73"/>
                                            </p:tgtEl>
                                            <p:attrNameLst>
                                              <p:attrName>ppt_h</p:attrName>
                                            </p:attrNameLst>
                                          </p:cBhvr>
                                          <p:tavLst>
                                            <p:tav tm="0">
                                              <p:val>
                                                <p:fltVal val="0"/>
                                              </p:val>
                                            </p:tav>
                                            <p:tav tm="100000">
                                              <p:val>
                                                <p:strVal val="#ppt_h"/>
                                              </p:val>
                                            </p:tav>
                                          </p:tavLst>
                                        </p:anim>
                                        <p:anim calcmode="lin" valueType="num">
                                          <p:cBhvr>
                                            <p:cTn id="78" dur="500" fill="hold"/>
                                            <p:tgtEl>
                                              <p:spTgt spid="73"/>
                                            </p:tgtEl>
                                            <p:attrNameLst>
                                              <p:attrName>ppt_x</p:attrName>
                                            </p:attrNameLst>
                                          </p:cBhvr>
                                          <p:tavLst>
                                            <p:tav tm="0">
                                              <p:val>
                                                <p:fltVal val="0.5"/>
                                              </p:val>
                                            </p:tav>
                                            <p:tav tm="100000">
                                              <p:val>
                                                <p:strVal val="#ppt_x"/>
                                              </p:val>
                                            </p:tav>
                                          </p:tavLst>
                                        </p:anim>
                                        <p:anim calcmode="lin" valueType="num">
                                          <p:cBhvr>
                                            <p:cTn id="79" dur="500" fill="hold"/>
                                            <p:tgtEl>
                                              <p:spTgt spid="73"/>
                                            </p:tgtEl>
                                            <p:attrNameLst>
                                              <p:attrName>ppt_y</p:attrName>
                                            </p:attrNameLst>
                                          </p:cBhvr>
                                          <p:tavLst>
                                            <p:tav tm="0">
                                              <p:val>
                                                <p:fltVal val="0.5"/>
                                              </p:val>
                                            </p:tav>
                                            <p:tav tm="100000">
                                              <p:val>
                                                <p:strVal val="#ppt_y"/>
                                              </p:val>
                                            </p:tav>
                                          </p:tavLst>
                                        </p:anim>
                                      </p:childTnLst>
                                    </p:cTn>
                                  </p:par>
                                  <p:par>
                                    <p:cTn id="80" presetID="23" presetClass="entr" presetSubtype="528" fill="hold" grpId="0" nodeType="withEffect">
                                      <p:stCondLst>
                                        <p:cond delay="10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 calcmode="lin" valueType="num">
                                          <p:cBhvr>
                                            <p:cTn id="84" dur="500" fill="hold"/>
                                            <p:tgtEl>
                                              <p:spTgt spid="74"/>
                                            </p:tgtEl>
                                            <p:attrNameLst>
                                              <p:attrName>ppt_x</p:attrName>
                                            </p:attrNameLst>
                                          </p:cBhvr>
                                          <p:tavLst>
                                            <p:tav tm="0">
                                              <p:val>
                                                <p:fltVal val="0.5"/>
                                              </p:val>
                                            </p:tav>
                                            <p:tav tm="100000">
                                              <p:val>
                                                <p:strVal val="#ppt_x"/>
                                              </p:val>
                                            </p:tav>
                                          </p:tavLst>
                                        </p:anim>
                                        <p:anim calcmode="lin" valueType="num">
                                          <p:cBhvr>
                                            <p:cTn id="85" dur="500" fill="hold"/>
                                            <p:tgtEl>
                                              <p:spTgt spid="74"/>
                                            </p:tgtEl>
                                            <p:attrNameLst>
                                              <p:attrName>ppt_y</p:attrName>
                                            </p:attrNameLst>
                                          </p:cBhvr>
                                          <p:tavLst>
                                            <p:tav tm="0">
                                              <p:val>
                                                <p:fltVal val="0.5"/>
                                              </p:val>
                                            </p:tav>
                                            <p:tav tm="100000">
                                              <p:val>
                                                <p:strVal val="#ppt_y"/>
                                              </p:val>
                                            </p:tav>
                                          </p:tavLst>
                                        </p:anim>
                                      </p:childTnLst>
                                    </p:cTn>
                                  </p:par>
                                  <p:par>
                                    <p:cTn id="86" presetID="23" presetClass="entr" presetSubtype="528" fill="hold" grpId="0" nodeType="withEffect">
                                      <p:stCondLst>
                                        <p:cond delay="200"/>
                                      </p:stCondLst>
                                      <p:childTnLst>
                                        <p:set>
                                          <p:cBhvr>
                                            <p:cTn id="87" dur="1" fill="hold">
                                              <p:stCondLst>
                                                <p:cond delay="0"/>
                                              </p:stCondLst>
                                            </p:cTn>
                                            <p:tgtEl>
                                              <p:spTgt spid="75"/>
                                            </p:tgtEl>
                                            <p:attrNameLst>
                                              <p:attrName>style.visibility</p:attrName>
                                            </p:attrNameLst>
                                          </p:cBhvr>
                                          <p:to>
                                            <p:strVal val="visible"/>
                                          </p:to>
                                        </p:set>
                                        <p:anim calcmode="lin" valueType="num">
                                          <p:cBhvr>
                                            <p:cTn id="88" dur="500" fill="hold"/>
                                            <p:tgtEl>
                                              <p:spTgt spid="75"/>
                                            </p:tgtEl>
                                            <p:attrNameLst>
                                              <p:attrName>ppt_w</p:attrName>
                                            </p:attrNameLst>
                                          </p:cBhvr>
                                          <p:tavLst>
                                            <p:tav tm="0">
                                              <p:val>
                                                <p:fltVal val="0"/>
                                              </p:val>
                                            </p:tav>
                                            <p:tav tm="100000">
                                              <p:val>
                                                <p:strVal val="#ppt_w"/>
                                              </p:val>
                                            </p:tav>
                                          </p:tavLst>
                                        </p:anim>
                                        <p:anim calcmode="lin" valueType="num">
                                          <p:cBhvr>
                                            <p:cTn id="89" dur="500" fill="hold"/>
                                            <p:tgtEl>
                                              <p:spTgt spid="75"/>
                                            </p:tgtEl>
                                            <p:attrNameLst>
                                              <p:attrName>ppt_h</p:attrName>
                                            </p:attrNameLst>
                                          </p:cBhvr>
                                          <p:tavLst>
                                            <p:tav tm="0">
                                              <p:val>
                                                <p:fltVal val="0"/>
                                              </p:val>
                                            </p:tav>
                                            <p:tav tm="100000">
                                              <p:val>
                                                <p:strVal val="#ppt_h"/>
                                              </p:val>
                                            </p:tav>
                                          </p:tavLst>
                                        </p:anim>
                                        <p:anim calcmode="lin" valueType="num">
                                          <p:cBhvr>
                                            <p:cTn id="90" dur="500" fill="hold"/>
                                            <p:tgtEl>
                                              <p:spTgt spid="75"/>
                                            </p:tgtEl>
                                            <p:attrNameLst>
                                              <p:attrName>ppt_x</p:attrName>
                                            </p:attrNameLst>
                                          </p:cBhvr>
                                          <p:tavLst>
                                            <p:tav tm="0">
                                              <p:val>
                                                <p:fltVal val="0.5"/>
                                              </p:val>
                                            </p:tav>
                                            <p:tav tm="100000">
                                              <p:val>
                                                <p:strVal val="#ppt_x"/>
                                              </p:val>
                                            </p:tav>
                                          </p:tavLst>
                                        </p:anim>
                                        <p:anim calcmode="lin" valueType="num">
                                          <p:cBhvr>
                                            <p:cTn id="91" dur="500" fill="hold"/>
                                            <p:tgtEl>
                                              <p:spTgt spid="75"/>
                                            </p:tgtEl>
                                            <p:attrNameLst>
                                              <p:attrName>ppt_y</p:attrName>
                                            </p:attrNameLst>
                                          </p:cBhvr>
                                          <p:tavLst>
                                            <p:tav tm="0">
                                              <p:val>
                                                <p:fltVal val="0.5"/>
                                              </p:val>
                                            </p:tav>
                                            <p:tav tm="100000">
                                              <p:val>
                                                <p:strVal val="#ppt_y"/>
                                              </p:val>
                                            </p:tav>
                                          </p:tavLst>
                                        </p:anim>
                                      </p:childTnLst>
                                    </p:cTn>
                                  </p:par>
                                  <p:par>
                                    <p:cTn id="92" presetID="23" presetClass="entr" presetSubtype="528" fill="hold" grpId="0" nodeType="withEffect">
                                      <p:stCondLst>
                                        <p:cond delay="500"/>
                                      </p:stCondLst>
                                      <p:childTnLst>
                                        <p:set>
                                          <p:cBhvr>
                                            <p:cTn id="93" dur="1" fill="hold">
                                              <p:stCondLst>
                                                <p:cond delay="0"/>
                                              </p:stCondLst>
                                            </p:cTn>
                                            <p:tgtEl>
                                              <p:spTgt spid="76"/>
                                            </p:tgtEl>
                                            <p:attrNameLst>
                                              <p:attrName>style.visibility</p:attrName>
                                            </p:attrNameLst>
                                          </p:cBhvr>
                                          <p:to>
                                            <p:strVal val="visible"/>
                                          </p:to>
                                        </p:set>
                                        <p:anim calcmode="lin" valueType="num">
                                          <p:cBhvr>
                                            <p:cTn id="94" dur="500" fill="hold"/>
                                            <p:tgtEl>
                                              <p:spTgt spid="76"/>
                                            </p:tgtEl>
                                            <p:attrNameLst>
                                              <p:attrName>ppt_w</p:attrName>
                                            </p:attrNameLst>
                                          </p:cBhvr>
                                          <p:tavLst>
                                            <p:tav tm="0">
                                              <p:val>
                                                <p:fltVal val="0"/>
                                              </p:val>
                                            </p:tav>
                                            <p:tav tm="100000">
                                              <p:val>
                                                <p:strVal val="#ppt_w"/>
                                              </p:val>
                                            </p:tav>
                                          </p:tavLst>
                                        </p:anim>
                                        <p:anim calcmode="lin" valueType="num">
                                          <p:cBhvr>
                                            <p:cTn id="95" dur="500" fill="hold"/>
                                            <p:tgtEl>
                                              <p:spTgt spid="76"/>
                                            </p:tgtEl>
                                            <p:attrNameLst>
                                              <p:attrName>ppt_h</p:attrName>
                                            </p:attrNameLst>
                                          </p:cBhvr>
                                          <p:tavLst>
                                            <p:tav tm="0">
                                              <p:val>
                                                <p:fltVal val="0"/>
                                              </p:val>
                                            </p:tav>
                                            <p:tav tm="100000">
                                              <p:val>
                                                <p:strVal val="#ppt_h"/>
                                              </p:val>
                                            </p:tav>
                                          </p:tavLst>
                                        </p:anim>
                                        <p:anim calcmode="lin" valueType="num">
                                          <p:cBhvr>
                                            <p:cTn id="96" dur="500" fill="hold"/>
                                            <p:tgtEl>
                                              <p:spTgt spid="76"/>
                                            </p:tgtEl>
                                            <p:attrNameLst>
                                              <p:attrName>ppt_x</p:attrName>
                                            </p:attrNameLst>
                                          </p:cBhvr>
                                          <p:tavLst>
                                            <p:tav tm="0">
                                              <p:val>
                                                <p:fltVal val="0.5"/>
                                              </p:val>
                                            </p:tav>
                                            <p:tav tm="100000">
                                              <p:val>
                                                <p:strVal val="#ppt_x"/>
                                              </p:val>
                                            </p:tav>
                                          </p:tavLst>
                                        </p:anim>
                                        <p:anim calcmode="lin" valueType="num">
                                          <p:cBhvr>
                                            <p:cTn id="97" dur="500" fill="hold"/>
                                            <p:tgtEl>
                                              <p:spTgt spid="76"/>
                                            </p:tgtEl>
                                            <p:attrNameLst>
                                              <p:attrName>ppt_y</p:attrName>
                                            </p:attrNameLst>
                                          </p:cBhvr>
                                          <p:tavLst>
                                            <p:tav tm="0">
                                              <p:val>
                                                <p:fltVal val="0.5"/>
                                              </p:val>
                                            </p:tav>
                                            <p:tav tm="100000">
                                              <p:val>
                                                <p:strVal val="#ppt_y"/>
                                              </p:val>
                                            </p:tav>
                                          </p:tavLst>
                                        </p:anim>
                                      </p:childTnLst>
                                    </p:cTn>
                                  </p:par>
                                  <p:par>
                                    <p:cTn id="98" presetID="23" presetClass="entr" presetSubtype="528" fill="hold" grpId="0" nodeType="withEffect">
                                      <p:stCondLst>
                                        <p:cond delay="0"/>
                                      </p:stCondLst>
                                      <p:childTnLst>
                                        <p:set>
                                          <p:cBhvr>
                                            <p:cTn id="99" dur="1" fill="hold">
                                              <p:stCondLst>
                                                <p:cond delay="0"/>
                                              </p:stCondLst>
                                            </p:cTn>
                                            <p:tgtEl>
                                              <p:spTgt spid="77"/>
                                            </p:tgtEl>
                                            <p:attrNameLst>
                                              <p:attrName>style.visibility</p:attrName>
                                            </p:attrNameLst>
                                          </p:cBhvr>
                                          <p:to>
                                            <p:strVal val="visible"/>
                                          </p:to>
                                        </p:set>
                                        <p:anim calcmode="lin" valueType="num">
                                          <p:cBhvr>
                                            <p:cTn id="100" dur="500" fill="hold"/>
                                            <p:tgtEl>
                                              <p:spTgt spid="77"/>
                                            </p:tgtEl>
                                            <p:attrNameLst>
                                              <p:attrName>ppt_w</p:attrName>
                                            </p:attrNameLst>
                                          </p:cBhvr>
                                          <p:tavLst>
                                            <p:tav tm="0">
                                              <p:val>
                                                <p:fltVal val="0"/>
                                              </p:val>
                                            </p:tav>
                                            <p:tav tm="100000">
                                              <p:val>
                                                <p:strVal val="#ppt_w"/>
                                              </p:val>
                                            </p:tav>
                                          </p:tavLst>
                                        </p:anim>
                                        <p:anim calcmode="lin" valueType="num">
                                          <p:cBhvr>
                                            <p:cTn id="101" dur="500" fill="hold"/>
                                            <p:tgtEl>
                                              <p:spTgt spid="77"/>
                                            </p:tgtEl>
                                            <p:attrNameLst>
                                              <p:attrName>ppt_h</p:attrName>
                                            </p:attrNameLst>
                                          </p:cBhvr>
                                          <p:tavLst>
                                            <p:tav tm="0">
                                              <p:val>
                                                <p:fltVal val="0"/>
                                              </p:val>
                                            </p:tav>
                                            <p:tav tm="100000">
                                              <p:val>
                                                <p:strVal val="#ppt_h"/>
                                              </p:val>
                                            </p:tav>
                                          </p:tavLst>
                                        </p:anim>
                                        <p:anim calcmode="lin" valueType="num">
                                          <p:cBhvr>
                                            <p:cTn id="102" dur="500" fill="hold"/>
                                            <p:tgtEl>
                                              <p:spTgt spid="77"/>
                                            </p:tgtEl>
                                            <p:attrNameLst>
                                              <p:attrName>ppt_x</p:attrName>
                                            </p:attrNameLst>
                                          </p:cBhvr>
                                          <p:tavLst>
                                            <p:tav tm="0">
                                              <p:val>
                                                <p:fltVal val="0.5"/>
                                              </p:val>
                                            </p:tav>
                                            <p:tav tm="100000">
                                              <p:val>
                                                <p:strVal val="#ppt_x"/>
                                              </p:val>
                                            </p:tav>
                                          </p:tavLst>
                                        </p:anim>
                                        <p:anim calcmode="lin" valueType="num">
                                          <p:cBhvr>
                                            <p:cTn id="103" dur="500" fill="hold"/>
                                            <p:tgtEl>
                                              <p:spTgt spid="77"/>
                                            </p:tgtEl>
                                            <p:attrNameLst>
                                              <p:attrName>ppt_y</p:attrName>
                                            </p:attrNameLst>
                                          </p:cBhvr>
                                          <p:tavLst>
                                            <p:tav tm="0">
                                              <p:val>
                                                <p:fltVal val="0.5"/>
                                              </p:val>
                                            </p:tav>
                                            <p:tav tm="100000">
                                              <p:val>
                                                <p:strVal val="#ppt_y"/>
                                              </p:val>
                                            </p:tav>
                                          </p:tavLst>
                                        </p:anim>
                                      </p:childTnLst>
                                    </p:cTn>
                                  </p:par>
                                  <p:par>
                                    <p:cTn id="104" presetID="23" presetClass="entr" presetSubtype="528" fill="hold" grpId="0" nodeType="withEffect">
                                      <p:stCondLst>
                                        <p:cond delay="200"/>
                                      </p:stCondLst>
                                      <p:childTnLst>
                                        <p:set>
                                          <p:cBhvr>
                                            <p:cTn id="105" dur="1" fill="hold">
                                              <p:stCondLst>
                                                <p:cond delay="0"/>
                                              </p:stCondLst>
                                            </p:cTn>
                                            <p:tgtEl>
                                              <p:spTgt spid="107"/>
                                            </p:tgtEl>
                                            <p:attrNameLst>
                                              <p:attrName>style.visibility</p:attrName>
                                            </p:attrNameLst>
                                          </p:cBhvr>
                                          <p:to>
                                            <p:strVal val="visible"/>
                                          </p:to>
                                        </p:set>
                                        <p:anim calcmode="lin" valueType="num">
                                          <p:cBhvr>
                                            <p:cTn id="106" dur="500" fill="hold"/>
                                            <p:tgtEl>
                                              <p:spTgt spid="107"/>
                                            </p:tgtEl>
                                            <p:attrNameLst>
                                              <p:attrName>ppt_w</p:attrName>
                                            </p:attrNameLst>
                                          </p:cBhvr>
                                          <p:tavLst>
                                            <p:tav tm="0">
                                              <p:val>
                                                <p:fltVal val="0"/>
                                              </p:val>
                                            </p:tav>
                                            <p:tav tm="100000">
                                              <p:val>
                                                <p:strVal val="#ppt_w"/>
                                              </p:val>
                                            </p:tav>
                                          </p:tavLst>
                                        </p:anim>
                                        <p:anim calcmode="lin" valueType="num">
                                          <p:cBhvr>
                                            <p:cTn id="107" dur="500" fill="hold"/>
                                            <p:tgtEl>
                                              <p:spTgt spid="107"/>
                                            </p:tgtEl>
                                            <p:attrNameLst>
                                              <p:attrName>ppt_h</p:attrName>
                                            </p:attrNameLst>
                                          </p:cBhvr>
                                          <p:tavLst>
                                            <p:tav tm="0">
                                              <p:val>
                                                <p:fltVal val="0"/>
                                              </p:val>
                                            </p:tav>
                                            <p:tav tm="100000">
                                              <p:val>
                                                <p:strVal val="#ppt_h"/>
                                              </p:val>
                                            </p:tav>
                                          </p:tavLst>
                                        </p:anim>
                                        <p:anim calcmode="lin" valueType="num">
                                          <p:cBhvr>
                                            <p:cTn id="108" dur="500" fill="hold"/>
                                            <p:tgtEl>
                                              <p:spTgt spid="107"/>
                                            </p:tgtEl>
                                            <p:attrNameLst>
                                              <p:attrName>ppt_x</p:attrName>
                                            </p:attrNameLst>
                                          </p:cBhvr>
                                          <p:tavLst>
                                            <p:tav tm="0">
                                              <p:val>
                                                <p:fltVal val="0.5"/>
                                              </p:val>
                                            </p:tav>
                                            <p:tav tm="100000">
                                              <p:val>
                                                <p:strVal val="#ppt_x"/>
                                              </p:val>
                                            </p:tav>
                                          </p:tavLst>
                                        </p:anim>
                                        <p:anim calcmode="lin" valueType="num">
                                          <p:cBhvr>
                                            <p:cTn id="109" dur="500" fill="hold"/>
                                            <p:tgtEl>
                                              <p:spTgt spid="107"/>
                                            </p:tgtEl>
                                            <p:attrNameLst>
                                              <p:attrName>ppt_y</p:attrName>
                                            </p:attrNameLst>
                                          </p:cBhvr>
                                          <p:tavLst>
                                            <p:tav tm="0">
                                              <p:val>
                                                <p:fltVal val="0.5"/>
                                              </p:val>
                                            </p:tav>
                                            <p:tav tm="100000">
                                              <p:val>
                                                <p:strVal val="#ppt_y"/>
                                              </p:val>
                                            </p:tav>
                                          </p:tavLst>
                                        </p:anim>
                                      </p:childTnLst>
                                    </p:cTn>
                                  </p:par>
                                  <p:par>
                                    <p:cTn id="110" presetID="23" presetClass="entr" presetSubtype="528" fill="hold" grpId="0" nodeType="withEffect">
                                      <p:stCondLst>
                                        <p:cond delay="0"/>
                                      </p:stCondLst>
                                      <p:childTnLst>
                                        <p:set>
                                          <p:cBhvr>
                                            <p:cTn id="111" dur="1" fill="hold">
                                              <p:stCondLst>
                                                <p:cond delay="0"/>
                                              </p:stCondLst>
                                            </p:cTn>
                                            <p:tgtEl>
                                              <p:spTgt spid="67"/>
                                            </p:tgtEl>
                                            <p:attrNameLst>
                                              <p:attrName>style.visibility</p:attrName>
                                            </p:attrNameLst>
                                          </p:cBhvr>
                                          <p:to>
                                            <p:strVal val="visible"/>
                                          </p:to>
                                        </p:set>
                                        <p:anim calcmode="lin" valueType="num">
                                          <p:cBhvr>
                                            <p:cTn id="112" dur="500" fill="hold"/>
                                            <p:tgtEl>
                                              <p:spTgt spid="67"/>
                                            </p:tgtEl>
                                            <p:attrNameLst>
                                              <p:attrName>ppt_w</p:attrName>
                                            </p:attrNameLst>
                                          </p:cBhvr>
                                          <p:tavLst>
                                            <p:tav tm="0">
                                              <p:val>
                                                <p:fltVal val="0"/>
                                              </p:val>
                                            </p:tav>
                                            <p:tav tm="100000">
                                              <p:val>
                                                <p:strVal val="#ppt_w"/>
                                              </p:val>
                                            </p:tav>
                                          </p:tavLst>
                                        </p:anim>
                                        <p:anim calcmode="lin" valueType="num">
                                          <p:cBhvr>
                                            <p:cTn id="113" dur="500" fill="hold"/>
                                            <p:tgtEl>
                                              <p:spTgt spid="67"/>
                                            </p:tgtEl>
                                            <p:attrNameLst>
                                              <p:attrName>ppt_h</p:attrName>
                                            </p:attrNameLst>
                                          </p:cBhvr>
                                          <p:tavLst>
                                            <p:tav tm="0">
                                              <p:val>
                                                <p:fltVal val="0"/>
                                              </p:val>
                                            </p:tav>
                                            <p:tav tm="100000">
                                              <p:val>
                                                <p:strVal val="#ppt_h"/>
                                              </p:val>
                                            </p:tav>
                                          </p:tavLst>
                                        </p:anim>
                                        <p:anim calcmode="lin" valueType="num">
                                          <p:cBhvr>
                                            <p:cTn id="114" dur="500" fill="hold"/>
                                            <p:tgtEl>
                                              <p:spTgt spid="67"/>
                                            </p:tgtEl>
                                            <p:attrNameLst>
                                              <p:attrName>ppt_x</p:attrName>
                                            </p:attrNameLst>
                                          </p:cBhvr>
                                          <p:tavLst>
                                            <p:tav tm="0">
                                              <p:val>
                                                <p:fltVal val="0.5"/>
                                              </p:val>
                                            </p:tav>
                                            <p:tav tm="100000">
                                              <p:val>
                                                <p:strVal val="#ppt_x"/>
                                              </p:val>
                                            </p:tav>
                                          </p:tavLst>
                                        </p:anim>
                                        <p:anim calcmode="lin" valueType="num">
                                          <p:cBhvr>
                                            <p:cTn id="115" dur="500" fill="hold"/>
                                            <p:tgtEl>
                                              <p:spTgt spid="67"/>
                                            </p:tgtEl>
                                            <p:attrNameLst>
                                              <p:attrName>ppt_y</p:attrName>
                                            </p:attrNameLst>
                                          </p:cBhvr>
                                          <p:tavLst>
                                            <p:tav tm="0">
                                              <p:val>
                                                <p:fltVal val="0.5"/>
                                              </p:val>
                                            </p:tav>
                                            <p:tav tm="100000">
                                              <p:val>
                                                <p:strVal val="#ppt_y"/>
                                              </p:val>
                                            </p:tav>
                                          </p:tavLst>
                                        </p:anim>
                                      </p:childTnLst>
                                    </p:cTn>
                                  </p:par>
                                  <p:par>
                                    <p:cTn id="116" presetID="23" presetClass="entr" presetSubtype="528" fill="hold" grpId="0" nodeType="withEffect">
                                      <p:stCondLst>
                                        <p:cond delay="100"/>
                                      </p:stCondLst>
                                      <p:childTnLst>
                                        <p:set>
                                          <p:cBhvr>
                                            <p:cTn id="117" dur="1" fill="hold">
                                              <p:stCondLst>
                                                <p:cond delay="0"/>
                                              </p:stCondLst>
                                            </p:cTn>
                                            <p:tgtEl>
                                              <p:spTgt spid="106"/>
                                            </p:tgtEl>
                                            <p:attrNameLst>
                                              <p:attrName>style.visibility</p:attrName>
                                            </p:attrNameLst>
                                          </p:cBhvr>
                                          <p:to>
                                            <p:strVal val="visible"/>
                                          </p:to>
                                        </p:set>
                                        <p:anim calcmode="lin" valueType="num">
                                          <p:cBhvr>
                                            <p:cTn id="118" dur="500" fill="hold"/>
                                            <p:tgtEl>
                                              <p:spTgt spid="106"/>
                                            </p:tgtEl>
                                            <p:attrNameLst>
                                              <p:attrName>ppt_w</p:attrName>
                                            </p:attrNameLst>
                                          </p:cBhvr>
                                          <p:tavLst>
                                            <p:tav tm="0">
                                              <p:val>
                                                <p:fltVal val="0"/>
                                              </p:val>
                                            </p:tav>
                                            <p:tav tm="100000">
                                              <p:val>
                                                <p:strVal val="#ppt_w"/>
                                              </p:val>
                                            </p:tav>
                                          </p:tavLst>
                                        </p:anim>
                                        <p:anim calcmode="lin" valueType="num">
                                          <p:cBhvr>
                                            <p:cTn id="119" dur="500" fill="hold"/>
                                            <p:tgtEl>
                                              <p:spTgt spid="106"/>
                                            </p:tgtEl>
                                            <p:attrNameLst>
                                              <p:attrName>ppt_h</p:attrName>
                                            </p:attrNameLst>
                                          </p:cBhvr>
                                          <p:tavLst>
                                            <p:tav tm="0">
                                              <p:val>
                                                <p:fltVal val="0"/>
                                              </p:val>
                                            </p:tav>
                                            <p:tav tm="100000">
                                              <p:val>
                                                <p:strVal val="#ppt_h"/>
                                              </p:val>
                                            </p:tav>
                                          </p:tavLst>
                                        </p:anim>
                                        <p:anim calcmode="lin" valueType="num">
                                          <p:cBhvr>
                                            <p:cTn id="120" dur="500" fill="hold"/>
                                            <p:tgtEl>
                                              <p:spTgt spid="106"/>
                                            </p:tgtEl>
                                            <p:attrNameLst>
                                              <p:attrName>ppt_x</p:attrName>
                                            </p:attrNameLst>
                                          </p:cBhvr>
                                          <p:tavLst>
                                            <p:tav tm="0">
                                              <p:val>
                                                <p:fltVal val="0.5"/>
                                              </p:val>
                                            </p:tav>
                                            <p:tav tm="100000">
                                              <p:val>
                                                <p:strVal val="#ppt_x"/>
                                              </p:val>
                                            </p:tav>
                                          </p:tavLst>
                                        </p:anim>
                                        <p:anim calcmode="lin" valueType="num">
                                          <p:cBhvr>
                                            <p:cTn id="121" dur="500" fill="hold"/>
                                            <p:tgtEl>
                                              <p:spTgt spid="106"/>
                                            </p:tgtEl>
                                            <p:attrNameLst>
                                              <p:attrName>ppt_y</p:attrName>
                                            </p:attrNameLst>
                                          </p:cBhvr>
                                          <p:tavLst>
                                            <p:tav tm="0">
                                              <p:val>
                                                <p:fltVal val="0.5"/>
                                              </p:val>
                                            </p:tav>
                                            <p:tav tm="100000">
                                              <p:val>
                                                <p:strVal val="#ppt_y"/>
                                              </p:val>
                                            </p:tav>
                                          </p:tavLst>
                                        </p:anim>
                                      </p:childTnLst>
                                    </p:cTn>
                                  </p:par>
                                  <p:par>
                                    <p:cTn id="122" presetID="23" presetClass="entr" presetSubtype="528" fill="hold" grpId="0" nodeType="withEffect">
                                      <p:stCondLst>
                                        <p:cond delay="400"/>
                                      </p:stCondLst>
                                      <p:childTnLst>
                                        <p:set>
                                          <p:cBhvr>
                                            <p:cTn id="123" dur="1" fill="hold">
                                              <p:stCondLst>
                                                <p:cond delay="0"/>
                                              </p:stCondLst>
                                            </p:cTn>
                                            <p:tgtEl>
                                              <p:spTgt spid="64"/>
                                            </p:tgtEl>
                                            <p:attrNameLst>
                                              <p:attrName>style.visibility</p:attrName>
                                            </p:attrNameLst>
                                          </p:cBhvr>
                                          <p:to>
                                            <p:strVal val="visible"/>
                                          </p:to>
                                        </p:set>
                                        <p:anim calcmode="lin" valueType="num">
                                          <p:cBhvr>
                                            <p:cTn id="124" dur="500" fill="hold"/>
                                            <p:tgtEl>
                                              <p:spTgt spid="64"/>
                                            </p:tgtEl>
                                            <p:attrNameLst>
                                              <p:attrName>ppt_w</p:attrName>
                                            </p:attrNameLst>
                                          </p:cBhvr>
                                          <p:tavLst>
                                            <p:tav tm="0">
                                              <p:val>
                                                <p:fltVal val="0"/>
                                              </p:val>
                                            </p:tav>
                                            <p:tav tm="100000">
                                              <p:val>
                                                <p:strVal val="#ppt_w"/>
                                              </p:val>
                                            </p:tav>
                                          </p:tavLst>
                                        </p:anim>
                                        <p:anim calcmode="lin" valueType="num">
                                          <p:cBhvr>
                                            <p:cTn id="125" dur="500" fill="hold"/>
                                            <p:tgtEl>
                                              <p:spTgt spid="64"/>
                                            </p:tgtEl>
                                            <p:attrNameLst>
                                              <p:attrName>ppt_h</p:attrName>
                                            </p:attrNameLst>
                                          </p:cBhvr>
                                          <p:tavLst>
                                            <p:tav tm="0">
                                              <p:val>
                                                <p:fltVal val="0"/>
                                              </p:val>
                                            </p:tav>
                                            <p:tav tm="100000">
                                              <p:val>
                                                <p:strVal val="#ppt_h"/>
                                              </p:val>
                                            </p:tav>
                                          </p:tavLst>
                                        </p:anim>
                                        <p:anim calcmode="lin" valueType="num">
                                          <p:cBhvr>
                                            <p:cTn id="126" dur="500" fill="hold"/>
                                            <p:tgtEl>
                                              <p:spTgt spid="64"/>
                                            </p:tgtEl>
                                            <p:attrNameLst>
                                              <p:attrName>ppt_x</p:attrName>
                                            </p:attrNameLst>
                                          </p:cBhvr>
                                          <p:tavLst>
                                            <p:tav tm="0">
                                              <p:val>
                                                <p:fltVal val="0.5"/>
                                              </p:val>
                                            </p:tav>
                                            <p:tav tm="100000">
                                              <p:val>
                                                <p:strVal val="#ppt_x"/>
                                              </p:val>
                                            </p:tav>
                                          </p:tavLst>
                                        </p:anim>
                                        <p:anim calcmode="lin" valueType="num">
                                          <p:cBhvr>
                                            <p:cTn id="127" dur="500" fill="hold"/>
                                            <p:tgtEl>
                                              <p:spTgt spid="64"/>
                                            </p:tgtEl>
                                            <p:attrNameLst>
                                              <p:attrName>ppt_y</p:attrName>
                                            </p:attrNameLst>
                                          </p:cBhvr>
                                          <p:tavLst>
                                            <p:tav tm="0">
                                              <p:val>
                                                <p:fltVal val="0.5"/>
                                              </p:val>
                                            </p:tav>
                                            <p:tav tm="100000">
                                              <p:val>
                                                <p:strVal val="#ppt_y"/>
                                              </p:val>
                                            </p:tav>
                                          </p:tavLst>
                                        </p:anim>
                                      </p:childTnLst>
                                    </p:cTn>
                                  </p:par>
                                  <p:par>
                                    <p:cTn id="128" presetID="23" presetClass="entr" presetSubtype="528" fill="hold" grpId="0" nodeType="withEffect">
                                      <p:stCondLst>
                                        <p:cond delay="0"/>
                                      </p:stCondLst>
                                      <p:childTnLst>
                                        <p:set>
                                          <p:cBhvr>
                                            <p:cTn id="129" dur="1" fill="hold">
                                              <p:stCondLst>
                                                <p:cond delay="0"/>
                                              </p:stCondLst>
                                            </p:cTn>
                                            <p:tgtEl>
                                              <p:spTgt spid="105"/>
                                            </p:tgtEl>
                                            <p:attrNameLst>
                                              <p:attrName>style.visibility</p:attrName>
                                            </p:attrNameLst>
                                          </p:cBhvr>
                                          <p:to>
                                            <p:strVal val="visible"/>
                                          </p:to>
                                        </p:set>
                                        <p:anim calcmode="lin" valueType="num">
                                          <p:cBhvr>
                                            <p:cTn id="130" dur="500" fill="hold"/>
                                            <p:tgtEl>
                                              <p:spTgt spid="105"/>
                                            </p:tgtEl>
                                            <p:attrNameLst>
                                              <p:attrName>ppt_w</p:attrName>
                                            </p:attrNameLst>
                                          </p:cBhvr>
                                          <p:tavLst>
                                            <p:tav tm="0">
                                              <p:val>
                                                <p:fltVal val="0"/>
                                              </p:val>
                                            </p:tav>
                                            <p:tav tm="100000">
                                              <p:val>
                                                <p:strVal val="#ppt_w"/>
                                              </p:val>
                                            </p:tav>
                                          </p:tavLst>
                                        </p:anim>
                                        <p:anim calcmode="lin" valueType="num">
                                          <p:cBhvr>
                                            <p:cTn id="131" dur="500" fill="hold"/>
                                            <p:tgtEl>
                                              <p:spTgt spid="105"/>
                                            </p:tgtEl>
                                            <p:attrNameLst>
                                              <p:attrName>ppt_h</p:attrName>
                                            </p:attrNameLst>
                                          </p:cBhvr>
                                          <p:tavLst>
                                            <p:tav tm="0">
                                              <p:val>
                                                <p:fltVal val="0"/>
                                              </p:val>
                                            </p:tav>
                                            <p:tav tm="100000">
                                              <p:val>
                                                <p:strVal val="#ppt_h"/>
                                              </p:val>
                                            </p:tav>
                                          </p:tavLst>
                                        </p:anim>
                                        <p:anim calcmode="lin" valueType="num">
                                          <p:cBhvr>
                                            <p:cTn id="132" dur="500" fill="hold"/>
                                            <p:tgtEl>
                                              <p:spTgt spid="105"/>
                                            </p:tgtEl>
                                            <p:attrNameLst>
                                              <p:attrName>ppt_x</p:attrName>
                                            </p:attrNameLst>
                                          </p:cBhvr>
                                          <p:tavLst>
                                            <p:tav tm="0">
                                              <p:val>
                                                <p:fltVal val="0.5"/>
                                              </p:val>
                                            </p:tav>
                                            <p:tav tm="100000">
                                              <p:val>
                                                <p:strVal val="#ppt_x"/>
                                              </p:val>
                                            </p:tav>
                                          </p:tavLst>
                                        </p:anim>
                                        <p:anim calcmode="lin" valueType="num">
                                          <p:cBhvr>
                                            <p:cTn id="133" dur="500" fill="hold"/>
                                            <p:tgtEl>
                                              <p:spTgt spid="105"/>
                                            </p:tgtEl>
                                            <p:attrNameLst>
                                              <p:attrName>ppt_y</p:attrName>
                                            </p:attrNameLst>
                                          </p:cBhvr>
                                          <p:tavLst>
                                            <p:tav tm="0">
                                              <p:val>
                                                <p:fltVal val="0.5"/>
                                              </p:val>
                                            </p:tav>
                                            <p:tav tm="100000">
                                              <p:val>
                                                <p:strVal val="#ppt_y"/>
                                              </p:val>
                                            </p:tav>
                                          </p:tavLst>
                                        </p:anim>
                                      </p:childTnLst>
                                    </p:cTn>
                                  </p:par>
                                  <p:par>
                                    <p:cTn id="134" presetID="23" presetClass="entr" presetSubtype="528"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 calcmode="lin" valueType="num">
                                          <p:cBhvr>
                                            <p:cTn id="138" dur="500" fill="hold"/>
                                            <p:tgtEl>
                                              <p:spTgt spid="63"/>
                                            </p:tgtEl>
                                            <p:attrNameLst>
                                              <p:attrName>ppt_x</p:attrName>
                                            </p:attrNameLst>
                                          </p:cBhvr>
                                          <p:tavLst>
                                            <p:tav tm="0">
                                              <p:val>
                                                <p:fltVal val="0.5"/>
                                              </p:val>
                                            </p:tav>
                                            <p:tav tm="100000">
                                              <p:val>
                                                <p:strVal val="#ppt_x"/>
                                              </p:val>
                                            </p:tav>
                                          </p:tavLst>
                                        </p:anim>
                                        <p:anim calcmode="lin" valueType="num">
                                          <p:cBhvr>
                                            <p:cTn id="139" dur="500" fill="hold"/>
                                            <p:tgtEl>
                                              <p:spTgt spid="63"/>
                                            </p:tgtEl>
                                            <p:attrNameLst>
                                              <p:attrName>ppt_y</p:attrName>
                                            </p:attrNameLst>
                                          </p:cBhvr>
                                          <p:tavLst>
                                            <p:tav tm="0">
                                              <p:val>
                                                <p:fltVal val="0.5"/>
                                              </p:val>
                                            </p:tav>
                                            <p:tav tm="100000">
                                              <p:val>
                                                <p:strVal val="#ppt_y"/>
                                              </p:val>
                                            </p:tav>
                                          </p:tavLst>
                                        </p:anim>
                                      </p:childTnLst>
                                    </p:cTn>
                                  </p:par>
                                  <p:par>
                                    <p:cTn id="140" presetID="23" presetClass="entr" presetSubtype="528" fill="hold" grpId="0" nodeType="withEffect">
                                      <p:stCondLst>
                                        <p:cond delay="400"/>
                                      </p:stCondLst>
                                      <p:childTnLst>
                                        <p:set>
                                          <p:cBhvr>
                                            <p:cTn id="141" dur="1" fill="hold">
                                              <p:stCondLst>
                                                <p:cond delay="0"/>
                                              </p:stCondLst>
                                            </p:cTn>
                                            <p:tgtEl>
                                              <p:spTgt spid="66"/>
                                            </p:tgtEl>
                                            <p:attrNameLst>
                                              <p:attrName>style.visibility</p:attrName>
                                            </p:attrNameLst>
                                          </p:cBhvr>
                                          <p:to>
                                            <p:strVal val="visible"/>
                                          </p:to>
                                        </p:set>
                                        <p:anim calcmode="lin" valueType="num">
                                          <p:cBhvr>
                                            <p:cTn id="142" dur="500" fill="hold"/>
                                            <p:tgtEl>
                                              <p:spTgt spid="66"/>
                                            </p:tgtEl>
                                            <p:attrNameLst>
                                              <p:attrName>ppt_w</p:attrName>
                                            </p:attrNameLst>
                                          </p:cBhvr>
                                          <p:tavLst>
                                            <p:tav tm="0">
                                              <p:val>
                                                <p:fltVal val="0"/>
                                              </p:val>
                                            </p:tav>
                                            <p:tav tm="100000">
                                              <p:val>
                                                <p:strVal val="#ppt_w"/>
                                              </p:val>
                                            </p:tav>
                                          </p:tavLst>
                                        </p:anim>
                                        <p:anim calcmode="lin" valueType="num">
                                          <p:cBhvr>
                                            <p:cTn id="143" dur="500" fill="hold"/>
                                            <p:tgtEl>
                                              <p:spTgt spid="66"/>
                                            </p:tgtEl>
                                            <p:attrNameLst>
                                              <p:attrName>ppt_h</p:attrName>
                                            </p:attrNameLst>
                                          </p:cBhvr>
                                          <p:tavLst>
                                            <p:tav tm="0">
                                              <p:val>
                                                <p:fltVal val="0"/>
                                              </p:val>
                                            </p:tav>
                                            <p:tav tm="100000">
                                              <p:val>
                                                <p:strVal val="#ppt_h"/>
                                              </p:val>
                                            </p:tav>
                                          </p:tavLst>
                                        </p:anim>
                                        <p:anim calcmode="lin" valueType="num">
                                          <p:cBhvr>
                                            <p:cTn id="144" dur="500" fill="hold"/>
                                            <p:tgtEl>
                                              <p:spTgt spid="66"/>
                                            </p:tgtEl>
                                            <p:attrNameLst>
                                              <p:attrName>ppt_x</p:attrName>
                                            </p:attrNameLst>
                                          </p:cBhvr>
                                          <p:tavLst>
                                            <p:tav tm="0">
                                              <p:val>
                                                <p:fltVal val="0.5"/>
                                              </p:val>
                                            </p:tav>
                                            <p:tav tm="100000">
                                              <p:val>
                                                <p:strVal val="#ppt_x"/>
                                              </p:val>
                                            </p:tav>
                                          </p:tavLst>
                                        </p:anim>
                                        <p:anim calcmode="lin" valueType="num">
                                          <p:cBhvr>
                                            <p:cTn id="145" dur="500" fill="hold"/>
                                            <p:tgtEl>
                                              <p:spTgt spid="66"/>
                                            </p:tgtEl>
                                            <p:attrNameLst>
                                              <p:attrName>ppt_y</p:attrName>
                                            </p:attrNameLst>
                                          </p:cBhvr>
                                          <p:tavLst>
                                            <p:tav tm="0">
                                              <p:val>
                                                <p:fltVal val="0.5"/>
                                              </p:val>
                                            </p:tav>
                                            <p:tav tm="100000">
                                              <p:val>
                                                <p:strVal val="#ppt_y"/>
                                              </p:val>
                                            </p:tav>
                                          </p:tavLst>
                                        </p:anim>
                                      </p:childTnLst>
                                    </p:cTn>
                                  </p:par>
                                  <p:par>
                                    <p:cTn id="146" presetID="23" presetClass="entr" presetSubtype="528" fill="hold" grpId="0" nodeType="withEffect">
                                      <p:stCondLst>
                                        <p:cond delay="300"/>
                                      </p:stCondLst>
                                      <p:childTnLst>
                                        <p:set>
                                          <p:cBhvr>
                                            <p:cTn id="147" dur="1" fill="hold">
                                              <p:stCondLst>
                                                <p:cond delay="0"/>
                                              </p:stCondLst>
                                            </p:cTn>
                                            <p:tgtEl>
                                              <p:spTgt spid="71"/>
                                            </p:tgtEl>
                                            <p:attrNameLst>
                                              <p:attrName>style.visibility</p:attrName>
                                            </p:attrNameLst>
                                          </p:cBhvr>
                                          <p:to>
                                            <p:strVal val="visible"/>
                                          </p:to>
                                        </p:set>
                                        <p:anim calcmode="lin" valueType="num">
                                          <p:cBhvr>
                                            <p:cTn id="148" dur="500" fill="hold"/>
                                            <p:tgtEl>
                                              <p:spTgt spid="71"/>
                                            </p:tgtEl>
                                            <p:attrNameLst>
                                              <p:attrName>ppt_w</p:attrName>
                                            </p:attrNameLst>
                                          </p:cBhvr>
                                          <p:tavLst>
                                            <p:tav tm="0">
                                              <p:val>
                                                <p:fltVal val="0"/>
                                              </p:val>
                                            </p:tav>
                                            <p:tav tm="100000">
                                              <p:val>
                                                <p:strVal val="#ppt_w"/>
                                              </p:val>
                                            </p:tav>
                                          </p:tavLst>
                                        </p:anim>
                                        <p:anim calcmode="lin" valueType="num">
                                          <p:cBhvr>
                                            <p:cTn id="149" dur="500" fill="hold"/>
                                            <p:tgtEl>
                                              <p:spTgt spid="71"/>
                                            </p:tgtEl>
                                            <p:attrNameLst>
                                              <p:attrName>ppt_h</p:attrName>
                                            </p:attrNameLst>
                                          </p:cBhvr>
                                          <p:tavLst>
                                            <p:tav tm="0">
                                              <p:val>
                                                <p:fltVal val="0"/>
                                              </p:val>
                                            </p:tav>
                                            <p:tav tm="100000">
                                              <p:val>
                                                <p:strVal val="#ppt_h"/>
                                              </p:val>
                                            </p:tav>
                                          </p:tavLst>
                                        </p:anim>
                                        <p:anim calcmode="lin" valueType="num">
                                          <p:cBhvr>
                                            <p:cTn id="150" dur="500" fill="hold"/>
                                            <p:tgtEl>
                                              <p:spTgt spid="71"/>
                                            </p:tgtEl>
                                            <p:attrNameLst>
                                              <p:attrName>ppt_x</p:attrName>
                                            </p:attrNameLst>
                                          </p:cBhvr>
                                          <p:tavLst>
                                            <p:tav tm="0">
                                              <p:val>
                                                <p:fltVal val="0.5"/>
                                              </p:val>
                                            </p:tav>
                                            <p:tav tm="100000">
                                              <p:val>
                                                <p:strVal val="#ppt_x"/>
                                              </p:val>
                                            </p:tav>
                                          </p:tavLst>
                                        </p:anim>
                                        <p:anim calcmode="lin" valueType="num">
                                          <p:cBhvr>
                                            <p:cTn id="151" dur="500" fill="hold"/>
                                            <p:tgtEl>
                                              <p:spTgt spid="71"/>
                                            </p:tgtEl>
                                            <p:attrNameLst>
                                              <p:attrName>ppt_y</p:attrName>
                                            </p:attrNameLst>
                                          </p:cBhvr>
                                          <p:tavLst>
                                            <p:tav tm="0">
                                              <p:val>
                                                <p:fltVal val="0.5"/>
                                              </p:val>
                                            </p:tav>
                                            <p:tav tm="100000">
                                              <p:val>
                                                <p:strVal val="#ppt_y"/>
                                              </p:val>
                                            </p:tav>
                                          </p:tavLst>
                                        </p:anim>
                                      </p:childTnLst>
                                    </p:cTn>
                                  </p:par>
                                  <p:par>
                                    <p:cTn id="152" presetID="23" presetClass="entr" presetSubtype="528" fill="hold" grpId="0" nodeType="withEffect">
                                      <p:stCondLst>
                                        <p:cond delay="0"/>
                                      </p:stCondLst>
                                      <p:childTnLst>
                                        <p:set>
                                          <p:cBhvr>
                                            <p:cTn id="153" dur="1" fill="hold">
                                              <p:stCondLst>
                                                <p:cond delay="0"/>
                                              </p:stCondLst>
                                            </p:cTn>
                                            <p:tgtEl>
                                              <p:spTgt spid="68"/>
                                            </p:tgtEl>
                                            <p:attrNameLst>
                                              <p:attrName>style.visibility</p:attrName>
                                            </p:attrNameLst>
                                          </p:cBhvr>
                                          <p:to>
                                            <p:strVal val="visible"/>
                                          </p:to>
                                        </p:set>
                                        <p:anim calcmode="lin" valueType="num">
                                          <p:cBhvr>
                                            <p:cTn id="154" dur="500" fill="hold"/>
                                            <p:tgtEl>
                                              <p:spTgt spid="68"/>
                                            </p:tgtEl>
                                            <p:attrNameLst>
                                              <p:attrName>ppt_w</p:attrName>
                                            </p:attrNameLst>
                                          </p:cBhvr>
                                          <p:tavLst>
                                            <p:tav tm="0">
                                              <p:val>
                                                <p:fltVal val="0"/>
                                              </p:val>
                                            </p:tav>
                                            <p:tav tm="100000">
                                              <p:val>
                                                <p:strVal val="#ppt_w"/>
                                              </p:val>
                                            </p:tav>
                                          </p:tavLst>
                                        </p:anim>
                                        <p:anim calcmode="lin" valueType="num">
                                          <p:cBhvr>
                                            <p:cTn id="155" dur="500" fill="hold"/>
                                            <p:tgtEl>
                                              <p:spTgt spid="68"/>
                                            </p:tgtEl>
                                            <p:attrNameLst>
                                              <p:attrName>ppt_h</p:attrName>
                                            </p:attrNameLst>
                                          </p:cBhvr>
                                          <p:tavLst>
                                            <p:tav tm="0">
                                              <p:val>
                                                <p:fltVal val="0"/>
                                              </p:val>
                                            </p:tav>
                                            <p:tav tm="100000">
                                              <p:val>
                                                <p:strVal val="#ppt_h"/>
                                              </p:val>
                                            </p:tav>
                                          </p:tavLst>
                                        </p:anim>
                                        <p:anim calcmode="lin" valueType="num">
                                          <p:cBhvr>
                                            <p:cTn id="156" dur="500" fill="hold"/>
                                            <p:tgtEl>
                                              <p:spTgt spid="68"/>
                                            </p:tgtEl>
                                            <p:attrNameLst>
                                              <p:attrName>ppt_x</p:attrName>
                                            </p:attrNameLst>
                                          </p:cBhvr>
                                          <p:tavLst>
                                            <p:tav tm="0">
                                              <p:val>
                                                <p:fltVal val="0.5"/>
                                              </p:val>
                                            </p:tav>
                                            <p:tav tm="100000">
                                              <p:val>
                                                <p:strVal val="#ppt_x"/>
                                              </p:val>
                                            </p:tav>
                                          </p:tavLst>
                                        </p:anim>
                                        <p:anim calcmode="lin" valueType="num">
                                          <p:cBhvr>
                                            <p:cTn id="157" dur="500" fill="hold"/>
                                            <p:tgtEl>
                                              <p:spTgt spid="68"/>
                                            </p:tgtEl>
                                            <p:attrNameLst>
                                              <p:attrName>ppt_y</p:attrName>
                                            </p:attrNameLst>
                                          </p:cBhvr>
                                          <p:tavLst>
                                            <p:tav tm="0">
                                              <p:val>
                                                <p:fltVal val="0.5"/>
                                              </p:val>
                                            </p:tav>
                                            <p:tav tm="100000">
                                              <p:val>
                                                <p:strVal val="#ppt_y"/>
                                              </p:val>
                                            </p:tav>
                                          </p:tavLst>
                                        </p:anim>
                                      </p:childTnLst>
                                    </p:cTn>
                                  </p:par>
                                  <p:par>
                                    <p:cTn id="158" presetID="23" presetClass="entr" presetSubtype="528" fill="hold" grpId="0" nodeType="withEffect">
                                      <p:stCondLst>
                                        <p:cond delay="100"/>
                                      </p:stCondLst>
                                      <p:childTnLst>
                                        <p:set>
                                          <p:cBhvr>
                                            <p:cTn id="159" dur="1" fill="hold">
                                              <p:stCondLst>
                                                <p:cond delay="0"/>
                                              </p:stCondLst>
                                            </p:cTn>
                                            <p:tgtEl>
                                              <p:spTgt spid="70"/>
                                            </p:tgtEl>
                                            <p:attrNameLst>
                                              <p:attrName>style.visibility</p:attrName>
                                            </p:attrNameLst>
                                          </p:cBhvr>
                                          <p:to>
                                            <p:strVal val="visible"/>
                                          </p:to>
                                        </p:set>
                                        <p:anim calcmode="lin" valueType="num">
                                          <p:cBhvr>
                                            <p:cTn id="160" dur="500" fill="hold"/>
                                            <p:tgtEl>
                                              <p:spTgt spid="70"/>
                                            </p:tgtEl>
                                            <p:attrNameLst>
                                              <p:attrName>ppt_w</p:attrName>
                                            </p:attrNameLst>
                                          </p:cBhvr>
                                          <p:tavLst>
                                            <p:tav tm="0">
                                              <p:val>
                                                <p:fltVal val="0"/>
                                              </p:val>
                                            </p:tav>
                                            <p:tav tm="100000">
                                              <p:val>
                                                <p:strVal val="#ppt_w"/>
                                              </p:val>
                                            </p:tav>
                                          </p:tavLst>
                                        </p:anim>
                                        <p:anim calcmode="lin" valueType="num">
                                          <p:cBhvr>
                                            <p:cTn id="161" dur="500" fill="hold"/>
                                            <p:tgtEl>
                                              <p:spTgt spid="70"/>
                                            </p:tgtEl>
                                            <p:attrNameLst>
                                              <p:attrName>ppt_h</p:attrName>
                                            </p:attrNameLst>
                                          </p:cBhvr>
                                          <p:tavLst>
                                            <p:tav tm="0">
                                              <p:val>
                                                <p:fltVal val="0"/>
                                              </p:val>
                                            </p:tav>
                                            <p:tav tm="100000">
                                              <p:val>
                                                <p:strVal val="#ppt_h"/>
                                              </p:val>
                                            </p:tav>
                                          </p:tavLst>
                                        </p:anim>
                                        <p:anim calcmode="lin" valueType="num">
                                          <p:cBhvr>
                                            <p:cTn id="162" dur="500" fill="hold"/>
                                            <p:tgtEl>
                                              <p:spTgt spid="70"/>
                                            </p:tgtEl>
                                            <p:attrNameLst>
                                              <p:attrName>ppt_x</p:attrName>
                                            </p:attrNameLst>
                                          </p:cBhvr>
                                          <p:tavLst>
                                            <p:tav tm="0">
                                              <p:val>
                                                <p:fltVal val="0.5"/>
                                              </p:val>
                                            </p:tav>
                                            <p:tav tm="100000">
                                              <p:val>
                                                <p:strVal val="#ppt_x"/>
                                              </p:val>
                                            </p:tav>
                                          </p:tavLst>
                                        </p:anim>
                                        <p:anim calcmode="lin" valueType="num">
                                          <p:cBhvr>
                                            <p:cTn id="163" dur="500" fill="hold"/>
                                            <p:tgtEl>
                                              <p:spTgt spid="70"/>
                                            </p:tgtEl>
                                            <p:attrNameLst>
                                              <p:attrName>ppt_y</p:attrName>
                                            </p:attrNameLst>
                                          </p:cBhvr>
                                          <p:tavLst>
                                            <p:tav tm="0">
                                              <p:val>
                                                <p:fltVal val="0.5"/>
                                              </p:val>
                                            </p:tav>
                                            <p:tav tm="100000">
                                              <p:val>
                                                <p:strVal val="#ppt_y"/>
                                              </p:val>
                                            </p:tav>
                                          </p:tavLst>
                                        </p:anim>
                                      </p:childTnLst>
                                    </p:cTn>
                                  </p:par>
                                  <p:par>
                                    <p:cTn id="164" presetID="23" presetClass="entr" presetSubtype="528" fill="hold" grpId="0" nodeType="withEffect">
                                      <p:stCondLst>
                                        <p:cond delay="500"/>
                                      </p:stCondLst>
                                      <p:childTnLst>
                                        <p:set>
                                          <p:cBhvr>
                                            <p:cTn id="165" dur="1" fill="hold">
                                              <p:stCondLst>
                                                <p:cond delay="0"/>
                                              </p:stCondLst>
                                            </p:cTn>
                                            <p:tgtEl>
                                              <p:spTgt spid="60"/>
                                            </p:tgtEl>
                                            <p:attrNameLst>
                                              <p:attrName>style.visibility</p:attrName>
                                            </p:attrNameLst>
                                          </p:cBhvr>
                                          <p:to>
                                            <p:strVal val="visible"/>
                                          </p:to>
                                        </p:set>
                                        <p:anim calcmode="lin" valueType="num">
                                          <p:cBhvr>
                                            <p:cTn id="166" dur="500" fill="hold"/>
                                            <p:tgtEl>
                                              <p:spTgt spid="60"/>
                                            </p:tgtEl>
                                            <p:attrNameLst>
                                              <p:attrName>ppt_w</p:attrName>
                                            </p:attrNameLst>
                                          </p:cBhvr>
                                          <p:tavLst>
                                            <p:tav tm="0">
                                              <p:val>
                                                <p:fltVal val="0"/>
                                              </p:val>
                                            </p:tav>
                                            <p:tav tm="100000">
                                              <p:val>
                                                <p:strVal val="#ppt_w"/>
                                              </p:val>
                                            </p:tav>
                                          </p:tavLst>
                                        </p:anim>
                                        <p:anim calcmode="lin" valueType="num">
                                          <p:cBhvr>
                                            <p:cTn id="167" dur="500" fill="hold"/>
                                            <p:tgtEl>
                                              <p:spTgt spid="60"/>
                                            </p:tgtEl>
                                            <p:attrNameLst>
                                              <p:attrName>ppt_h</p:attrName>
                                            </p:attrNameLst>
                                          </p:cBhvr>
                                          <p:tavLst>
                                            <p:tav tm="0">
                                              <p:val>
                                                <p:fltVal val="0"/>
                                              </p:val>
                                            </p:tav>
                                            <p:tav tm="100000">
                                              <p:val>
                                                <p:strVal val="#ppt_h"/>
                                              </p:val>
                                            </p:tav>
                                          </p:tavLst>
                                        </p:anim>
                                        <p:anim calcmode="lin" valueType="num">
                                          <p:cBhvr>
                                            <p:cTn id="168" dur="500" fill="hold"/>
                                            <p:tgtEl>
                                              <p:spTgt spid="60"/>
                                            </p:tgtEl>
                                            <p:attrNameLst>
                                              <p:attrName>ppt_x</p:attrName>
                                            </p:attrNameLst>
                                          </p:cBhvr>
                                          <p:tavLst>
                                            <p:tav tm="0">
                                              <p:val>
                                                <p:fltVal val="0.5"/>
                                              </p:val>
                                            </p:tav>
                                            <p:tav tm="100000">
                                              <p:val>
                                                <p:strVal val="#ppt_x"/>
                                              </p:val>
                                            </p:tav>
                                          </p:tavLst>
                                        </p:anim>
                                        <p:anim calcmode="lin" valueType="num">
                                          <p:cBhvr>
                                            <p:cTn id="169" dur="500" fill="hold"/>
                                            <p:tgtEl>
                                              <p:spTgt spid="60"/>
                                            </p:tgtEl>
                                            <p:attrNameLst>
                                              <p:attrName>ppt_y</p:attrName>
                                            </p:attrNameLst>
                                          </p:cBhvr>
                                          <p:tavLst>
                                            <p:tav tm="0">
                                              <p:val>
                                                <p:fltVal val="0.5"/>
                                              </p:val>
                                            </p:tav>
                                            <p:tav tm="100000">
                                              <p:val>
                                                <p:strVal val="#ppt_y"/>
                                              </p:val>
                                            </p:tav>
                                          </p:tavLst>
                                        </p:anim>
                                      </p:childTnLst>
                                    </p:cTn>
                                  </p:par>
                                  <p:par>
                                    <p:cTn id="170" presetID="23" presetClass="entr" presetSubtype="528" fill="hold" grpId="0" nodeType="withEffect">
                                      <p:stCondLst>
                                        <p:cond delay="100"/>
                                      </p:stCondLst>
                                      <p:childTnLst>
                                        <p:set>
                                          <p:cBhvr>
                                            <p:cTn id="171" dur="1" fill="hold">
                                              <p:stCondLst>
                                                <p:cond delay="0"/>
                                              </p:stCondLst>
                                            </p:cTn>
                                            <p:tgtEl>
                                              <p:spTgt spid="102"/>
                                            </p:tgtEl>
                                            <p:attrNameLst>
                                              <p:attrName>style.visibility</p:attrName>
                                            </p:attrNameLst>
                                          </p:cBhvr>
                                          <p:to>
                                            <p:strVal val="visible"/>
                                          </p:to>
                                        </p:set>
                                        <p:anim calcmode="lin" valueType="num">
                                          <p:cBhvr>
                                            <p:cTn id="172" dur="500" fill="hold"/>
                                            <p:tgtEl>
                                              <p:spTgt spid="102"/>
                                            </p:tgtEl>
                                            <p:attrNameLst>
                                              <p:attrName>ppt_w</p:attrName>
                                            </p:attrNameLst>
                                          </p:cBhvr>
                                          <p:tavLst>
                                            <p:tav tm="0">
                                              <p:val>
                                                <p:fltVal val="0"/>
                                              </p:val>
                                            </p:tav>
                                            <p:tav tm="100000">
                                              <p:val>
                                                <p:strVal val="#ppt_w"/>
                                              </p:val>
                                            </p:tav>
                                          </p:tavLst>
                                        </p:anim>
                                        <p:anim calcmode="lin" valueType="num">
                                          <p:cBhvr>
                                            <p:cTn id="173" dur="500" fill="hold"/>
                                            <p:tgtEl>
                                              <p:spTgt spid="102"/>
                                            </p:tgtEl>
                                            <p:attrNameLst>
                                              <p:attrName>ppt_h</p:attrName>
                                            </p:attrNameLst>
                                          </p:cBhvr>
                                          <p:tavLst>
                                            <p:tav tm="0">
                                              <p:val>
                                                <p:fltVal val="0"/>
                                              </p:val>
                                            </p:tav>
                                            <p:tav tm="100000">
                                              <p:val>
                                                <p:strVal val="#ppt_h"/>
                                              </p:val>
                                            </p:tav>
                                          </p:tavLst>
                                        </p:anim>
                                        <p:anim calcmode="lin" valueType="num">
                                          <p:cBhvr>
                                            <p:cTn id="174" dur="500" fill="hold"/>
                                            <p:tgtEl>
                                              <p:spTgt spid="102"/>
                                            </p:tgtEl>
                                            <p:attrNameLst>
                                              <p:attrName>ppt_x</p:attrName>
                                            </p:attrNameLst>
                                          </p:cBhvr>
                                          <p:tavLst>
                                            <p:tav tm="0">
                                              <p:val>
                                                <p:fltVal val="0.5"/>
                                              </p:val>
                                            </p:tav>
                                            <p:tav tm="100000">
                                              <p:val>
                                                <p:strVal val="#ppt_x"/>
                                              </p:val>
                                            </p:tav>
                                          </p:tavLst>
                                        </p:anim>
                                        <p:anim calcmode="lin" valueType="num">
                                          <p:cBhvr>
                                            <p:cTn id="175" dur="500" fill="hold"/>
                                            <p:tgtEl>
                                              <p:spTgt spid="102"/>
                                            </p:tgtEl>
                                            <p:attrNameLst>
                                              <p:attrName>ppt_y</p:attrName>
                                            </p:attrNameLst>
                                          </p:cBhvr>
                                          <p:tavLst>
                                            <p:tav tm="0">
                                              <p:val>
                                                <p:fltVal val="0.5"/>
                                              </p:val>
                                            </p:tav>
                                            <p:tav tm="100000">
                                              <p:val>
                                                <p:strVal val="#ppt_y"/>
                                              </p:val>
                                            </p:tav>
                                          </p:tavLst>
                                        </p:anim>
                                      </p:childTnLst>
                                    </p:cTn>
                                  </p:par>
                                  <p:par>
                                    <p:cTn id="176" presetID="23" presetClass="entr" presetSubtype="528" fill="hold" grpId="0" nodeType="withEffect">
                                      <p:stCondLst>
                                        <p:cond delay="300"/>
                                      </p:stCondLst>
                                      <p:childTnLst>
                                        <p:set>
                                          <p:cBhvr>
                                            <p:cTn id="177" dur="1" fill="hold">
                                              <p:stCondLst>
                                                <p:cond delay="0"/>
                                              </p:stCondLst>
                                            </p:cTn>
                                            <p:tgtEl>
                                              <p:spTgt spid="99"/>
                                            </p:tgtEl>
                                            <p:attrNameLst>
                                              <p:attrName>style.visibility</p:attrName>
                                            </p:attrNameLst>
                                          </p:cBhvr>
                                          <p:to>
                                            <p:strVal val="visible"/>
                                          </p:to>
                                        </p:set>
                                        <p:anim calcmode="lin" valueType="num">
                                          <p:cBhvr>
                                            <p:cTn id="178" dur="500" fill="hold"/>
                                            <p:tgtEl>
                                              <p:spTgt spid="99"/>
                                            </p:tgtEl>
                                            <p:attrNameLst>
                                              <p:attrName>ppt_w</p:attrName>
                                            </p:attrNameLst>
                                          </p:cBhvr>
                                          <p:tavLst>
                                            <p:tav tm="0">
                                              <p:val>
                                                <p:fltVal val="0"/>
                                              </p:val>
                                            </p:tav>
                                            <p:tav tm="100000">
                                              <p:val>
                                                <p:strVal val="#ppt_w"/>
                                              </p:val>
                                            </p:tav>
                                          </p:tavLst>
                                        </p:anim>
                                        <p:anim calcmode="lin" valueType="num">
                                          <p:cBhvr>
                                            <p:cTn id="179" dur="500" fill="hold"/>
                                            <p:tgtEl>
                                              <p:spTgt spid="99"/>
                                            </p:tgtEl>
                                            <p:attrNameLst>
                                              <p:attrName>ppt_h</p:attrName>
                                            </p:attrNameLst>
                                          </p:cBhvr>
                                          <p:tavLst>
                                            <p:tav tm="0">
                                              <p:val>
                                                <p:fltVal val="0"/>
                                              </p:val>
                                            </p:tav>
                                            <p:tav tm="100000">
                                              <p:val>
                                                <p:strVal val="#ppt_h"/>
                                              </p:val>
                                            </p:tav>
                                          </p:tavLst>
                                        </p:anim>
                                        <p:anim calcmode="lin" valueType="num">
                                          <p:cBhvr>
                                            <p:cTn id="180" dur="500" fill="hold"/>
                                            <p:tgtEl>
                                              <p:spTgt spid="99"/>
                                            </p:tgtEl>
                                            <p:attrNameLst>
                                              <p:attrName>ppt_x</p:attrName>
                                            </p:attrNameLst>
                                          </p:cBhvr>
                                          <p:tavLst>
                                            <p:tav tm="0">
                                              <p:val>
                                                <p:fltVal val="0.5"/>
                                              </p:val>
                                            </p:tav>
                                            <p:tav tm="100000">
                                              <p:val>
                                                <p:strVal val="#ppt_x"/>
                                              </p:val>
                                            </p:tav>
                                          </p:tavLst>
                                        </p:anim>
                                        <p:anim calcmode="lin" valueType="num">
                                          <p:cBhvr>
                                            <p:cTn id="181" dur="500" fill="hold"/>
                                            <p:tgtEl>
                                              <p:spTgt spid="99"/>
                                            </p:tgtEl>
                                            <p:attrNameLst>
                                              <p:attrName>ppt_y</p:attrName>
                                            </p:attrNameLst>
                                          </p:cBhvr>
                                          <p:tavLst>
                                            <p:tav tm="0">
                                              <p:val>
                                                <p:fltVal val="0.5"/>
                                              </p:val>
                                            </p:tav>
                                            <p:tav tm="100000">
                                              <p:val>
                                                <p:strVal val="#ppt_y"/>
                                              </p:val>
                                            </p:tav>
                                          </p:tavLst>
                                        </p:anim>
                                      </p:childTnLst>
                                    </p:cTn>
                                  </p:par>
                                  <p:par>
                                    <p:cTn id="182" presetID="23" presetClass="entr" presetSubtype="528" fill="hold" grpId="0" nodeType="withEffect">
                                      <p:stCondLst>
                                        <p:cond delay="300"/>
                                      </p:stCondLst>
                                      <p:childTnLst>
                                        <p:set>
                                          <p:cBhvr>
                                            <p:cTn id="183" dur="1" fill="hold">
                                              <p:stCondLst>
                                                <p:cond delay="0"/>
                                              </p:stCondLst>
                                            </p:cTn>
                                            <p:tgtEl>
                                              <p:spTgt spid="59"/>
                                            </p:tgtEl>
                                            <p:attrNameLst>
                                              <p:attrName>style.visibility</p:attrName>
                                            </p:attrNameLst>
                                          </p:cBhvr>
                                          <p:to>
                                            <p:strVal val="visible"/>
                                          </p:to>
                                        </p:set>
                                        <p:anim calcmode="lin" valueType="num">
                                          <p:cBhvr>
                                            <p:cTn id="184" dur="500" fill="hold"/>
                                            <p:tgtEl>
                                              <p:spTgt spid="59"/>
                                            </p:tgtEl>
                                            <p:attrNameLst>
                                              <p:attrName>ppt_w</p:attrName>
                                            </p:attrNameLst>
                                          </p:cBhvr>
                                          <p:tavLst>
                                            <p:tav tm="0">
                                              <p:val>
                                                <p:fltVal val="0"/>
                                              </p:val>
                                            </p:tav>
                                            <p:tav tm="100000">
                                              <p:val>
                                                <p:strVal val="#ppt_w"/>
                                              </p:val>
                                            </p:tav>
                                          </p:tavLst>
                                        </p:anim>
                                        <p:anim calcmode="lin" valueType="num">
                                          <p:cBhvr>
                                            <p:cTn id="185" dur="500" fill="hold"/>
                                            <p:tgtEl>
                                              <p:spTgt spid="59"/>
                                            </p:tgtEl>
                                            <p:attrNameLst>
                                              <p:attrName>ppt_h</p:attrName>
                                            </p:attrNameLst>
                                          </p:cBhvr>
                                          <p:tavLst>
                                            <p:tav tm="0">
                                              <p:val>
                                                <p:fltVal val="0"/>
                                              </p:val>
                                            </p:tav>
                                            <p:tav tm="100000">
                                              <p:val>
                                                <p:strVal val="#ppt_h"/>
                                              </p:val>
                                            </p:tav>
                                          </p:tavLst>
                                        </p:anim>
                                        <p:anim calcmode="lin" valueType="num">
                                          <p:cBhvr>
                                            <p:cTn id="186" dur="500" fill="hold"/>
                                            <p:tgtEl>
                                              <p:spTgt spid="59"/>
                                            </p:tgtEl>
                                            <p:attrNameLst>
                                              <p:attrName>ppt_x</p:attrName>
                                            </p:attrNameLst>
                                          </p:cBhvr>
                                          <p:tavLst>
                                            <p:tav tm="0">
                                              <p:val>
                                                <p:fltVal val="0.5"/>
                                              </p:val>
                                            </p:tav>
                                            <p:tav tm="100000">
                                              <p:val>
                                                <p:strVal val="#ppt_x"/>
                                              </p:val>
                                            </p:tav>
                                          </p:tavLst>
                                        </p:anim>
                                        <p:anim calcmode="lin" valueType="num">
                                          <p:cBhvr>
                                            <p:cTn id="187" dur="500" fill="hold"/>
                                            <p:tgtEl>
                                              <p:spTgt spid="59"/>
                                            </p:tgtEl>
                                            <p:attrNameLst>
                                              <p:attrName>ppt_y</p:attrName>
                                            </p:attrNameLst>
                                          </p:cBhvr>
                                          <p:tavLst>
                                            <p:tav tm="0">
                                              <p:val>
                                                <p:fltVal val="0.5"/>
                                              </p:val>
                                            </p:tav>
                                            <p:tav tm="100000">
                                              <p:val>
                                                <p:strVal val="#ppt_y"/>
                                              </p:val>
                                            </p:tav>
                                          </p:tavLst>
                                        </p:anim>
                                      </p:childTnLst>
                                    </p:cTn>
                                  </p:par>
                                  <p:par>
                                    <p:cTn id="188" presetID="23" presetClass="entr" presetSubtype="528" fill="hold" grpId="0" nodeType="withEffect">
                                      <p:stCondLst>
                                        <p:cond delay="200"/>
                                      </p:stCondLst>
                                      <p:childTnLst>
                                        <p:set>
                                          <p:cBhvr>
                                            <p:cTn id="189" dur="1" fill="hold">
                                              <p:stCondLst>
                                                <p:cond delay="0"/>
                                              </p:stCondLst>
                                            </p:cTn>
                                            <p:tgtEl>
                                              <p:spTgt spid="58"/>
                                            </p:tgtEl>
                                            <p:attrNameLst>
                                              <p:attrName>style.visibility</p:attrName>
                                            </p:attrNameLst>
                                          </p:cBhvr>
                                          <p:to>
                                            <p:strVal val="visible"/>
                                          </p:to>
                                        </p:set>
                                        <p:anim calcmode="lin" valueType="num">
                                          <p:cBhvr>
                                            <p:cTn id="190" dur="500" fill="hold"/>
                                            <p:tgtEl>
                                              <p:spTgt spid="58"/>
                                            </p:tgtEl>
                                            <p:attrNameLst>
                                              <p:attrName>ppt_w</p:attrName>
                                            </p:attrNameLst>
                                          </p:cBhvr>
                                          <p:tavLst>
                                            <p:tav tm="0">
                                              <p:val>
                                                <p:fltVal val="0"/>
                                              </p:val>
                                            </p:tav>
                                            <p:tav tm="100000">
                                              <p:val>
                                                <p:strVal val="#ppt_w"/>
                                              </p:val>
                                            </p:tav>
                                          </p:tavLst>
                                        </p:anim>
                                        <p:anim calcmode="lin" valueType="num">
                                          <p:cBhvr>
                                            <p:cTn id="191" dur="500" fill="hold"/>
                                            <p:tgtEl>
                                              <p:spTgt spid="58"/>
                                            </p:tgtEl>
                                            <p:attrNameLst>
                                              <p:attrName>ppt_h</p:attrName>
                                            </p:attrNameLst>
                                          </p:cBhvr>
                                          <p:tavLst>
                                            <p:tav tm="0">
                                              <p:val>
                                                <p:fltVal val="0"/>
                                              </p:val>
                                            </p:tav>
                                            <p:tav tm="100000">
                                              <p:val>
                                                <p:strVal val="#ppt_h"/>
                                              </p:val>
                                            </p:tav>
                                          </p:tavLst>
                                        </p:anim>
                                        <p:anim calcmode="lin" valueType="num">
                                          <p:cBhvr>
                                            <p:cTn id="192" dur="500" fill="hold"/>
                                            <p:tgtEl>
                                              <p:spTgt spid="58"/>
                                            </p:tgtEl>
                                            <p:attrNameLst>
                                              <p:attrName>ppt_x</p:attrName>
                                            </p:attrNameLst>
                                          </p:cBhvr>
                                          <p:tavLst>
                                            <p:tav tm="0">
                                              <p:val>
                                                <p:fltVal val="0.5"/>
                                              </p:val>
                                            </p:tav>
                                            <p:tav tm="100000">
                                              <p:val>
                                                <p:strVal val="#ppt_x"/>
                                              </p:val>
                                            </p:tav>
                                          </p:tavLst>
                                        </p:anim>
                                        <p:anim calcmode="lin" valueType="num">
                                          <p:cBhvr>
                                            <p:cTn id="193" dur="500" fill="hold"/>
                                            <p:tgtEl>
                                              <p:spTgt spid="58"/>
                                            </p:tgtEl>
                                            <p:attrNameLst>
                                              <p:attrName>ppt_y</p:attrName>
                                            </p:attrNameLst>
                                          </p:cBhvr>
                                          <p:tavLst>
                                            <p:tav tm="0">
                                              <p:val>
                                                <p:fltVal val="0.5"/>
                                              </p:val>
                                            </p:tav>
                                            <p:tav tm="100000">
                                              <p:val>
                                                <p:strVal val="#ppt_y"/>
                                              </p:val>
                                            </p:tav>
                                          </p:tavLst>
                                        </p:anim>
                                      </p:childTnLst>
                                    </p:cTn>
                                  </p:par>
                                  <p:par>
                                    <p:cTn id="194" presetID="23" presetClass="entr" presetSubtype="528" fill="hold" grpId="0" nodeType="withEffect">
                                      <p:stCondLst>
                                        <p:cond delay="100"/>
                                      </p:stCondLst>
                                      <p:childTnLst>
                                        <p:set>
                                          <p:cBhvr>
                                            <p:cTn id="195" dur="1" fill="hold">
                                              <p:stCondLst>
                                                <p:cond delay="0"/>
                                              </p:stCondLst>
                                            </p:cTn>
                                            <p:tgtEl>
                                              <p:spTgt spid="57"/>
                                            </p:tgtEl>
                                            <p:attrNameLst>
                                              <p:attrName>style.visibility</p:attrName>
                                            </p:attrNameLst>
                                          </p:cBhvr>
                                          <p:to>
                                            <p:strVal val="visible"/>
                                          </p:to>
                                        </p:set>
                                        <p:anim calcmode="lin" valueType="num">
                                          <p:cBhvr>
                                            <p:cTn id="196" dur="500" fill="hold"/>
                                            <p:tgtEl>
                                              <p:spTgt spid="57"/>
                                            </p:tgtEl>
                                            <p:attrNameLst>
                                              <p:attrName>ppt_w</p:attrName>
                                            </p:attrNameLst>
                                          </p:cBhvr>
                                          <p:tavLst>
                                            <p:tav tm="0">
                                              <p:val>
                                                <p:fltVal val="0"/>
                                              </p:val>
                                            </p:tav>
                                            <p:tav tm="100000">
                                              <p:val>
                                                <p:strVal val="#ppt_w"/>
                                              </p:val>
                                            </p:tav>
                                          </p:tavLst>
                                        </p:anim>
                                        <p:anim calcmode="lin" valueType="num">
                                          <p:cBhvr>
                                            <p:cTn id="197" dur="500" fill="hold"/>
                                            <p:tgtEl>
                                              <p:spTgt spid="57"/>
                                            </p:tgtEl>
                                            <p:attrNameLst>
                                              <p:attrName>ppt_h</p:attrName>
                                            </p:attrNameLst>
                                          </p:cBhvr>
                                          <p:tavLst>
                                            <p:tav tm="0">
                                              <p:val>
                                                <p:fltVal val="0"/>
                                              </p:val>
                                            </p:tav>
                                            <p:tav tm="100000">
                                              <p:val>
                                                <p:strVal val="#ppt_h"/>
                                              </p:val>
                                            </p:tav>
                                          </p:tavLst>
                                        </p:anim>
                                        <p:anim calcmode="lin" valueType="num">
                                          <p:cBhvr>
                                            <p:cTn id="198" dur="500" fill="hold"/>
                                            <p:tgtEl>
                                              <p:spTgt spid="57"/>
                                            </p:tgtEl>
                                            <p:attrNameLst>
                                              <p:attrName>ppt_x</p:attrName>
                                            </p:attrNameLst>
                                          </p:cBhvr>
                                          <p:tavLst>
                                            <p:tav tm="0">
                                              <p:val>
                                                <p:fltVal val="0.5"/>
                                              </p:val>
                                            </p:tav>
                                            <p:tav tm="100000">
                                              <p:val>
                                                <p:strVal val="#ppt_x"/>
                                              </p:val>
                                            </p:tav>
                                          </p:tavLst>
                                        </p:anim>
                                        <p:anim calcmode="lin" valueType="num">
                                          <p:cBhvr>
                                            <p:cTn id="199" dur="500" fill="hold"/>
                                            <p:tgtEl>
                                              <p:spTgt spid="57"/>
                                            </p:tgtEl>
                                            <p:attrNameLst>
                                              <p:attrName>ppt_y</p:attrName>
                                            </p:attrNameLst>
                                          </p:cBhvr>
                                          <p:tavLst>
                                            <p:tav tm="0">
                                              <p:val>
                                                <p:fltVal val="0.5"/>
                                              </p:val>
                                            </p:tav>
                                            <p:tav tm="100000">
                                              <p:val>
                                                <p:strVal val="#ppt_y"/>
                                              </p:val>
                                            </p:tav>
                                          </p:tavLst>
                                        </p:anim>
                                      </p:childTnLst>
                                    </p:cTn>
                                  </p:par>
                                  <p:par>
                                    <p:cTn id="200" presetID="23" presetClass="entr" presetSubtype="528" fill="hold" grpId="0" nodeType="withEffect">
                                      <p:stCondLst>
                                        <p:cond delay="0"/>
                                      </p:stCondLst>
                                      <p:childTnLst>
                                        <p:set>
                                          <p:cBhvr>
                                            <p:cTn id="201" dur="1" fill="hold">
                                              <p:stCondLst>
                                                <p:cond delay="0"/>
                                              </p:stCondLst>
                                            </p:cTn>
                                            <p:tgtEl>
                                              <p:spTgt spid="56"/>
                                            </p:tgtEl>
                                            <p:attrNameLst>
                                              <p:attrName>style.visibility</p:attrName>
                                            </p:attrNameLst>
                                          </p:cBhvr>
                                          <p:to>
                                            <p:strVal val="visible"/>
                                          </p:to>
                                        </p:set>
                                        <p:anim calcmode="lin" valueType="num">
                                          <p:cBhvr>
                                            <p:cTn id="202" dur="500" fill="hold"/>
                                            <p:tgtEl>
                                              <p:spTgt spid="56"/>
                                            </p:tgtEl>
                                            <p:attrNameLst>
                                              <p:attrName>ppt_w</p:attrName>
                                            </p:attrNameLst>
                                          </p:cBhvr>
                                          <p:tavLst>
                                            <p:tav tm="0">
                                              <p:val>
                                                <p:fltVal val="0"/>
                                              </p:val>
                                            </p:tav>
                                            <p:tav tm="100000">
                                              <p:val>
                                                <p:strVal val="#ppt_w"/>
                                              </p:val>
                                            </p:tav>
                                          </p:tavLst>
                                        </p:anim>
                                        <p:anim calcmode="lin" valueType="num">
                                          <p:cBhvr>
                                            <p:cTn id="203" dur="500" fill="hold"/>
                                            <p:tgtEl>
                                              <p:spTgt spid="56"/>
                                            </p:tgtEl>
                                            <p:attrNameLst>
                                              <p:attrName>ppt_h</p:attrName>
                                            </p:attrNameLst>
                                          </p:cBhvr>
                                          <p:tavLst>
                                            <p:tav tm="0">
                                              <p:val>
                                                <p:fltVal val="0"/>
                                              </p:val>
                                            </p:tav>
                                            <p:tav tm="100000">
                                              <p:val>
                                                <p:strVal val="#ppt_h"/>
                                              </p:val>
                                            </p:tav>
                                          </p:tavLst>
                                        </p:anim>
                                        <p:anim calcmode="lin" valueType="num">
                                          <p:cBhvr>
                                            <p:cTn id="204" dur="500" fill="hold"/>
                                            <p:tgtEl>
                                              <p:spTgt spid="56"/>
                                            </p:tgtEl>
                                            <p:attrNameLst>
                                              <p:attrName>ppt_x</p:attrName>
                                            </p:attrNameLst>
                                          </p:cBhvr>
                                          <p:tavLst>
                                            <p:tav tm="0">
                                              <p:val>
                                                <p:fltVal val="0.5"/>
                                              </p:val>
                                            </p:tav>
                                            <p:tav tm="100000">
                                              <p:val>
                                                <p:strVal val="#ppt_x"/>
                                              </p:val>
                                            </p:tav>
                                          </p:tavLst>
                                        </p:anim>
                                        <p:anim calcmode="lin" valueType="num">
                                          <p:cBhvr>
                                            <p:cTn id="205" dur="500" fill="hold"/>
                                            <p:tgtEl>
                                              <p:spTgt spid="56"/>
                                            </p:tgtEl>
                                            <p:attrNameLst>
                                              <p:attrName>ppt_y</p:attrName>
                                            </p:attrNameLst>
                                          </p:cBhvr>
                                          <p:tavLst>
                                            <p:tav tm="0">
                                              <p:val>
                                                <p:fltVal val="0.5"/>
                                              </p:val>
                                            </p:tav>
                                            <p:tav tm="100000">
                                              <p:val>
                                                <p:strVal val="#ppt_y"/>
                                              </p:val>
                                            </p:tav>
                                          </p:tavLst>
                                        </p:anim>
                                      </p:childTnLst>
                                    </p:cTn>
                                  </p:par>
                                  <p:par>
                                    <p:cTn id="206" presetID="23" presetClass="entr" presetSubtype="528" fill="hold" grpId="0" nodeType="withEffect">
                                      <p:stCondLst>
                                        <p:cond delay="500"/>
                                      </p:stCondLst>
                                      <p:childTnLst>
                                        <p:set>
                                          <p:cBhvr>
                                            <p:cTn id="207" dur="1" fill="hold">
                                              <p:stCondLst>
                                                <p:cond delay="0"/>
                                              </p:stCondLst>
                                            </p:cTn>
                                            <p:tgtEl>
                                              <p:spTgt spid="95"/>
                                            </p:tgtEl>
                                            <p:attrNameLst>
                                              <p:attrName>style.visibility</p:attrName>
                                            </p:attrNameLst>
                                          </p:cBhvr>
                                          <p:to>
                                            <p:strVal val="visible"/>
                                          </p:to>
                                        </p:set>
                                        <p:anim calcmode="lin" valueType="num">
                                          <p:cBhvr>
                                            <p:cTn id="208" dur="500" fill="hold"/>
                                            <p:tgtEl>
                                              <p:spTgt spid="95"/>
                                            </p:tgtEl>
                                            <p:attrNameLst>
                                              <p:attrName>ppt_w</p:attrName>
                                            </p:attrNameLst>
                                          </p:cBhvr>
                                          <p:tavLst>
                                            <p:tav tm="0">
                                              <p:val>
                                                <p:fltVal val="0"/>
                                              </p:val>
                                            </p:tav>
                                            <p:tav tm="100000">
                                              <p:val>
                                                <p:strVal val="#ppt_w"/>
                                              </p:val>
                                            </p:tav>
                                          </p:tavLst>
                                        </p:anim>
                                        <p:anim calcmode="lin" valueType="num">
                                          <p:cBhvr>
                                            <p:cTn id="209" dur="500" fill="hold"/>
                                            <p:tgtEl>
                                              <p:spTgt spid="95"/>
                                            </p:tgtEl>
                                            <p:attrNameLst>
                                              <p:attrName>ppt_h</p:attrName>
                                            </p:attrNameLst>
                                          </p:cBhvr>
                                          <p:tavLst>
                                            <p:tav tm="0">
                                              <p:val>
                                                <p:fltVal val="0"/>
                                              </p:val>
                                            </p:tav>
                                            <p:tav tm="100000">
                                              <p:val>
                                                <p:strVal val="#ppt_h"/>
                                              </p:val>
                                            </p:tav>
                                          </p:tavLst>
                                        </p:anim>
                                        <p:anim calcmode="lin" valueType="num">
                                          <p:cBhvr>
                                            <p:cTn id="210" dur="500" fill="hold"/>
                                            <p:tgtEl>
                                              <p:spTgt spid="95"/>
                                            </p:tgtEl>
                                            <p:attrNameLst>
                                              <p:attrName>ppt_x</p:attrName>
                                            </p:attrNameLst>
                                          </p:cBhvr>
                                          <p:tavLst>
                                            <p:tav tm="0">
                                              <p:val>
                                                <p:fltVal val="0.5"/>
                                              </p:val>
                                            </p:tav>
                                            <p:tav tm="100000">
                                              <p:val>
                                                <p:strVal val="#ppt_x"/>
                                              </p:val>
                                            </p:tav>
                                          </p:tavLst>
                                        </p:anim>
                                        <p:anim calcmode="lin" valueType="num">
                                          <p:cBhvr>
                                            <p:cTn id="211" dur="500" fill="hold"/>
                                            <p:tgtEl>
                                              <p:spTgt spid="95"/>
                                            </p:tgtEl>
                                            <p:attrNameLst>
                                              <p:attrName>ppt_y</p:attrName>
                                            </p:attrNameLst>
                                          </p:cBhvr>
                                          <p:tavLst>
                                            <p:tav tm="0">
                                              <p:val>
                                                <p:fltVal val="0.5"/>
                                              </p:val>
                                            </p:tav>
                                            <p:tav tm="100000">
                                              <p:val>
                                                <p:strVal val="#ppt_y"/>
                                              </p:val>
                                            </p:tav>
                                          </p:tavLst>
                                        </p:anim>
                                      </p:childTnLst>
                                    </p:cTn>
                                  </p:par>
                                  <p:par>
                                    <p:cTn id="212" presetID="23" presetClass="entr" presetSubtype="528" fill="hold" grpId="0" nodeType="withEffect">
                                      <p:stCondLst>
                                        <p:cond delay="100"/>
                                      </p:stCondLst>
                                      <p:childTnLst>
                                        <p:set>
                                          <p:cBhvr>
                                            <p:cTn id="213" dur="1" fill="hold">
                                              <p:stCondLst>
                                                <p:cond delay="0"/>
                                              </p:stCondLst>
                                            </p:cTn>
                                            <p:tgtEl>
                                              <p:spTgt spid="39"/>
                                            </p:tgtEl>
                                            <p:attrNameLst>
                                              <p:attrName>style.visibility</p:attrName>
                                            </p:attrNameLst>
                                          </p:cBhvr>
                                          <p:to>
                                            <p:strVal val="visible"/>
                                          </p:to>
                                        </p:set>
                                        <p:anim calcmode="lin" valueType="num">
                                          <p:cBhvr>
                                            <p:cTn id="214" dur="500" fill="hold"/>
                                            <p:tgtEl>
                                              <p:spTgt spid="39"/>
                                            </p:tgtEl>
                                            <p:attrNameLst>
                                              <p:attrName>ppt_w</p:attrName>
                                            </p:attrNameLst>
                                          </p:cBhvr>
                                          <p:tavLst>
                                            <p:tav tm="0">
                                              <p:val>
                                                <p:fltVal val="0"/>
                                              </p:val>
                                            </p:tav>
                                            <p:tav tm="100000">
                                              <p:val>
                                                <p:strVal val="#ppt_w"/>
                                              </p:val>
                                            </p:tav>
                                          </p:tavLst>
                                        </p:anim>
                                        <p:anim calcmode="lin" valueType="num">
                                          <p:cBhvr>
                                            <p:cTn id="215" dur="500" fill="hold"/>
                                            <p:tgtEl>
                                              <p:spTgt spid="39"/>
                                            </p:tgtEl>
                                            <p:attrNameLst>
                                              <p:attrName>ppt_h</p:attrName>
                                            </p:attrNameLst>
                                          </p:cBhvr>
                                          <p:tavLst>
                                            <p:tav tm="0">
                                              <p:val>
                                                <p:fltVal val="0"/>
                                              </p:val>
                                            </p:tav>
                                            <p:tav tm="100000">
                                              <p:val>
                                                <p:strVal val="#ppt_h"/>
                                              </p:val>
                                            </p:tav>
                                          </p:tavLst>
                                        </p:anim>
                                        <p:anim calcmode="lin" valueType="num">
                                          <p:cBhvr>
                                            <p:cTn id="216" dur="500" fill="hold"/>
                                            <p:tgtEl>
                                              <p:spTgt spid="39"/>
                                            </p:tgtEl>
                                            <p:attrNameLst>
                                              <p:attrName>ppt_x</p:attrName>
                                            </p:attrNameLst>
                                          </p:cBhvr>
                                          <p:tavLst>
                                            <p:tav tm="0">
                                              <p:val>
                                                <p:fltVal val="0.5"/>
                                              </p:val>
                                            </p:tav>
                                            <p:tav tm="100000">
                                              <p:val>
                                                <p:strVal val="#ppt_x"/>
                                              </p:val>
                                            </p:tav>
                                          </p:tavLst>
                                        </p:anim>
                                        <p:anim calcmode="lin" valueType="num">
                                          <p:cBhvr>
                                            <p:cTn id="217" dur="500" fill="hold"/>
                                            <p:tgtEl>
                                              <p:spTgt spid="39"/>
                                            </p:tgtEl>
                                            <p:attrNameLst>
                                              <p:attrName>ppt_y</p:attrName>
                                            </p:attrNameLst>
                                          </p:cBhvr>
                                          <p:tavLst>
                                            <p:tav tm="0">
                                              <p:val>
                                                <p:fltVal val="0.5"/>
                                              </p:val>
                                            </p:tav>
                                            <p:tav tm="100000">
                                              <p:val>
                                                <p:strVal val="#ppt_y"/>
                                              </p:val>
                                            </p:tav>
                                          </p:tavLst>
                                        </p:anim>
                                      </p:childTnLst>
                                    </p:cTn>
                                  </p:par>
                                  <p:par>
                                    <p:cTn id="218" presetID="23" presetClass="entr" presetSubtype="528" fill="hold" grpId="0" nodeType="withEffect">
                                      <p:stCondLst>
                                        <p:cond delay="0"/>
                                      </p:stCondLst>
                                      <p:childTnLst>
                                        <p:set>
                                          <p:cBhvr>
                                            <p:cTn id="219" dur="1" fill="hold">
                                              <p:stCondLst>
                                                <p:cond delay="0"/>
                                              </p:stCondLst>
                                            </p:cTn>
                                            <p:tgtEl>
                                              <p:spTgt spid="38"/>
                                            </p:tgtEl>
                                            <p:attrNameLst>
                                              <p:attrName>style.visibility</p:attrName>
                                            </p:attrNameLst>
                                          </p:cBhvr>
                                          <p:to>
                                            <p:strVal val="visible"/>
                                          </p:to>
                                        </p:set>
                                        <p:anim calcmode="lin" valueType="num">
                                          <p:cBhvr>
                                            <p:cTn id="220" dur="500" fill="hold"/>
                                            <p:tgtEl>
                                              <p:spTgt spid="38"/>
                                            </p:tgtEl>
                                            <p:attrNameLst>
                                              <p:attrName>ppt_w</p:attrName>
                                            </p:attrNameLst>
                                          </p:cBhvr>
                                          <p:tavLst>
                                            <p:tav tm="0">
                                              <p:val>
                                                <p:fltVal val="0"/>
                                              </p:val>
                                            </p:tav>
                                            <p:tav tm="100000">
                                              <p:val>
                                                <p:strVal val="#ppt_w"/>
                                              </p:val>
                                            </p:tav>
                                          </p:tavLst>
                                        </p:anim>
                                        <p:anim calcmode="lin" valueType="num">
                                          <p:cBhvr>
                                            <p:cTn id="221" dur="500" fill="hold"/>
                                            <p:tgtEl>
                                              <p:spTgt spid="38"/>
                                            </p:tgtEl>
                                            <p:attrNameLst>
                                              <p:attrName>ppt_h</p:attrName>
                                            </p:attrNameLst>
                                          </p:cBhvr>
                                          <p:tavLst>
                                            <p:tav tm="0">
                                              <p:val>
                                                <p:fltVal val="0"/>
                                              </p:val>
                                            </p:tav>
                                            <p:tav tm="100000">
                                              <p:val>
                                                <p:strVal val="#ppt_h"/>
                                              </p:val>
                                            </p:tav>
                                          </p:tavLst>
                                        </p:anim>
                                        <p:anim calcmode="lin" valueType="num">
                                          <p:cBhvr>
                                            <p:cTn id="222" dur="500" fill="hold"/>
                                            <p:tgtEl>
                                              <p:spTgt spid="38"/>
                                            </p:tgtEl>
                                            <p:attrNameLst>
                                              <p:attrName>ppt_x</p:attrName>
                                            </p:attrNameLst>
                                          </p:cBhvr>
                                          <p:tavLst>
                                            <p:tav tm="0">
                                              <p:val>
                                                <p:fltVal val="0.5"/>
                                              </p:val>
                                            </p:tav>
                                            <p:tav tm="100000">
                                              <p:val>
                                                <p:strVal val="#ppt_x"/>
                                              </p:val>
                                            </p:tav>
                                          </p:tavLst>
                                        </p:anim>
                                        <p:anim calcmode="lin" valueType="num">
                                          <p:cBhvr>
                                            <p:cTn id="223" dur="500" fill="hold"/>
                                            <p:tgtEl>
                                              <p:spTgt spid="38"/>
                                            </p:tgtEl>
                                            <p:attrNameLst>
                                              <p:attrName>ppt_y</p:attrName>
                                            </p:attrNameLst>
                                          </p:cBhvr>
                                          <p:tavLst>
                                            <p:tav tm="0">
                                              <p:val>
                                                <p:fltVal val="0.5"/>
                                              </p:val>
                                            </p:tav>
                                            <p:tav tm="100000">
                                              <p:val>
                                                <p:strVal val="#ppt_y"/>
                                              </p:val>
                                            </p:tav>
                                          </p:tavLst>
                                        </p:anim>
                                      </p:childTnLst>
                                    </p:cTn>
                                  </p:par>
                                  <p:par>
                                    <p:cTn id="224" presetID="23" presetClass="entr" presetSubtype="528" fill="hold" grpId="0" nodeType="withEffect">
                                      <p:stCondLst>
                                        <p:cond delay="100"/>
                                      </p:stCondLst>
                                      <p:childTnLst>
                                        <p:set>
                                          <p:cBhvr>
                                            <p:cTn id="225" dur="1" fill="hold">
                                              <p:stCondLst>
                                                <p:cond delay="0"/>
                                              </p:stCondLst>
                                            </p:cTn>
                                            <p:tgtEl>
                                              <p:spTgt spid="92"/>
                                            </p:tgtEl>
                                            <p:attrNameLst>
                                              <p:attrName>style.visibility</p:attrName>
                                            </p:attrNameLst>
                                          </p:cBhvr>
                                          <p:to>
                                            <p:strVal val="visible"/>
                                          </p:to>
                                        </p:set>
                                        <p:anim calcmode="lin" valueType="num">
                                          <p:cBhvr>
                                            <p:cTn id="226" dur="500" fill="hold"/>
                                            <p:tgtEl>
                                              <p:spTgt spid="92"/>
                                            </p:tgtEl>
                                            <p:attrNameLst>
                                              <p:attrName>ppt_w</p:attrName>
                                            </p:attrNameLst>
                                          </p:cBhvr>
                                          <p:tavLst>
                                            <p:tav tm="0">
                                              <p:val>
                                                <p:fltVal val="0"/>
                                              </p:val>
                                            </p:tav>
                                            <p:tav tm="100000">
                                              <p:val>
                                                <p:strVal val="#ppt_w"/>
                                              </p:val>
                                            </p:tav>
                                          </p:tavLst>
                                        </p:anim>
                                        <p:anim calcmode="lin" valueType="num">
                                          <p:cBhvr>
                                            <p:cTn id="227" dur="500" fill="hold"/>
                                            <p:tgtEl>
                                              <p:spTgt spid="92"/>
                                            </p:tgtEl>
                                            <p:attrNameLst>
                                              <p:attrName>ppt_h</p:attrName>
                                            </p:attrNameLst>
                                          </p:cBhvr>
                                          <p:tavLst>
                                            <p:tav tm="0">
                                              <p:val>
                                                <p:fltVal val="0"/>
                                              </p:val>
                                            </p:tav>
                                            <p:tav tm="100000">
                                              <p:val>
                                                <p:strVal val="#ppt_h"/>
                                              </p:val>
                                            </p:tav>
                                          </p:tavLst>
                                        </p:anim>
                                        <p:anim calcmode="lin" valueType="num">
                                          <p:cBhvr>
                                            <p:cTn id="228" dur="500" fill="hold"/>
                                            <p:tgtEl>
                                              <p:spTgt spid="92"/>
                                            </p:tgtEl>
                                            <p:attrNameLst>
                                              <p:attrName>ppt_x</p:attrName>
                                            </p:attrNameLst>
                                          </p:cBhvr>
                                          <p:tavLst>
                                            <p:tav tm="0">
                                              <p:val>
                                                <p:fltVal val="0.5"/>
                                              </p:val>
                                            </p:tav>
                                            <p:tav tm="100000">
                                              <p:val>
                                                <p:strVal val="#ppt_x"/>
                                              </p:val>
                                            </p:tav>
                                          </p:tavLst>
                                        </p:anim>
                                        <p:anim calcmode="lin" valueType="num">
                                          <p:cBhvr>
                                            <p:cTn id="229" dur="500" fill="hold"/>
                                            <p:tgtEl>
                                              <p:spTgt spid="92"/>
                                            </p:tgtEl>
                                            <p:attrNameLst>
                                              <p:attrName>ppt_y</p:attrName>
                                            </p:attrNameLst>
                                          </p:cBhvr>
                                          <p:tavLst>
                                            <p:tav tm="0">
                                              <p:val>
                                                <p:fltVal val="0.5"/>
                                              </p:val>
                                            </p:tav>
                                            <p:tav tm="100000">
                                              <p:val>
                                                <p:strVal val="#ppt_y"/>
                                              </p:val>
                                            </p:tav>
                                          </p:tavLst>
                                        </p:anim>
                                      </p:childTnLst>
                                    </p:cTn>
                                  </p:par>
                                  <p:par>
                                    <p:cTn id="230" presetID="23" presetClass="entr" presetSubtype="528" fill="hold" grpId="0" nodeType="withEffect">
                                      <p:stCondLst>
                                        <p:cond delay="0"/>
                                      </p:stCondLst>
                                      <p:childTnLst>
                                        <p:set>
                                          <p:cBhvr>
                                            <p:cTn id="231" dur="1" fill="hold">
                                              <p:stCondLst>
                                                <p:cond delay="0"/>
                                              </p:stCondLst>
                                            </p:cTn>
                                            <p:tgtEl>
                                              <p:spTgt spid="35"/>
                                            </p:tgtEl>
                                            <p:attrNameLst>
                                              <p:attrName>style.visibility</p:attrName>
                                            </p:attrNameLst>
                                          </p:cBhvr>
                                          <p:to>
                                            <p:strVal val="visible"/>
                                          </p:to>
                                        </p:set>
                                        <p:anim calcmode="lin" valueType="num">
                                          <p:cBhvr>
                                            <p:cTn id="232" dur="500" fill="hold"/>
                                            <p:tgtEl>
                                              <p:spTgt spid="35"/>
                                            </p:tgtEl>
                                            <p:attrNameLst>
                                              <p:attrName>ppt_w</p:attrName>
                                            </p:attrNameLst>
                                          </p:cBhvr>
                                          <p:tavLst>
                                            <p:tav tm="0">
                                              <p:val>
                                                <p:fltVal val="0"/>
                                              </p:val>
                                            </p:tav>
                                            <p:tav tm="100000">
                                              <p:val>
                                                <p:strVal val="#ppt_w"/>
                                              </p:val>
                                            </p:tav>
                                          </p:tavLst>
                                        </p:anim>
                                        <p:anim calcmode="lin" valueType="num">
                                          <p:cBhvr>
                                            <p:cTn id="233" dur="500" fill="hold"/>
                                            <p:tgtEl>
                                              <p:spTgt spid="35"/>
                                            </p:tgtEl>
                                            <p:attrNameLst>
                                              <p:attrName>ppt_h</p:attrName>
                                            </p:attrNameLst>
                                          </p:cBhvr>
                                          <p:tavLst>
                                            <p:tav tm="0">
                                              <p:val>
                                                <p:fltVal val="0"/>
                                              </p:val>
                                            </p:tav>
                                            <p:tav tm="100000">
                                              <p:val>
                                                <p:strVal val="#ppt_h"/>
                                              </p:val>
                                            </p:tav>
                                          </p:tavLst>
                                        </p:anim>
                                        <p:anim calcmode="lin" valueType="num">
                                          <p:cBhvr>
                                            <p:cTn id="234" dur="500" fill="hold"/>
                                            <p:tgtEl>
                                              <p:spTgt spid="35"/>
                                            </p:tgtEl>
                                            <p:attrNameLst>
                                              <p:attrName>ppt_x</p:attrName>
                                            </p:attrNameLst>
                                          </p:cBhvr>
                                          <p:tavLst>
                                            <p:tav tm="0">
                                              <p:val>
                                                <p:fltVal val="0.5"/>
                                              </p:val>
                                            </p:tav>
                                            <p:tav tm="100000">
                                              <p:val>
                                                <p:strVal val="#ppt_x"/>
                                              </p:val>
                                            </p:tav>
                                          </p:tavLst>
                                        </p:anim>
                                        <p:anim calcmode="lin" valueType="num">
                                          <p:cBhvr>
                                            <p:cTn id="235" dur="500" fill="hold"/>
                                            <p:tgtEl>
                                              <p:spTgt spid="35"/>
                                            </p:tgtEl>
                                            <p:attrNameLst>
                                              <p:attrName>ppt_y</p:attrName>
                                            </p:attrNameLst>
                                          </p:cBhvr>
                                          <p:tavLst>
                                            <p:tav tm="0">
                                              <p:val>
                                                <p:fltVal val="0.5"/>
                                              </p:val>
                                            </p:tav>
                                            <p:tav tm="100000">
                                              <p:val>
                                                <p:strVal val="#ppt_y"/>
                                              </p:val>
                                            </p:tav>
                                          </p:tavLst>
                                        </p:anim>
                                      </p:childTnLst>
                                    </p:cTn>
                                  </p:par>
                                  <p:par>
                                    <p:cTn id="236" presetID="23" presetClass="entr" presetSubtype="528" fill="hold" grpId="0" nodeType="withEffect">
                                      <p:stCondLst>
                                        <p:cond delay="300"/>
                                      </p:stCondLst>
                                      <p:childTnLst>
                                        <p:set>
                                          <p:cBhvr>
                                            <p:cTn id="237" dur="1" fill="hold">
                                              <p:stCondLst>
                                                <p:cond delay="0"/>
                                              </p:stCondLst>
                                            </p:cTn>
                                            <p:tgtEl>
                                              <p:spTgt spid="34"/>
                                            </p:tgtEl>
                                            <p:attrNameLst>
                                              <p:attrName>style.visibility</p:attrName>
                                            </p:attrNameLst>
                                          </p:cBhvr>
                                          <p:to>
                                            <p:strVal val="visible"/>
                                          </p:to>
                                        </p:set>
                                        <p:anim calcmode="lin" valueType="num">
                                          <p:cBhvr>
                                            <p:cTn id="238" dur="500" fill="hold"/>
                                            <p:tgtEl>
                                              <p:spTgt spid="34"/>
                                            </p:tgtEl>
                                            <p:attrNameLst>
                                              <p:attrName>ppt_w</p:attrName>
                                            </p:attrNameLst>
                                          </p:cBhvr>
                                          <p:tavLst>
                                            <p:tav tm="0">
                                              <p:val>
                                                <p:fltVal val="0"/>
                                              </p:val>
                                            </p:tav>
                                            <p:tav tm="100000">
                                              <p:val>
                                                <p:strVal val="#ppt_w"/>
                                              </p:val>
                                            </p:tav>
                                          </p:tavLst>
                                        </p:anim>
                                        <p:anim calcmode="lin" valueType="num">
                                          <p:cBhvr>
                                            <p:cTn id="239" dur="500" fill="hold"/>
                                            <p:tgtEl>
                                              <p:spTgt spid="34"/>
                                            </p:tgtEl>
                                            <p:attrNameLst>
                                              <p:attrName>ppt_h</p:attrName>
                                            </p:attrNameLst>
                                          </p:cBhvr>
                                          <p:tavLst>
                                            <p:tav tm="0">
                                              <p:val>
                                                <p:fltVal val="0"/>
                                              </p:val>
                                            </p:tav>
                                            <p:tav tm="100000">
                                              <p:val>
                                                <p:strVal val="#ppt_h"/>
                                              </p:val>
                                            </p:tav>
                                          </p:tavLst>
                                        </p:anim>
                                        <p:anim calcmode="lin" valueType="num">
                                          <p:cBhvr>
                                            <p:cTn id="240" dur="500" fill="hold"/>
                                            <p:tgtEl>
                                              <p:spTgt spid="34"/>
                                            </p:tgtEl>
                                            <p:attrNameLst>
                                              <p:attrName>ppt_x</p:attrName>
                                            </p:attrNameLst>
                                          </p:cBhvr>
                                          <p:tavLst>
                                            <p:tav tm="0">
                                              <p:val>
                                                <p:fltVal val="0.5"/>
                                              </p:val>
                                            </p:tav>
                                            <p:tav tm="100000">
                                              <p:val>
                                                <p:strVal val="#ppt_x"/>
                                              </p:val>
                                            </p:tav>
                                          </p:tavLst>
                                        </p:anim>
                                        <p:anim calcmode="lin" valueType="num">
                                          <p:cBhvr>
                                            <p:cTn id="241" dur="500" fill="hold"/>
                                            <p:tgtEl>
                                              <p:spTgt spid="34"/>
                                            </p:tgtEl>
                                            <p:attrNameLst>
                                              <p:attrName>ppt_y</p:attrName>
                                            </p:attrNameLst>
                                          </p:cBhvr>
                                          <p:tavLst>
                                            <p:tav tm="0">
                                              <p:val>
                                                <p:fltVal val="0.5"/>
                                              </p:val>
                                            </p:tav>
                                            <p:tav tm="100000">
                                              <p:val>
                                                <p:strVal val="#ppt_y"/>
                                              </p:val>
                                            </p:tav>
                                          </p:tavLst>
                                        </p:anim>
                                      </p:childTnLst>
                                    </p:cTn>
                                  </p:par>
                                  <p:par>
                                    <p:cTn id="242" presetID="23" presetClass="entr" presetSubtype="528" fill="hold" grpId="0" nodeType="withEffect">
                                      <p:stCondLst>
                                        <p:cond delay="100"/>
                                      </p:stCondLst>
                                      <p:childTnLst>
                                        <p:set>
                                          <p:cBhvr>
                                            <p:cTn id="243" dur="1" fill="hold">
                                              <p:stCondLst>
                                                <p:cond delay="0"/>
                                              </p:stCondLst>
                                            </p:cTn>
                                            <p:tgtEl>
                                              <p:spTgt spid="33"/>
                                            </p:tgtEl>
                                            <p:attrNameLst>
                                              <p:attrName>style.visibility</p:attrName>
                                            </p:attrNameLst>
                                          </p:cBhvr>
                                          <p:to>
                                            <p:strVal val="visible"/>
                                          </p:to>
                                        </p:set>
                                        <p:anim calcmode="lin" valueType="num">
                                          <p:cBhvr>
                                            <p:cTn id="244" dur="500" fill="hold"/>
                                            <p:tgtEl>
                                              <p:spTgt spid="33"/>
                                            </p:tgtEl>
                                            <p:attrNameLst>
                                              <p:attrName>ppt_w</p:attrName>
                                            </p:attrNameLst>
                                          </p:cBhvr>
                                          <p:tavLst>
                                            <p:tav tm="0">
                                              <p:val>
                                                <p:fltVal val="0"/>
                                              </p:val>
                                            </p:tav>
                                            <p:tav tm="100000">
                                              <p:val>
                                                <p:strVal val="#ppt_w"/>
                                              </p:val>
                                            </p:tav>
                                          </p:tavLst>
                                        </p:anim>
                                        <p:anim calcmode="lin" valueType="num">
                                          <p:cBhvr>
                                            <p:cTn id="245" dur="500" fill="hold"/>
                                            <p:tgtEl>
                                              <p:spTgt spid="33"/>
                                            </p:tgtEl>
                                            <p:attrNameLst>
                                              <p:attrName>ppt_h</p:attrName>
                                            </p:attrNameLst>
                                          </p:cBhvr>
                                          <p:tavLst>
                                            <p:tav tm="0">
                                              <p:val>
                                                <p:fltVal val="0"/>
                                              </p:val>
                                            </p:tav>
                                            <p:tav tm="100000">
                                              <p:val>
                                                <p:strVal val="#ppt_h"/>
                                              </p:val>
                                            </p:tav>
                                          </p:tavLst>
                                        </p:anim>
                                        <p:anim calcmode="lin" valueType="num">
                                          <p:cBhvr>
                                            <p:cTn id="246" dur="500" fill="hold"/>
                                            <p:tgtEl>
                                              <p:spTgt spid="33"/>
                                            </p:tgtEl>
                                            <p:attrNameLst>
                                              <p:attrName>ppt_x</p:attrName>
                                            </p:attrNameLst>
                                          </p:cBhvr>
                                          <p:tavLst>
                                            <p:tav tm="0">
                                              <p:val>
                                                <p:fltVal val="0.5"/>
                                              </p:val>
                                            </p:tav>
                                            <p:tav tm="100000">
                                              <p:val>
                                                <p:strVal val="#ppt_x"/>
                                              </p:val>
                                            </p:tav>
                                          </p:tavLst>
                                        </p:anim>
                                        <p:anim calcmode="lin" valueType="num">
                                          <p:cBhvr>
                                            <p:cTn id="247" dur="500" fill="hold"/>
                                            <p:tgtEl>
                                              <p:spTgt spid="33"/>
                                            </p:tgtEl>
                                            <p:attrNameLst>
                                              <p:attrName>ppt_y</p:attrName>
                                            </p:attrNameLst>
                                          </p:cBhvr>
                                          <p:tavLst>
                                            <p:tav tm="0">
                                              <p:val>
                                                <p:fltVal val="0.5"/>
                                              </p:val>
                                            </p:tav>
                                            <p:tav tm="100000">
                                              <p:val>
                                                <p:strVal val="#ppt_y"/>
                                              </p:val>
                                            </p:tav>
                                          </p:tavLst>
                                        </p:anim>
                                      </p:childTnLst>
                                    </p:cTn>
                                  </p:par>
                                  <p:par>
                                    <p:cTn id="248" presetID="23" presetClass="entr" presetSubtype="528" fill="hold" grpId="0" nodeType="withEffect">
                                      <p:stCondLst>
                                        <p:cond delay="300"/>
                                      </p:stCondLst>
                                      <p:childTnLst>
                                        <p:set>
                                          <p:cBhvr>
                                            <p:cTn id="249" dur="1" fill="hold">
                                              <p:stCondLst>
                                                <p:cond delay="0"/>
                                              </p:stCondLst>
                                            </p:cTn>
                                            <p:tgtEl>
                                              <p:spTgt spid="36"/>
                                            </p:tgtEl>
                                            <p:attrNameLst>
                                              <p:attrName>style.visibility</p:attrName>
                                            </p:attrNameLst>
                                          </p:cBhvr>
                                          <p:to>
                                            <p:strVal val="visible"/>
                                          </p:to>
                                        </p:set>
                                        <p:anim calcmode="lin" valueType="num">
                                          <p:cBhvr>
                                            <p:cTn id="250" dur="500" fill="hold"/>
                                            <p:tgtEl>
                                              <p:spTgt spid="36"/>
                                            </p:tgtEl>
                                            <p:attrNameLst>
                                              <p:attrName>ppt_w</p:attrName>
                                            </p:attrNameLst>
                                          </p:cBhvr>
                                          <p:tavLst>
                                            <p:tav tm="0">
                                              <p:val>
                                                <p:fltVal val="0"/>
                                              </p:val>
                                            </p:tav>
                                            <p:tav tm="100000">
                                              <p:val>
                                                <p:strVal val="#ppt_w"/>
                                              </p:val>
                                            </p:tav>
                                          </p:tavLst>
                                        </p:anim>
                                        <p:anim calcmode="lin" valueType="num">
                                          <p:cBhvr>
                                            <p:cTn id="251" dur="500" fill="hold"/>
                                            <p:tgtEl>
                                              <p:spTgt spid="36"/>
                                            </p:tgtEl>
                                            <p:attrNameLst>
                                              <p:attrName>ppt_h</p:attrName>
                                            </p:attrNameLst>
                                          </p:cBhvr>
                                          <p:tavLst>
                                            <p:tav tm="0">
                                              <p:val>
                                                <p:fltVal val="0"/>
                                              </p:val>
                                            </p:tav>
                                            <p:tav tm="100000">
                                              <p:val>
                                                <p:strVal val="#ppt_h"/>
                                              </p:val>
                                            </p:tav>
                                          </p:tavLst>
                                        </p:anim>
                                        <p:anim calcmode="lin" valueType="num">
                                          <p:cBhvr>
                                            <p:cTn id="252" dur="500" fill="hold"/>
                                            <p:tgtEl>
                                              <p:spTgt spid="36"/>
                                            </p:tgtEl>
                                            <p:attrNameLst>
                                              <p:attrName>ppt_x</p:attrName>
                                            </p:attrNameLst>
                                          </p:cBhvr>
                                          <p:tavLst>
                                            <p:tav tm="0">
                                              <p:val>
                                                <p:fltVal val="0.5"/>
                                              </p:val>
                                            </p:tav>
                                            <p:tav tm="100000">
                                              <p:val>
                                                <p:strVal val="#ppt_x"/>
                                              </p:val>
                                            </p:tav>
                                          </p:tavLst>
                                        </p:anim>
                                        <p:anim calcmode="lin" valueType="num">
                                          <p:cBhvr>
                                            <p:cTn id="253" dur="500" fill="hold"/>
                                            <p:tgtEl>
                                              <p:spTgt spid="36"/>
                                            </p:tgtEl>
                                            <p:attrNameLst>
                                              <p:attrName>ppt_y</p:attrName>
                                            </p:attrNameLst>
                                          </p:cBhvr>
                                          <p:tavLst>
                                            <p:tav tm="0">
                                              <p:val>
                                                <p:fltVal val="0.5"/>
                                              </p:val>
                                            </p:tav>
                                            <p:tav tm="100000">
                                              <p:val>
                                                <p:strVal val="#ppt_y"/>
                                              </p:val>
                                            </p:tav>
                                          </p:tavLst>
                                        </p:anim>
                                      </p:childTnLst>
                                    </p:cTn>
                                  </p:par>
                                  <p:par>
                                    <p:cTn id="254" presetID="23" presetClass="entr" presetSubtype="528" fill="hold" grpId="0" nodeType="withEffect">
                                      <p:stCondLst>
                                        <p:cond delay="0"/>
                                      </p:stCondLst>
                                      <p:childTnLst>
                                        <p:set>
                                          <p:cBhvr>
                                            <p:cTn id="255" dur="1" fill="hold">
                                              <p:stCondLst>
                                                <p:cond delay="0"/>
                                              </p:stCondLst>
                                            </p:cTn>
                                            <p:tgtEl>
                                              <p:spTgt spid="65"/>
                                            </p:tgtEl>
                                            <p:attrNameLst>
                                              <p:attrName>style.visibility</p:attrName>
                                            </p:attrNameLst>
                                          </p:cBhvr>
                                          <p:to>
                                            <p:strVal val="visible"/>
                                          </p:to>
                                        </p:set>
                                        <p:anim calcmode="lin" valueType="num">
                                          <p:cBhvr>
                                            <p:cTn id="256" dur="500" fill="hold"/>
                                            <p:tgtEl>
                                              <p:spTgt spid="65"/>
                                            </p:tgtEl>
                                            <p:attrNameLst>
                                              <p:attrName>ppt_w</p:attrName>
                                            </p:attrNameLst>
                                          </p:cBhvr>
                                          <p:tavLst>
                                            <p:tav tm="0">
                                              <p:val>
                                                <p:fltVal val="0"/>
                                              </p:val>
                                            </p:tav>
                                            <p:tav tm="100000">
                                              <p:val>
                                                <p:strVal val="#ppt_w"/>
                                              </p:val>
                                            </p:tav>
                                          </p:tavLst>
                                        </p:anim>
                                        <p:anim calcmode="lin" valueType="num">
                                          <p:cBhvr>
                                            <p:cTn id="257" dur="500" fill="hold"/>
                                            <p:tgtEl>
                                              <p:spTgt spid="65"/>
                                            </p:tgtEl>
                                            <p:attrNameLst>
                                              <p:attrName>ppt_h</p:attrName>
                                            </p:attrNameLst>
                                          </p:cBhvr>
                                          <p:tavLst>
                                            <p:tav tm="0">
                                              <p:val>
                                                <p:fltVal val="0"/>
                                              </p:val>
                                            </p:tav>
                                            <p:tav tm="100000">
                                              <p:val>
                                                <p:strVal val="#ppt_h"/>
                                              </p:val>
                                            </p:tav>
                                          </p:tavLst>
                                        </p:anim>
                                        <p:anim calcmode="lin" valueType="num">
                                          <p:cBhvr>
                                            <p:cTn id="258" dur="500" fill="hold"/>
                                            <p:tgtEl>
                                              <p:spTgt spid="65"/>
                                            </p:tgtEl>
                                            <p:attrNameLst>
                                              <p:attrName>ppt_x</p:attrName>
                                            </p:attrNameLst>
                                          </p:cBhvr>
                                          <p:tavLst>
                                            <p:tav tm="0">
                                              <p:val>
                                                <p:fltVal val="0.5"/>
                                              </p:val>
                                            </p:tav>
                                            <p:tav tm="100000">
                                              <p:val>
                                                <p:strVal val="#ppt_x"/>
                                              </p:val>
                                            </p:tav>
                                          </p:tavLst>
                                        </p:anim>
                                        <p:anim calcmode="lin" valueType="num">
                                          <p:cBhvr>
                                            <p:cTn id="259" dur="500" fill="hold"/>
                                            <p:tgtEl>
                                              <p:spTgt spid="65"/>
                                            </p:tgtEl>
                                            <p:attrNameLst>
                                              <p:attrName>ppt_y</p:attrName>
                                            </p:attrNameLst>
                                          </p:cBhvr>
                                          <p:tavLst>
                                            <p:tav tm="0">
                                              <p:val>
                                                <p:fltVal val="0.5"/>
                                              </p:val>
                                            </p:tav>
                                            <p:tav tm="100000">
                                              <p:val>
                                                <p:strVal val="#ppt_y"/>
                                              </p:val>
                                            </p:tav>
                                          </p:tavLst>
                                        </p:anim>
                                      </p:childTnLst>
                                    </p:cTn>
                                  </p:par>
                                  <p:par>
                                    <p:cTn id="260" presetID="23" presetClass="entr" presetSubtype="528" fill="hold" grpId="0" nodeType="withEffect">
                                      <p:stCondLst>
                                        <p:cond delay="0"/>
                                      </p:stCondLst>
                                      <p:childTnLst>
                                        <p:set>
                                          <p:cBhvr>
                                            <p:cTn id="261" dur="1" fill="hold">
                                              <p:stCondLst>
                                                <p:cond delay="0"/>
                                              </p:stCondLst>
                                            </p:cTn>
                                            <p:tgtEl>
                                              <p:spTgt spid="29"/>
                                            </p:tgtEl>
                                            <p:attrNameLst>
                                              <p:attrName>style.visibility</p:attrName>
                                            </p:attrNameLst>
                                          </p:cBhvr>
                                          <p:to>
                                            <p:strVal val="visible"/>
                                          </p:to>
                                        </p:set>
                                        <p:anim calcmode="lin" valueType="num">
                                          <p:cBhvr>
                                            <p:cTn id="262" dur="500" fill="hold"/>
                                            <p:tgtEl>
                                              <p:spTgt spid="29"/>
                                            </p:tgtEl>
                                            <p:attrNameLst>
                                              <p:attrName>ppt_w</p:attrName>
                                            </p:attrNameLst>
                                          </p:cBhvr>
                                          <p:tavLst>
                                            <p:tav tm="0">
                                              <p:val>
                                                <p:fltVal val="0"/>
                                              </p:val>
                                            </p:tav>
                                            <p:tav tm="100000">
                                              <p:val>
                                                <p:strVal val="#ppt_w"/>
                                              </p:val>
                                            </p:tav>
                                          </p:tavLst>
                                        </p:anim>
                                        <p:anim calcmode="lin" valueType="num">
                                          <p:cBhvr>
                                            <p:cTn id="263" dur="500" fill="hold"/>
                                            <p:tgtEl>
                                              <p:spTgt spid="29"/>
                                            </p:tgtEl>
                                            <p:attrNameLst>
                                              <p:attrName>ppt_h</p:attrName>
                                            </p:attrNameLst>
                                          </p:cBhvr>
                                          <p:tavLst>
                                            <p:tav tm="0">
                                              <p:val>
                                                <p:fltVal val="0"/>
                                              </p:val>
                                            </p:tav>
                                            <p:tav tm="100000">
                                              <p:val>
                                                <p:strVal val="#ppt_h"/>
                                              </p:val>
                                            </p:tav>
                                          </p:tavLst>
                                        </p:anim>
                                        <p:anim calcmode="lin" valueType="num">
                                          <p:cBhvr>
                                            <p:cTn id="264" dur="500" fill="hold"/>
                                            <p:tgtEl>
                                              <p:spTgt spid="29"/>
                                            </p:tgtEl>
                                            <p:attrNameLst>
                                              <p:attrName>ppt_x</p:attrName>
                                            </p:attrNameLst>
                                          </p:cBhvr>
                                          <p:tavLst>
                                            <p:tav tm="0">
                                              <p:val>
                                                <p:fltVal val="0.5"/>
                                              </p:val>
                                            </p:tav>
                                            <p:tav tm="100000">
                                              <p:val>
                                                <p:strVal val="#ppt_x"/>
                                              </p:val>
                                            </p:tav>
                                          </p:tavLst>
                                        </p:anim>
                                        <p:anim calcmode="lin" valueType="num">
                                          <p:cBhvr>
                                            <p:cTn id="265" dur="500" fill="hold"/>
                                            <p:tgtEl>
                                              <p:spTgt spid="29"/>
                                            </p:tgtEl>
                                            <p:attrNameLst>
                                              <p:attrName>ppt_y</p:attrName>
                                            </p:attrNameLst>
                                          </p:cBhvr>
                                          <p:tavLst>
                                            <p:tav tm="0">
                                              <p:val>
                                                <p:fltVal val="0.5"/>
                                              </p:val>
                                            </p:tav>
                                            <p:tav tm="100000">
                                              <p:val>
                                                <p:strVal val="#ppt_y"/>
                                              </p:val>
                                            </p:tav>
                                          </p:tavLst>
                                        </p:anim>
                                      </p:childTnLst>
                                    </p:cTn>
                                  </p:par>
                                  <p:par>
                                    <p:cTn id="266" presetID="23" presetClass="entr" presetSubtype="528" fill="hold" grpId="0" nodeType="withEffect">
                                      <p:stCondLst>
                                        <p:cond delay="200"/>
                                      </p:stCondLst>
                                      <p:childTnLst>
                                        <p:set>
                                          <p:cBhvr>
                                            <p:cTn id="267" dur="1" fill="hold">
                                              <p:stCondLst>
                                                <p:cond delay="0"/>
                                              </p:stCondLst>
                                            </p:cTn>
                                            <p:tgtEl>
                                              <p:spTgt spid="30"/>
                                            </p:tgtEl>
                                            <p:attrNameLst>
                                              <p:attrName>style.visibility</p:attrName>
                                            </p:attrNameLst>
                                          </p:cBhvr>
                                          <p:to>
                                            <p:strVal val="visible"/>
                                          </p:to>
                                        </p:set>
                                        <p:anim calcmode="lin" valueType="num">
                                          <p:cBhvr>
                                            <p:cTn id="268" dur="500" fill="hold"/>
                                            <p:tgtEl>
                                              <p:spTgt spid="30"/>
                                            </p:tgtEl>
                                            <p:attrNameLst>
                                              <p:attrName>ppt_w</p:attrName>
                                            </p:attrNameLst>
                                          </p:cBhvr>
                                          <p:tavLst>
                                            <p:tav tm="0">
                                              <p:val>
                                                <p:fltVal val="0"/>
                                              </p:val>
                                            </p:tav>
                                            <p:tav tm="100000">
                                              <p:val>
                                                <p:strVal val="#ppt_w"/>
                                              </p:val>
                                            </p:tav>
                                          </p:tavLst>
                                        </p:anim>
                                        <p:anim calcmode="lin" valueType="num">
                                          <p:cBhvr>
                                            <p:cTn id="269" dur="500" fill="hold"/>
                                            <p:tgtEl>
                                              <p:spTgt spid="30"/>
                                            </p:tgtEl>
                                            <p:attrNameLst>
                                              <p:attrName>ppt_h</p:attrName>
                                            </p:attrNameLst>
                                          </p:cBhvr>
                                          <p:tavLst>
                                            <p:tav tm="0">
                                              <p:val>
                                                <p:fltVal val="0"/>
                                              </p:val>
                                            </p:tav>
                                            <p:tav tm="100000">
                                              <p:val>
                                                <p:strVal val="#ppt_h"/>
                                              </p:val>
                                            </p:tav>
                                          </p:tavLst>
                                        </p:anim>
                                        <p:anim calcmode="lin" valueType="num">
                                          <p:cBhvr>
                                            <p:cTn id="270" dur="500" fill="hold"/>
                                            <p:tgtEl>
                                              <p:spTgt spid="30"/>
                                            </p:tgtEl>
                                            <p:attrNameLst>
                                              <p:attrName>ppt_x</p:attrName>
                                            </p:attrNameLst>
                                          </p:cBhvr>
                                          <p:tavLst>
                                            <p:tav tm="0">
                                              <p:val>
                                                <p:fltVal val="0.5"/>
                                              </p:val>
                                            </p:tav>
                                            <p:tav tm="100000">
                                              <p:val>
                                                <p:strVal val="#ppt_x"/>
                                              </p:val>
                                            </p:tav>
                                          </p:tavLst>
                                        </p:anim>
                                        <p:anim calcmode="lin" valueType="num">
                                          <p:cBhvr>
                                            <p:cTn id="271" dur="500" fill="hold"/>
                                            <p:tgtEl>
                                              <p:spTgt spid="30"/>
                                            </p:tgtEl>
                                            <p:attrNameLst>
                                              <p:attrName>ppt_y</p:attrName>
                                            </p:attrNameLst>
                                          </p:cBhvr>
                                          <p:tavLst>
                                            <p:tav tm="0">
                                              <p:val>
                                                <p:fltVal val="0.5"/>
                                              </p:val>
                                            </p:tav>
                                            <p:tav tm="100000">
                                              <p:val>
                                                <p:strVal val="#ppt_y"/>
                                              </p:val>
                                            </p:tav>
                                          </p:tavLst>
                                        </p:anim>
                                      </p:childTnLst>
                                    </p:cTn>
                                  </p:par>
                                  <p:par>
                                    <p:cTn id="272" presetID="23" presetClass="entr" presetSubtype="528" fill="hold" grpId="0" nodeType="withEffect">
                                      <p:stCondLst>
                                        <p:cond delay="200"/>
                                      </p:stCondLst>
                                      <p:childTnLst>
                                        <p:set>
                                          <p:cBhvr>
                                            <p:cTn id="273" dur="1" fill="hold">
                                              <p:stCondLst>
                                                <p:cond delay="0"/>
                                              </p:stCondLst>
                                            </p:cTn>
                                            <p:tgtEl>
                                              <p:spTgt spid="32"/>
                                            </p:tgtEl>
                                            <p:attrNameLst>
                                              <p:attrName>style.visibility</p:attrName>
                                            </p:attrNameLst>
                                          </p:cBhvr>
                                          <p:to>
                                            <p:strVal val="visible"/>
                                          </p:to>
                                        </p:set>
                                        <p:anim calcmode="lin" valueType="num">
                                          <p:cBhvr>
                                            <p:cTn id="274" dur="500" fill="hold"/>
                                            <p:tgtEl>
                                              <p:spTgt spid="32"/>
                                            </p:tgtEl>
                                            <p:attrNameLst>
                                              <p:attrName>ppt_w</p:attrName>
                                            </p:attrNameLst>
                                          </p:cBhvr>
                                          <p:tavLst>
                                            <p:tav tm="0">
                                              <p:val>
                                                <p:fltVal val="0"/>
                                              </p:val>
                                            </p:tav>
                                            <p:tav tm="100000">
                                              <p:val>
                                                <p:strVal val="#ppt_w"/>
                                              </p:val>
                                            </p:tav>
                                          </p:tavLst>
                                        </p:anim>
                                        <p:anim calcmode="lin" valueType="num">
                                          <p:cBhvr>
                                            <p:cTn id="275" dur="500" fill="hold"/>
                                            <p:tgtEl>
                                              <p:spTgt spid="32"/>
                                            </p:tgtEl>
                                            <p:attrNameLst>
                                              <p:attrName>ppt_h</p:attrName>
                                            </p:attrNameLst>
                                          </p:cBhvr>
                                          <p:tavLst>
                                            <p:tav tm="0">
                                              <p:val>
                                                <p:fltVal val="0"/>
                                              </p:val>
                                            </p:tav>
                                            <p:tav tm="100000">
                                              <p:val>
                                                <p:strVal val="#ppt_h"/>
                                              </p:val>
                                            </p:tav>
                                          </p:tavLst>
                                        </p:anim>
                                        <p:anim calcmode="lin" valueType="num">
                                          <p:cBhvr>
                                            <p:cTn id="276" dur="500" fill="hold"/>
                                            <p:tgtEl>
                                              <p:spTgt spid="32"/>
                                            </p:tgtEl>
                                            <p:attrNameLst>
                                              <p:attrName>ppt_x</p:attrName>
                                            </p:attrNameLst>
                                          </p:cBhvr>
                                          <p:tavLst>
                                            <p:tav tm="0">
                                              <p:val>
                                                <p:fltVal val="0.5"/>
                                              </p:val>
                                            </p:tav>
                                            <p:tav tm="100000">
                                              <p:val>
                                                <p:strVal val="#ppt_x"/>
                                              </p:val>
                                            </p:tav>
                                          </p:tavLst>
                                        </p:anim>
                                        <p:anim calcmode="lin" valueType="num">
                                          <p:cBhvr>
                                            <p:cTn id="277" dur="500" fill="hold"/>
                                            <p:tgtEl>
                                              <p:spTgt spid="32"/>
                                            </p:tgtEl>
                                            <p:attrNameLst>
                                              <p:attrName>ppt_y</p:attrName>
                                            </p:attrNameLst>
                                          </p:cBhvr>
                                          <p:tavLst>
                                            <p:tav tm="0">
                                              <p:val>
                                                <p:fltVal val="0.5"/>
                                              </p:val>
                                            </p:tav>
                                            <p:tav tm="100000">
                                              <p:val>
                                                <p:strVal val="#ppt_y"/>
                                              </p:val>
                                            </p:tav>
                                          </p:tavLst>
                                        </p:anim>
                                      </p:childTnLst>
                                    </p:cTn>
                                  </p:par>
                                  <p:par>
                                    <p:cTn id="278" presetID="23" presetClass="entr" presetSubtype="528" fill="hold" grpId="0" nodeType="withEffect">
                                      <p:stCondLst>
                                        <p:cond delay="200"/>
                                      </p:stCondLst>
                                      <p:childTnLst>
                                        <p:set>
                                          <p:cBhvr>
                                            <p:cTn id="279" dur="1" fill="hold">
                                              <p:stCondLst>
                                                <p:cond delay="0"/>
                                              </p:stCondLst>
                                            </p:cTn>
                                            <p:tgtEl>
                                              <p:spTgt spid="31"/>
                                            </p:tgtEl>
                                            <p:attrNameLst>
                                              <p:attrName>style.visibility</p:attrName>
                                            </p:attrNameLst>
                                          </p:cBhvr>
                                          <p:to>
                                            <p:strVal val="visible"/>
                                          </p:to>
                                        </p:set>
                                        <p:anim calcmode="lin" valueType="num">
                                          <p:cBhvr>
                                            <p:cTn id="280" dur="500" fill="hold"/>
                                            <p:tgtEl>
                                              <p:spTgt spid="31"/>
                                            </p:tgtEl>
                                            <p:attrNameLst>
                                              <p:attrName>ppt_w</p:attrName>
                                            </p:attrNameLst>
                                          </p:cBhvr>
                                          <p:tavLst>
                                            <p:tav tm="0">
                                              <p:val>
                                                <p:fltVal val="0"/>
                                              </p:val>
                                            </p:tav>
                                            <p:tav tm="100000">
                                              <p:val>
                                                <p:strVal val="#ppt_w"/>
                                              </p:val>
                                            </p:tav>
                                          </p:tavLst>
                                        </p:anim>
                                        <p:anim calcmode="lin" valueType="num">
                                          <p:cBhvr>
                                            <p:cTn id="281" dur="500" fill="hold"/>
                                            <p:tgtEl>
                                              <p:spTgt spid="31"/>
                                            </p:tgtEl>
                                            <p:attrNameLst>
                                              <p:attrName>ppt_h</p:attrName>
                                            </p:attrNameLst>
                                          </p:cBhvr>
                                          <p:tavLst>
                                            <p:tav tm="0">
                                              <p:val>
                                                <p:fltVal val="0"/>
                                              </p:val>
                                            </p:tav>
                                            <p:tav tm="100000">
                                              <p:val>
                                                <p:strVal val="#ppt_h"/>
                                              </p:val>
                                            </p:tav>
                                          </p:tavLst>
                                        </p:anim>
                                        <p:anim calcmode="lin" valueType="num">
                                          <p:cBhvr>
                                            <p:cTn id="282" dur="500" fill="hold"/>
                                            <p:tgtEl>
                                              <p:spTgt spid="31"/>
                                            </p:tgtEl>
                                            <p:attrNameLst>
                                              <p:attrName>ppt_x</p:attrName>
                                            </p:attrNameLst>
                                          </p:cBhvr>
                                          <p:tavLst>
                                            <p:tav tm="0">
                                              <p:val>
                                                <p:fltVal val="0.5"/>
                                              </p:val>
                                            </p:tav>
                                            <p:tav tm="100000">
                                              <p:val>
                                                <p:strVal val="#ppt_x"/>
                                              </p:val>
                                            </p:tav>
                                          </p:tavLst>
                                        </p:anim>
                                        <p:anim calcmode="lin" valueType="num">
                                          <p:cBhvr>
                                            <p:cTn id="283" dur="500" fill="hold"/>
                                            <p:tgtEl>
                                              <p:spTgt spid="31"/>
                                            </p:tgtEl>
                                            <p:attrNameLst>
                                              <p:attrName>ppt_y</p:attrName>
                                            </p:attrNameLst>
                                          </p:cBhvr>
                                          <p:tavLst>
                                            <p:tav tm="0">
                                              <p:val>
                                                <p:fltVal val="0.5"/>
                                              </p:val>
                                            </p:tav>
                                            <p:tav tm="100000">
                                              <p:val>
                                                <p:strVal val="#ppt_y"/>
                                              </p:val>
                                            </p:tav>
                                          </p:tavLst>
                                        </p:anim>
                                      </p:childTnLst>
                                    </p:cTn>
                                  </p:par>
                                  <p:par>
                                    <p:cTn id="284" presetID="23" presetClass="entr" presetSubtype="528" fill="hold" grpId="0" nodeType="withEffect">
                                      <p:stCondLst>
                                        <p:cond delay="400"/>
                                      </p:stCondLst>
                                      <p:childTnLst>
                                        <p:set>
                                          <p:cBhvr>
                                            <p:cTn id="285" dur="1" fill="hold">
                                              <p:stCondLst>
                                                <p:cond delay="0"/>
                                              </p:stCondLst>
                                            </p:cTn>
                                            <p:tgtEl>
                                              <p:spTgt spid="28"/>
                                            </p:tgtEl>
                                            <p:attrNameLst>
                                              <p:attrName>style.visibility</p:attrName>
                                            </p:attrNameLst>
                                          </p:cBhvr>
                                          <p:to>
                                            <p:strVal val="visible"/>
                                          </p:to>
                                        </p:set>
                                        <p:anim calcmode="lin" valueType="num">
                                          <p:cBhvr>
                                            <p:cTn id="286" dur="500" fill="hold"/>
                                            <p:tgtEl>
                                              <p:spTgt spid="28"/>
                                            </p:tgtEl>
                                            <p:attrNameLst>
                                              <p:attrName>ppt_w</p:attrName>
                                            </p:attrNameLst>
                                          </p:cBhvr>
                                          <p:tavLst>
                                            <p:tav tm="0">
                                              <p:val>
                                                <p:fltVal val="0"/>
                                              </p:val>
                                            </p:tav>
                                            <p:tav tm="100000">
                                              <p:val>
                                                <p:strVal val="#ppt_w"/>
                                              </p:val>
                                            </p:tav>
                                          </p:tavLst>
                                        </p:anim>
                                        <p:anim calcmode="lin" valueType="num">
                                          <p:cBhvr>
                                            <p:cTn id="287" dur="500" fill="hold"/>
                                            <p:tgtEl>
                                              <p:spTgt spid="28"/>
                                            </p:tgtEl>
                                            <p:attrNameLst>
                                              <p:attrName>ppt_h</p:attrName>
                                            </p:attrNameLst>
                                          </p:cBhvr>
                                          <p:tavLst>
                                            <p:tav tm="0">
                                              <p:val>
                                                <p:fltVal val="0"/>
                                              </p:val>
                                            </p:tav>
                                            <p:tav tm="100000">
                                              <p:val>
                                                <p:strVal val="#ppt_h"/>
                                              </p:val>
                                            </p:tav>
                                          </p:tavLst>
                                        </p:anim>
                                        <p:anim calcmode="lin" valueType="num">
                                          <p:cBhvr>
                                            <p:cTn id="288" dur="500" fill="hold"/>
                                            <p:tgtEl>
                                              <p:spTgt spid="28"/>
                                            </p:tgtEl>
                                            <p:attrNameLst>
                                              <p:attrName>ppt_x</p:attrName>
                                            </p:attrNameLst>
                                          </p:cBhvr>
                                          <p:tavLst>
                                            <p:tav tm="0">
                                              <p:val>
                                                <p:fltVal val="0.5"/>
                                              </p:val>
                                            </p:tav>
                                            <p:tav tm="100000">
                                              <p:val>
                                                <p:strVal val="#ppt_x"/>
                                              </p:val>
                                            </p:tav>
                                          </p:tavLst>
                                        </p:anim>
                                        <p:anim calcmode="lin" valueType="num">
                                          <p:cBhvr>
                                            <p:cTn id="289" dur="500" fill="hold"/>
                                            <p:tgtEl>
                                              <p:spTgt spid="28"/>
                                            </p:tgtEl>
                                            <p:attrNameLst>
                                              <p:attrName>ppt_y</p:attrName>
                                            </p:attrNameLst>
                                          </p:cBhvr>
                                          <p:tavLst>
                                            <p:tav tm="0">
                                              <p:val>
                                                <p:fltVal val="0.5"/>
                                              </p:val>
                                            </p:tav>
                                            <p:tav tm="100000">
                                              <p:val>
                                                <p:strVal val="#ppt_y"/>
                                              </p:val>
                                            </p:tav>
                                          </p:tavLst>
                                        </p:anim>
                                      </p:childTnLst>
                                    </p:cTn>
                                  </p:par>
                                  <p:par>
                                    <p:cTn id="290" presetID="23" presetClass="entr" presetSubtype="528" fill="hold" grpId="0" nodeType="withEffect">
                                      <p:stCondLst>
                                        <p:cond delay="300"/>
                                      </p:stCondLst>
                                      <p:childTnLst>
                                        <p:set>
                                          <p:cBhvr>
                                            <p:cTn id="291" dur="1" fill="hold">
                                              <p:stCondLst>
                                                <p:cond delay="0"/>
                                              </p:stCondLst>
                                            </p:cTn>
                                            <p:tgtEl>
                                              <p:spTgt spid="27"/>
                                            </p:tgtEl>
                                            <p:attrNameLst>
                                              <p:attrName>style.visibility</p:attrName>
                                            </p:attrNameLst>
                                          </p:cBhvr>
                                          <p:to>
                                            <p:strVal val="visible"/>
                                          </p:to>
                                        </p:set>
                                        <p:anim calcmode="lin" valueType="num">
                                          <p:cBhvr>
                                            <p:cTn id="292" dur="500" fill="hold"/>
                                            <p:tgtEl>
                                              <p:spTgt spid="27"/>
                                            </p:tgtEl>
                                            <p:attrNameLst>
                                              <p:attrName>ppt_w</p:attrName>
                                            </p:attrNameLst>
                                          </p:cBhvr>
                                          <p:tavLst>
                                            <p:tav tm="0">
                                              <p:val>
                                                <p:fltVal val="0"/>
                                              </p:val>
                                            </p:tav>
                                            <p:tav tm="100000">
                                              <p:val>
                                                <p:strVal val="#ppt_w"/>
                                              </p:val>
                                            </p:tav>
                                          </p:tavLst>
                                        </p:anim>
                                        <p:anim calcmode="lin" valueType="num">
                                          <p:cBhvr>
                                            <p:cTn id="293" dur="500" fill="hold"/>
                                            <p:tgtEl>
                                              <p:spTgt spid="27"/>
                                            </p:tgtEl>
                                            <p:attrNameLst>
                                              <p:attrName>ppt_h</p:attrName>
                                            </p:attrNameLst>
                                          </p:cBhvr>
                                          <p:tavLst>
                                            <p:tav tm="0">
                                              <p:val>
                                                <p:fltVal val="0"/>
                                              </p:val>
                                            </p:tav>
                                            <p:tav tm="100000">
                                              <p:val>
                                                <p:strVal val="#ppt_h"/>
                                              </p:val>
                                            </p:tav>
                                          </p:tavLst>
                                        </p:anim>
                                        <p:anim calcmode="lin" valueType="num">
                                          <p:cBhvr>
                                            <p:cTn id="294" dur="500" fill="hold"/>
                                            <p:tgtEl>
                                              <p:spTgt spid="27"/>
                                            </p:tgtEl>
                                            <p:attrNameLst>
                                              <p:attrName>ppt_x</p:attrName>
                                            </p:attrNameLst>
                                          </p:cBhvr>
                                          <p:tavLst>
                                            <p:tav tm="0">
                                              <p:val>
                                                <p:fltVal val="0.5"/>
                                              </p:val>
                                            </p:tav>
                                            <p:tav tm="100000">
                                              <p:val>
                                                <p:strVal val="#ppt_x"/>
                                              </p:val>
                                            </p:tav>
                                          </p:tavLst>
                                        </p:anim>
                                        <p:anim calcmode="lin" valueType="num">
                                          <p:cBhvr>
                                            <p:cTn id="295" dur="500" fill="hold"/>
                                            <p:tgtEl>
                                              <p:spTgt spid="27"/>
                                            </p:tgtEl>
                                            <p:attrNameLst>
                                              <p:attrName>ppt_y</p:attrName>
                                            </p:attrNameLst>
                                          </p:cBhvr>
                                          <p:tavLst>
                                            <p:tav tm="0">
                                              <p:val>
                                                <p:fltVal val="0.5"/>
                                              </p:val>
                                            </p:tav>
                                            <p:tav tm="100000">
                                              <p:val>
                                                <p:strVal val="#ppt_y"/>
                                              </p:val>
                                            </p:tav>
                                          </p:tavLst>
                                        </p:anim>
                                      </p:childTnLst>
                                    </p:cTn>
                                  </p:par>
                                  <p:par>
                                    <p:cTn id="296" presetID="23" presetClass="entr" presetSubtype="528" fill="hold" grpId="0" nodeType="withEffect">
                                      <p:stCondLst>
                                        <p:cond delay="0"/>
                                      </p:stCondLst>
                                      <p:childTnLst>
                                        <p:set>
                                          <p:cBhvr>
                                            <p:cTn id="297" dur="1" fill="hold">
                                              <p:stCondLst>
                                                <p:cond delay="0"/>
                                              </p:stCondLst>
                                            </p:cTn>
                                            <p:tgtEl>
                                              <p:spTgt spid="26"/>
                                            </p:tgtEl>
                                            <p:attrNameLst>
                                              <p:attrName>style.visibility</p:attrName>
                                            </p:attrNameLst>
                                          </p:cBhvr>
                                          <p:to>
                                            <p:strVal val="visible"/>
                                          </p:to>
                                        </p:set>
                                        <p:anim calcmode="lin" valueType="num">
                                          <p:cBhvr>
                                            <p:cTn id="298" dur="500" fill="hold"/>
                                            <p:tgtEl>
                                              <p:spTgt spid="26"/>
                                            </p:tgtEl>
                                            <p:attrNameLst>
                                              <p:attrName>ppt_w</p:attrName>
                                            </p:attrNameLst>
                                          </p:cBhvr>
                                          <p:tavLst>
                                            <p:tav tm="0">
                                              <p:val>
                                                <p:fltVal val="0"/>
                                              </p:val>
                                            </p:tav>
                                            <p:tav tm="100000">
                                              <p:val>
                                                <p:strVal val="#ppt_w"/>
                                              </p:val>
                                            </p:tav>
                                          </p:tavLst>
                                        </p:anim>
                                        <p:anim calcmode="lin" valueType="num">
                                          <p:cBhvr>
                                            <p:cTn id="299" dur="500" fill="hold"/>
                                            <p:tgtEl>
                                              <p:spTgt spid="26"/>
                                            </p:tgtEl>
                                            <p:attrNameLst>
                                              <p:attrName>ppt_h</p:attrName>
                                            </p:attrNameLst>
                                          </p:cBhvr>
                                          <p:tavLst>
                                            <p:tav tm="0">
                                              <p:val>
                                                <p:fltVal val="0"/>
                                              </p:val>
                                            </p:tav>
                                            <p:tav tm="100000">
                                              <p:val>
                                                <p:strVal val="#ppt_h"/>
                                              </p:val>
                                            </p:tav>
                                          </p:tavLst>
                                        </p:anim>
                                        <p:anim calcmode="lin" valueType="num">
                                          <p:cBhvr>
                                            <p:cTn id="300" dur="500" fill="hold"/>
                                            <p:tgtEl>
                                              <p:spTgt spid="26"/>
                                            </p:tgtEl>
                                            <p:attrNameLst>
                                              <p:attrName>ppt_x</p:attrName>
                                            </p:attrNameLst>
                                          </p:cBhvr>
                                          <p:tavLst>
                                            <p:tav tm="0">
                                              <p:val>
                                                <p:fltVal val="0.5"/>
                                              </p:val>
                                            </p:tav>
                                            <p:tav tm="100000">
                                              <p:val>
                                                <p:strVal val="#ppt_x"/>
                                              </p:val>
                                            </p:tav>
                                          </p:tavLst>
                                        </p:anim>
                                        <p:anim calcmode="lin" valueType="num">
                                          <p:cBhvr>
                                            <p:cTn id="301" dur="500" fill="hold"/>
                                            <p:tgtEl>
                                              <p:spTgt spid="26"/>
                                            </p:tgtEl>
                                            <p:attrNameLst>
                                              <p:attrName>ppt_y</p:attrName>
                                            </p:attrNameLst>
                                          </p:cBhvr>
                                          <p:tavLst>
                                            <p:tav tm="0">
                                              <p:val>
                                                <p:fltVal val="0.5"/>
                                              </p:val>
                                            </p:tav>
                                            <p:tav tm="100000">
                                              <p:val>
                                                <p:strVal val="#ppt_y"/>
                                              </p:val>
                                            </p:tav>
                                          </p:tavLst>
                                        </p:anim>
                                      </p:childTnLst>
                                    </p:cTn>
                                  </p:par>
                                  <p:par>
                                    <p:cTn id="302" presetID="23" presetClass="entr" presetSubtype="528" fill="hold" grpId="0" nodeType="withEffect">
                                      <p:stCondLst>
                                        <p:cond delay="600"/>
                                      </p:stCondLst>
                                      <p:childTnLst>
                                        <p:set>
                                          <p:cBhvr>
                                            <p:cTn id="303" dur="1" fill="hold">
                                              <p:stCondLst>
                                                <p:cond delay="0"/>
                                              </p:stCondLst>
                                            </p:cTn>
                                            <p:tgtEl>
                                              <p:spTgt spid="24"/>
                                            </p:tgtEl>
                                            <p:attrNameLst>
                                              <p:attrName>style.visibility</p:attrName>
                                            </p:attrNameLst>
                                          </p:cBhvr>
                                          <p:to>
                                            <p:strVal val="visible"/>
                                          </p:to>
                                        </p:set>
                                        <p:anim calcmode="lin" valueType="num">
                                          <p:cBhvr>
                                            <p:cTn id="304" dur="500" fill="hold"/>
                                            <p:tgtEl>
                                              <p:spTgt spid="24"/>
                                            </p:tgtEl>
                                            <p:attrNameLst>
                                              <p:attrName>ppt_w</p:attrName>
                                            </p:attrNameLst>
                                          </p:cBhvr>
                                          <p:tavLst>
                                            <p:tav tm="0">
                                              <p:val>
                                                <p:fltVal val="0"/>
                                              </p:val>
                                            </p:tav>
                                            <p:tav tm="100000">
                                              <p:val>
                                                <p:strVal val="#ppt_w"/>
                                              </p:val>
                                            </p:tav>
                                          </p:tavLst>
                                        </p:anim>
                                        <p:anim calcmode="lin" valueType="num">
                                          <p:cBhvr>
                                            <p:cTn id="305" dur="500" fill="hold"/>
                                            <p:tgtEl>
                                              <p:spTgt spid="24"/>
                                            </p:tgtEl>
                                            <p:attrNameLst>
                                              <p:attrName>ppt_h</p:attrName>
                                            </p:attrNameLst>
                                          </p:cBhvr>
                                          <p:tavLst>
                                            <p:tav tm="0">
                                              <p:val>
                                                <p:fltVal val="0"/>
                                              </p:val>
                                            </p:tav>
                                            <p:tav tm="100000">
                                              <p:val>
                                                <p:strVal val="#ppt_h"/>
                                              </p:val>
                                            </p:tav>
                                          </p:tavLst>
                                        </p:anim>
                                        <p:anim calcmode="lin" valueType="num">
                                          <p:cBhvr>
                                            <p:cTn id="306" dur="500" fill="hold"/>
                                            <p:tgtEl>
                                              <p:spTgt spid="24"/>
                                            </p:tgtEl>
                                            <p:attrNameLst>
                                              <p:attrName>ppt_x</p:attrName>
                                            </p:attrNameLst>
                                          </p:cBhvr>
                                          <p:tavLst>
                                            <p:tav tm="0">
                                              <p:val>
                                                <p:fltVal val="0.5"/>
                                              </p:val>
                                            </p:tav>
                                            <p:tav tm="100000">
                                              <p:val>
                                                <p:strVal val="#ppt_x"/>
                                              </p:val>
                                            </p:tav>
                                          </p:tavLst>
                                        </p:anim>
                                        <p:anim calcmode="lin" valueType="num">
                                          <p:cBhvr>
                                            <p:cTn id="307" dur="500" fill="hold"/>
                                            <p:tgtEl>
                                              <p:spTgt spid="24"/>
                                            </p:tgtEl>
                                            <p:attrNameLst>
                                              <p:attrName>ppt_y</p:attrName>
                                            </p:attrNameLst>
                                          </p:cBhvr>
                                          <p:tavLst>
                                            <p:tav tm="0">
                                              <p:val>
                                                <p:fltVal val="0.5"/>
                                              </p:val>
                                            </p:tav>
                                            <p:tav tm="100000">
                                              <p:val>
                                                <p:strVal val="#ppt_y"/>
                                              </p:val>
                                            </p:tav>
                                          </p:tavLst>
                                        </p:anim>
                                      </p:childTnLst>
                                    </p:cTn>
                                  </p:par>
                                  <p:par>
                                    <p:cTn id="308" presetID="23" presetClass="entr" presetSubtype="528" fill="hold" grpId="0" nodeType="withEffect">
                                      <p:stCondLst>
                                        <p:cond delay="0"/>
                                      </p:stCondLst>
                                      <p:childTnLst>
                                        <p:set>
                                          <p:cBhvr>
                                            <p:cTn id="309" dur="1" fill="hold">
                                              <p:stCondLst>
                                                <p:cond delay="0"/>
                                              </p:stCondLst>
                                            </p:cTn>
                                            <p:tgtEl>
                                              <p:spTgt spid="23"/>
                                            </p:tgtEl>
                                            <p:attrNameLst>
                                              <p:attrName>style.visibility</p:attrName>
                                            </p:attrNameLst>
                                          </p:cBhvr>
                                          <p:to>
                                            <p:strVal val="visible"/>
                                          </p:to>
                                        </p:set>
                                        <p:anim calcmode="lin" valueType="num">
                                          <p:cBhvr>
                                            <p:cTn id="310" dur="500" fill="hold"/>
                                            <p:tgtEl>
                                              <p:spTgt spid="23"/>
                                            </p:tgtEl>
                                            <p:attrNameLst>
                                              <p:attrName>ppt_w</p:attrName>
                                            </p:attrNameLst>
                                          </p:cBhvr>
                                          <p:tavLst>
                                            <p:tav tm="0">
                                              <p:val>
                                                <p:fltVal val="0"/>
                                              </p:val>
                                            </p:tav>
                                            <p:tav tm="100000">
                                              <p:val>
                                                <p:strVal val="#ppt_w"/>
                                              </p:val>
                                            </p:tav>
                                          </p:tavLst>
                                        </p:anim>
                                        <p:anim calcmode="lin" valueType="num">
                                          <p:cBhvr>
                                            <p:cTn id="311" dur="500" fill="hold"/>
                                            <p:tgtEl>
                                              <p:spTgt spid="23"/>
                                            </p:tgtEl>
                                            <p:attrNameLst>
                                              <p:attrName>ppt_h</p:attrName>
                                            </p:attrNameLst>
                                          </p:cBhvr>
                                          <p:tavLst>
                                            <p:tav tm="0">
                                              <p:val>
                                                <p:fltVal val="0"/>
                                              </p:val>
                                            </p:tav>
                                            <p:tav tm="100000">
                                              <p:val>
                                                <p:strVal val="#ppt_h"/>
                                              </p:val>
                                            </p:tav>
                                          </p:tavLst>
                                        </p:anim>
                                        <p:anim calcmode="lin" valueType="num">
                                          <p:cBhvr>
                                            <p:cTn id="312" dur="500" fill="hold"/>
                                            <p:tgtEl>
                                              <p:spTgt spid="23"/>
                                            </p:tgtEl>
                                            <p:attrNameLst>
                                              <p:attrName>ppt_x</p:attrName>
                                            </p:attrNameLst>
                                          </p:cBhvr>
                                          <p:tavLst>
                                            <p:tav tm="0">
                                              <p:val>
                                                <p:fltVal val="0.5"/>
                                              </p:val>
                                            </p:tav>
                                            <p:tav tm="100000">
                                              <p:val>
                                                <p:strVal val="#ppt_x"/>
                                              </p:val>
                                            </p:tav>
                                          </p:tavLst>
                                        </p:anim>
                                        <p:anim calcmode="lin" valueType="num">
                                          <p:cBhvr>
                                            <p:cTn id="313" dur="500" fill="hold"/>
                                            <p:tgtEl>
                                              <p:spTgt spid="23"/>
                                            </p:tgtEl>
                                            <p:attrNameLst>
                                              <p:attrName>ppt_y</p:attrName>
                                            </p:attrNameLst>
                                          </p:cBhvr>
                                          <p:tavLst>
                                            <p:tav tm="0">
                                              <p:val>
                                                <p:fltVal val="0.5"/>
                                              </p:val>
                                            </p:tav>
                                            <p:tav tm="100000">
                                              <p:val>
                                                <p:strVal val="#ppt_y"/>
                                              </p:val>
                                            </p:tav>
                                          </p:tavLst>
                                        </p:anim>
                                      </p:childTnLst>
                                    </p:cTn>
                                  </p:par>
                                  <p:par>
                                    <p:cTn id="314" presetID="23" presetClass="entr" presetSubtype="528" fill="hold" grpId="0" nodeType="withEffect">
                                      <p:stCondLst>
                                        <p:cond delay="200"/>
                                      </p:stCondLst>
                                      <p:childTnLst>
                                        <p:set>
                                          <p:cBhvr>
                                            <p:cTn id="315" dur="1" fill="hold">
                                              <p:stCondLst>
                                                <p:cond delay="0"/>
                                              </p:stCondLst>
                                            </p:cTn>
                                            <p:tgtEl>
                                              <p:spTgt spid="25"/>
                                            </p:tgtEl>
                                            <p:attrNameLst>
                                              <p:attrName>style.visibility</p:attrName>
                                            </p:attrNameLst>
                                          </p:cBhvr>
                                          <p:to>
                                            <p:strVal val="visible"/>
                                          </p:to>
                                        </p:set>
                                        <p:anim calcmode="lin" valueType="num">
                                          <p:cBhvr>
                                            <p:cTn id="316" dur="500" fill="hold"/>
                                            <p:tgtEl>
                                              <p:spTgt spid="25"/>
                                            </p:tgtEl>
                                            <p:attrNameLst>
                                              <p:attrName>ppt_w</p:attrName>
                                            </p:attrNameLst>
                                          </p:cBhvr>
                                          <p:tavLst>
                                            <p:tav tm="0">
                                              <p:val>
                                                <p:fltVal val="0"/>
                                              </p:val>
                                            </p:tav>
                                            <p:tav tm="100000">
                                              <p:val>
                                                <p:strVal val="#ppt_w"/>
                                              </p:val>
                                            </p:tav>
                                          </p:tavLst>
                                        </p:anim>
                                        <p:anim calcmode="lin" valueType="num">
                                          <p:cBhvr>
                                            <p:cTn id="317" dur="500" fill="hold"/>
                                            <p:tgtEl>
                                              <p:spTgt spid="25"/>
                                            </p:tgtEl>
                                            <p:attrNameLst>
                                              <p:attrName>ppt_h</p:attrName>
                                            </p:attrNameLst>
                                          </p:cBhvr>
                                          <p:tavLst>
                                            <p:tav tm="0">
                                              <p:val>
                                                <p:fltVal val="0"/>
                                              </p:val>
                                            </p:tav>
                                            <p:tav tm="100000">
                                              <p:val>
                                                <p:strVal val="#ppt_h"/>
                                              </p:val>
                                            </p:tav>
                                          </p:tavLst>
                                        </p:anim>
                                        <p:anim calcmode="lin" valueType="num">
                                          <p:cBhvr>
                                            <p:cTn id="318" dur="500" fill="hold"/>
                                            <p:tgtEl>
                                              <p:spTgt spid="25"/>
                                            </p:tgtEl>
                                            <p:attrNameLst>
                                              <p:attrName>ppt_x</p:attrName>
                                            </p:attrNameLst>
                                          </p:cBhvr>
                                          <p:tavLst>
                                            <p:tav tm="0">
                                              <p:val>
                                                <p:fltVal val="0.5"/>
                                              </p:val>
                                            </p:tav>
                                            <p:tav tm="100000">
                                              <p:val>
                                                <p:strVal val="#ppt_x"/>
                                              </p:val>
                                            </p:tav>
                                          </p:tavLst>
                                        </p:anim>
                                        <p:anim calcmode="lin" valueType="num">
                                          <p:cBhvr>
                                            <p:cTn id="319" dur="500" fill="hold"/>
                                            <p:tgtEl>
                                              <p:spTgt spid="25"/>
                                            </p:tgtEl>
                                            <p:attrNameLst>
                                              <p:attrName>ppt_y</p:attrName>
                                            </p:attrNameLst>
                                          </p:cBhvr>
                                          <p:tavLst>
                                            <p:tav tm="0">
                                              <p:val>
                                                <p:fltVal val="0.5"/>
                                              </p:val>
                                            </p:tav>
                                            <p:tav tm="100000">
                                              <p:val>
                                                <p:strVal val="#ppt_y"/>
                                              </p:val>
                                            </p:tav>
                                          </p:tavLst>
                                        </p:anim>
                                      </p:childTnLst>
                                    </p:cTn>
                                  </p:par>
                                  <p:par>
                                    <p:cTn id="320" presetID="23" presetClass="entr" presetSubtype="528" fill="hold" grpId="0" nodeType="withEffect">
                                      <p:stCondLst>
                                        <p:cond delay="200"/>
                                      </p:stCondLst>
                                      <p:childTnLst>
                                        <p:set>
                                          <p:cBhvr>
                                            <p:cTn id="321" dur="1" fill="hold">
                                              <p:stCondLst>
                                                <p:cond delay="0"/>
                                              </p:stCondLst>
                                            </p:cTn>
                                            <p:tgtEl>
                                              <p:spTgt spid="21"/>
                                            </p:tgtEl>
                                            <p:attrNameLst>
                                              <p:attrName>style.visibility</p:attrName>
                                            </p:attrNameLst>
                                          </p:cBhvr>
                                          <p:to>
                                            <p:strVal val="visible"/>
                                          </p:to>
                                        </p:set>
                                        <p:anim calcmode="lin" valueType="num">
                                          <p:cBhvr>
                                            <p:cTn id="322" dur="500" fill="hold"/>
                                            <p:tgtEl>
                                              <p:spTgt spid="21"/>
                                            </p:tgtEl>
                                            <p:attrNameLst>
                                              <p:attrName>ppt_w</p:attrName>
                                            </p:attrNameLst>
                                          </p:cBhvr>
                                          <p:tavLst>
                                            <p:tav tm="0">
                                              <p:val>
                                                <p:fltVal val="0"/>
                                              </p:val>
                                            </p:tav>
                                            <p:tav tm="100000">
                                              <p:val>
                                                <p:strVal val="#ppt_w"/>
                                              </p:val>
                                            </p:tav>
                                          </p:tavLst>
                                        </p:anim>
                                        <p:anim calcmode="lin" valueType="num">
                                          <p:cBhvr>
                                            <p:cTn id="323" dur="500" fill="hold"/>
                                            <p:tgtEl>
                                              <p:spTgt spid="21"/>
                                            </p:tgtEl>
                                            <p:attrNameLst>
                                              <p:attrName>ppt_h</p:attrName>
                                            </p:attrNameLst>
                                          </p:cBhvr>
                                          <p:tavLst>
                                            <p:tav tm="0">
                                              <p:val>
                                                <p:fltVal val="0"/>
                                              </p:val>
                                            </p:tav>
                                            <p:tav tm="100000">
                                              <p:val>
                                                <p:strVal val="#ppt_h"/>
                                              </p:val>
                                            </p:tav>
                                          </p:tavLst>
                                        </p:anim>
                                        <p:anim calcmode="lin" valueType="num">
                                          <p:cBhvr>
                                            <p:cTn id="324" dur="500" fill="hold"/>
                                            <p:tgtEl>
                                              <p:spTgt spid="21"/>
                                            </p:tgtEl>
                                            <p:attrNameLst>
                                              <p:attrName>ppt_x</p:attrName>
                                            </p:attrNameLst>
                                          </p:cBhvr>
                                          <p:tavLst>
                                            <p:tav tm="0">
                                              <p:val>
                                                <p:fltVal val="0.5"/>
                                              </p:val>
                                            </p:tav>
                                            <p:tav tm="100000">
                                              <p:val>
                                                <p:strVal val="#ppt_x"/>
                                              </p:val>
                                            </p:tav>
                                          </p:tavLst>
                                        </p:anim>
                                        <p:anim calcmode="lin" valueType="num">
                                          <p:cBhvr>
                                            <p:cTn id="325" dur="500" fill="hold"/>
                                            <p:tgtEl>
                                              <p:spTgt spid="21"/>
                                            </p:tgtEl>
                                            <p:attrNameLst>
                                              <p:attrName>ppt_y</p:attrName>
                                            </p:attrNameLst>
                                          </p:cBhvr>
                                          <p:tavLst>
                                            <p:tav tm="0">
                                              <p:val>
                                                <p:fltVal val="0.5"/>
                                              </p:val>
                                            </p:tav>
                                            <p:tav tm="100000">
                                              <p:val>
                                                <p:strVal val="#ppt_y"/>
                                              </p:val>
                                            </p:tav>
                                          </p:tavLst>
                                        </p:anim>
                                      </p:childTnLst>
                                    </p:cTn>
                                  </p:par>
                                  <p:par>
                                    <p:cTn id="326" presetID="23" presetClass="entr" presetSubtype="528" fill="hold" grpId="0" nodeType="withEffect">
                                      <p:stCondLst>
                                        <p:cond delay="100"/>
                                      </p:stCondLst>
                                      <p:childTnLst>
                                        <p:set>
                                          <p:cBhvr>
                                            <p:cTn id="327" dur="1" fill="hold">
                                              <p:stCondLst>
                                                <p:cond delay="0"/>
                                              </p:stCondLst>
                                            </p:cTn>
                                            <p:tgtEl>
                                              <p:spTgt spid="20"/>
                                            </p:tgtEl>
                                            <p:attrNameLst>
                                              <p:attrName>style.visibility</p:attrName>
                                            </p:attrNameLst>
                                          </p:cBhvr>
                                          <p:to>
                                            <p:strVal val="visible"/>
                                          </p:to>
                                        </p:set>
                                        <p:anim calcmode="lin" valueType="num">
                                          <p:cBhvr>
                                            <p:cTn id="328" dur="500" fill="hold"/>
                                            <p:tgtEl>
                                              <p:spTgt spid="20"/>
                                            </p:tgtEl>
                                            <p:attrNameLst>
                                              <p:attrName>ppt_w</p:attrName>
                                            </p:attrNameLst>
                                          </p:cBhvr>
                                          <p:tavLst>
                                            <p:tav tm="0">
                                              <p:val>
                                                <p:fltVal val="0"/>
                                              </p:val>
                                            </p:tav>
                                            <p:tav tm="100000">
                                              <p:val>
                                                <p:strVal val="#ppt_w"/>
                                              </p:val>
                                            </p:tav>
                                          </p:tavLst>
                                        </p:anim>
                                        <p:anim calcmode="lin" valueType="num">
                                          <p:cBhvr>
                                            <p:cTn id="329" dur="500" fill="hold"/>
                                            <p:tgtEl>
                                              <p:spTgt spid="20"/>
                                            </p:tgtEl>
                                            <p:attrNameLst>
                                              <p:attrName>ppt_h</p:attrName>
                                            </p:attrNameLst>
                                          </p:cBhvr>
                                          <p:tavLst>
                                            <p:tav tm="0">
                                              <p:val>
                                                <p:fltVal val="0"/>
                                              </p:val>
                                            </p:tav>
                                            <p:tav tm="100000">
                                              <p:val>
                                                <p:strVal val="#ppt_h"/>
                                              </p:val>
                                            </p:tav>
                                          </p:tavLst>
                                        </p:anim>
                                        <p:anim calcmode="lin" valueType="num">
                                          <p:cBhvr>
                                            <p:cTn id="330" dur="500" fill="hold"/>
                                            <p:tgtEl>
                                              <p:spTgt spid="20"/>
                                            </p:tgtEl>
                                            <p:attrNameLst>
                                              <p:attrName>ppt_x</p:attrName>
                                            </p:attrNameLst>
                                          </p:cBhvr>
                                          <p:tavLst>
                                            <p:tav tm="0">
                                              <p:val>
                                                <p:fltVal val="0.5"/>
                                              </p:val>
                                            </p:tav>
                                            <p:tav tm="100000">
                                              <p:val>
                                                <p:strVal val="#ppt_x"/>
                                              </p:val>
                                            </p:tav>
                                          </p:tavLst>
                                        </p:anim>
                                        <p:anim calcmode="lin" valueType="num">
                                          <p:cBhvr>
                                            <p:cTn id="331" dur="500" fill="hold"/>
                                            <p:tgtEl>
                                              <p:spTgt spid="20"/>
                                            </p:tgtEl>
                                            <p:attrNameLst>
                                              <p:attrName>ppt_y</p:attrName>
                                            </p:attrNameLst>
                                          </p:cBhvr>
                                          <p:tavLst>
                                            <p:tav tm="0">
                                              <p:val>
                                                <p:fltVal val="0.5"/>
                                              </p:val>
                                            </p:tav>
                                            <p:tav tm="100000">
                                              <p:val>
                                                <p:strVal val="#ppt_y"/>
                                              </p:val>
                                            </p:tav>
                                          </p:tavLst>
                                        </p:anim>
                                      </p:childTnLst>
                                    </p:cTn>
                                  </p:par>
                                  <p:par>
                                    <p:cTn id="332" presetID="23" presetClass="entr" presetSubtype="528" fill="hold" grpId="0" nodeType="withEffect">
                                      <p:stCondLst>
                                        <p:cond delay="0"/>
                                      </p:stCondLst>
                                      <p:childTnLst>
                                        <p:set>
                                          <p:cBhvr>
                                            <p:cTn id="333" dur="1" fill="hold">
                                              <p:stCondLst>
                                                <p:cond delay="0"/>
                                              </p:stCondLst>
                                            </p:cTn>
                                            <p:tgtEl>
                                              <p:spTgt spid="22"/>
                                            </p:tgtEl>
                                            <p:attrNameLst>
                                              <p:attrName>style.visibility</p:attrName>
                                            </p:attrNameLst>
                                          </p:cBhvr>
                                          <p:to>
                                            <p:strVal val="visible"/>
                                          </p:to>
                                        </p:set>
                                        <p:anim calcmode="lin" valueType="num">
                                          <p:cBhvr>
                                            <p:cTn id="334" dur="500" fill="hold"/>
                                            <p:tgtEl>
                                              <p:spTgt spid="22"/>
                                            </p:tgtEl>
                                            <p:attrNameLst>
                                              <p:attrName>ppt_w</p:attrName>
                                            </p:attrNameLst>
                                          </p:cBhvr>
                                          <p:tavLst>
                                            <p:tav tm="0">
                                              <p:val>
                                                <p:fltVal val="0"/>
                                              </p:val>
                                            </p:tav>
                                            <p:tav tm="100000">
                                              <p:val>
                                                <p:strVal val="#ppt_w"/>
                                              </p:val>
                                            </p:tav>
                                          </p:tavLst>
                                        </p:anim>
                                        <p:anim calcmode="lin" valueType="num">
                                          <p:cBhvr>
                                            <p:cTn id="335" dur="500" fill="hold"/>
                                            <p:tgtEl>
                                              <p:spTgt spid="22"/>
                                            </p:tgtEl>
                                            <p:attrNameLst>
                                              <p:attrName>ppt_h</p:attrName>
                                            </p:attrNameLst>
                                          </p:cBhvr>
                                          <p:tavLst>
                                            <p:tav tm="0">
                                              <p:val>
                                                <p:fltVal val="0"/>
                                              </p:val>
                                            </p:tav>
                                            <p:tav tm="100000">
                                              <p:val>
                                                <p:strVal val="#ppt_h"/>
                                              </p:val>
                                            </p:tav>
                                          </p:tavLst>
                                        </p:anim>
                                        <p:anim calcmode="lin" valueType="num">
                                          <p:cBhvr>
                                            <p:cTn id="336" dur="500" fill="hold"/>
                                            <p:tgtEl>
                                              <p:spTgt spid="22"/>
                                            </p:tgtEl>
                                            <p:attrNameLst>
                                              <p:attrName>ppt_x</p:attrName>
                                            </p:attrNameLst>
                                          </p:cBhvr>
                                          <p:tavLst>
                                            <p:tav tm="0">
                                              <p:val>
                                                <p:fltVal val="0.5"/>
                                              </p:val>
                                            </p:tav>
                                            <p:tav tm="100000">
                                              <p:val>
                                                <p:strVal val="#ppt_x"/>
                                              </p:val>
                                            </p:tav>
                                          </p:tavLst>
                                        </p:anim>
                                        <p:anim calcmode="lin" valueType="num">
                                          <p:cBhvr>
                                            <p:cTn id="337" dur="500" fill="hold"/>
                                            <p:tgtEl>
                                              <p:spTgt spid="22"/>
                                            </p:tgtEl>
                                            <p:attrNameLst>
                                              <p:attrName>ppt_y</p:attrName>
                                            </p:attrNameLst>
                                          </p:cBhvr>
                                          <p:tavLst>
                                            <p:tav tm="0">
                                              <p:val>
                                                <p:fltVal val="0.5"/>
                                              </p:val>
                                            </p:tav>
                                            <p:tav tm="100000">
                                              <p:val>
                                                <p:strVal val="#ppt_y"/>
                                              </p:val>
                                            </p:tav>
                                          </p:tavLst>
                                        </p:anim>
                                      </p:childTnLst>
                                    </p:cTn>
                                  </p:par>
                                  <p:par>
                                    <p:cTn id="338" presetID="23" presetClass="entr" presetSubtype="528" fill="hold" grpId="0" nodeType="withEffect">
                                      <p:stCondLst>
                                        <p:cond delay="200"/>
                                      </p:stCondLst>
                                      <p:childTnLst>
                                        <p:set>
                                          <p:cBhvr>
                                            <p:cTn id="339" dur="1" fill="hold">
                                              <p:stCondLst>
                                                <p:cond delay="0"/>
                                              </p:stCondLst>
                                            </p:cTn>
                                            <p:tgtEl>
                                              <p:spTgt spid="62"/>
                                            </p:tgtEl>
                                            <p:attrNameLst>
                                              <p:attrName>style.visibility</p:attrName>
                                            </p:attrNameLst>
                                          </p:cBhvr>
                                          <p:to>
                                            <p:strVal val="visible"/>
                                          </p:to>
                                        </p:set>
                                        <p:anim calcmode="lin" valueType="num">
                                          <p:cBhvr>
                                            <p:cTn id="340" dur="500" fill="hold"/>
                                            <p:tgtEl>
                                              <p:spTgt spid="62"/>
                                            </p:tgtEl>
                                            <p:attrNameLst>
                                              <p:attrName>ppt_w</p:attrName>
                                            </p:attrNameLst>
                                          </p:cBhvr>
                                          <p:tavLst>
                                            <p:tav tm="0">
                                              <p:val>
                                                <p:fltVal val="0"/>
                                              </p:val>
                                            </p:tav>
                                            <p:tav tm="100000">
                                              <p:val>
                                                <p:strVal val="#ppt_w"/>
                                              </p:val>
                                            </p:tav>
                                          </p:tavLst>
                                        </p:anim>
                                        <p:anim calcmode="lin" valueType="num">
                                          <p:cBhvr>
                                            <p:cTn id="341" dur="500" fill="hold"/>
                                            <p:tgtEl>
                                              <p:spTgt spid="62"/>
                                            </p:tgtEl>
                                            <p:attrNameLst>
                                              <p:attrName>ppt_h</p:attrName>
                                            </p:attrNameLst>
                                          </p:cBhvr>
                                          <p:tavLst>
                                            <p:tav tm="0">
                                              <p:val>
                                                <p:fltVal val="0"/>
                                              </p:val>
                                            </p:tav>
                                            <p:tav tm="100000">
                                              <p:val>
                                                <p:strVal val="#ppt_h"/>
                                              </p:val>
                                            </p:tav>
                                          </p:tavLst>
                                        </p:anim>
                                        <p:anim calcmode="lin" valueType="num">
                                          <p:cBhvr>
                                            <p:cTn id="342" dur="500" fill="hold"/>
                                            <p:tgtEl>
                                              <p:spTgt spid="62"/>
                                            </p:tgtEl>
                                            <p:attrNameLst>
                                              <p:attrName>ppt_x</p:attrName>
                                            </p:attrNameLst>
                                          </p:cBhvr>
                                          <p:tavLst>
                                            <p:tav tm="0">
                                              <p:val>
                                                <p:fltVal val="0.5"/>
                                              </p:val>
                                            </p:tav>
                                            <p:tav tm="100000">
                                              <p:val>
                                                <p:strVal val="#ppt_x"/>
                                              </p:val>
                                            </p:tav>
                                          </p:tavLst>
                                        </p:anim>
                                        <p:anim calcmode="lin" valueType="num">
                                          <p:cBhvr>
                                            <p:cTn id="343" dur="500" fill="hold"/>
                                            <p:tgtEl>
                                              <p:spTgt spid="62"/>
                                            </p:tgtEl>
                                            <p:attrNameLst>
                                              <p:attrName>ppt_y</p:attrName>
                                            </p:attrNameLst>
                                          </p:cBhvr>
                                          <p:tavLst>
                                            <p:tav tm="0">
                                              <p:val>
                                                <p:fltVal val="0.5"/>
                                              </p:val>
                                            </p:tav>
                                            <p:tav tm="100000">
                                              <p:val>
                                                <p:strVal val="#ppt_y"/>
                                              </p:val>
                                            </p:tav>
                                          </p:tavLst>
                                        </p:anim>
                                      </p:childTnLst>
                                    </p:cTn>
                                  </p:par>
                                </p:childTnLst>
                              </p:cTn>
                            </p:par>
                            <p:par>
                              <p:cTn id="344" fill="hold">
                                <p:stCondLst>
                                  <p:cond delay="2700"/>
                                </p:stCondLst>
                                <p:childTnLst>
                                  <p:par>
                                    <p:cTn id="345" presetID="22" presetClass="entr" presetSubtype="4" fill="hold" nodeType="afterEffect">
                                      <p:stCondLst>
                                        <p:cond delay="0"/>
                                      </p:stCondLst>
                                      <p:childTnLst>
                                        <p:set>
                                          <p:cBhvr>
                                            <p:cTn id="346" dur="1" fill="hold">
                                              <p:stCondLst>
                                                <p:cond delay="0"/>
                                              </p:stCondLst>
                                            </p:cTn>
                                            <p:tgtEl>
                                              <p:spTgt spid="90"/>
                                            </p:tgtEl>
                                            <p:attrNameLst>
                                              <p:attrName>style.visibility</p:attrName>
                                            </p:attrNameLst>
                                          </p:cBhvr>
                                          <p:to>
                                            <p:strVal val="visible"/>
                                          </p:to>
                                        </p:set>
                                        <p:animEffect transition="in" filter="wipe(down)">
                                          <p:cBhvr>
                                            <p:cTn id="347" dur="500"/>
                                            <p:tgtEl>
                                              <p:spTgt spid="90"/>
                                            </p:tgtEl>
                                          </p:cBhvr>
                                        </p:animEffect>
                                      </p:childTnLst>
                                    </p:cTn>
                                  </p:par>
                                  <p:par>
                                    <p:cTn id="348" presetID="22" presetClass="entr" presetSubtype="4" fill="hold" nodeType="withEffect">
                                      <p:stCondLst>
                                        <p:cond delay="0"/>
                                      </p:stCondLst>
                                      <p:childTnLst>
                                        <p:set>
                                          <p:cBhvr>
                                            <p:cTn id="349" dur="1" fill="hold">
                                              <p:stCondLst>
                                                <p:cond delay="0"/>
                                              </p:stCondLst>
                                            </p:cTn>
                                            <p:tgtEl>
                                              <p:spTgt spid="78"/>
                                            </p:tgtEl>
                                            <p:attrNameLst>
                                              <p:attrName>style.visibility</p:attrName>
                                            </p:attrNameLst>
                                          </p:cBhvr>
                                          <p:to>
                                            <p:strVal val="visible"/>
                                          </p:to>
                                        </p:set>
                                        <p:animEffect transition="in" filter="wipe(down)">
                                          <p:cBhvr>
                                            <p:cTn id="350" dur="500"/>
                                            <p:tgtEl>
                                              <p:spTgt spid="78"/>
                                            </p:tgtEl>
                                          </p:cBhvr>
                                        </p:animEffect>
                                      </p:childTnLst>
                                    </p:cTn>
                                  </p:par>
                                  <p:par>
                                    <p:cTn id="351" presetID="22" presetClass="entr" presetSubtype="4" fill="hold" nodeType="withEffect">
                                      <p:stCondLst>
                                        <p:cond delay="0"/>
                                      </p:stCondLst>
                                      <p:childTnLst>
                                        <p:set>
                                          <p:cBhvr>
                                            <p:cTn id="352" dur="1" fill="hold">
                                              <p:stCondLst>
                                                <p:cond delay="0"/>
                                              </p:stCondLst>
                                            </p:cTn>
                                            <p:tgtEl>
                                              <p:spTgt spid="79"/>
                                            </p:tgtEl>
                                            <p:attrNameLst>
                                              <p:attrName>style.visibility</p:attrName>
                                            </p:attrNameLst>
                                          </p:cBhvr>
                                          <p:to>
                                            <p:strVal val="visible"/>
                                          </p:to>
                                        </p:set>
                                        <p:animEffect transition="in" filter="wipe(down)">
                                          <p:cBhvr>
                                            <p:cTn id="353" dur="500"/>
                                            <p:tgtEl>
                                              <p:spTgt spid="79"/>
                                            </p:tgtEl>
                                          </p:cBhvr>
                                        </p:animEffect>
                                      </p:childTnLst>
                                    </p:cTn>
                                  </p:par>
                                  <p:par>
                                    <p:cTn id="354" presetID="22" presetClass="entr" presetSubtype="4" fill="hold" nodeType="withEffect">
                                      <p:stCondLst>
                                        <p:cond delay="0"/>
                                      </p:stCondLst>
                                      <p:childTnLst>
                                        <p:set>
                                          <p:cBhvr>
                                            <p:cTn id="355" dur="1" fill="hold">
                                              <p:stCondLst>
                                                <p:cond delay="0"/>
                                              </p:stCondLst>
                                            </p:cTn>
                                            <p:tgtEl>
                                              <p:spTgt spid="89"/>
                                            </p:tgtEl>
                                            <p:attrNameLst>
                                              <p:attrName>style.visibility</p:attrName>
                                            </p:attrNameLst>
                                          </p:cBhvr>
                                          <p:to>
                                            <p:strVal val="visible"/>
                                          </p:to>
                                        </p:set>
                                        <p:animEffect transition="in" filter="wipe(down)">
                                          <p:cBhvr>
                                            <p:cTn id="356" dur="500"/>
                                            <p:tgtEl>
                                              <p:spTgt spid="89"/>
                                            </p:tgtEl>
                                          </p:cBhvr>
                                        </p:animEffect>
                                      </p:childTnLst>
                                    </p:cTn>
                                  </p:par>
                                  <p:par>
                                    <p:cTn id="357" presetID="22" presetClass="entr" presetSubtype="4" fill="hold" nodeType="withEffect">
                                      <p:stCondLst>
                                        <p:cond delay="0"/>
                                      </p:stCondLst>
                                      <p:childTnLst>
                                        <p:set>
                                          <p:cBhvr>
                                            <p:cTn id="358" dur="1" fill="hold">
                                              <p:stCondLst>
                                                <p:cond delay="0"/>
                                              </p:stCondLst>
                                            </p:cTn>
                                            <p:tgtEl>
                                              <p:spTgt spid="91"/>
                                            </p:tgtEl>
                                            <p:attrNameLst>
                                              <p:attrName>style.visibility</p:attrName>
                                            </p:attrNameLst>
                                          </p:cBhvr>
                                          <p:to>
                                            <p:strVal val="visible"/>
                                          </p:to>
                                        </p:set>
                                        <p:animEffect transition="in" filter="wipe(down)">
                                          <p:cBhvr>
                                            <p:cTn id="359" dur="500"/>
                                            <p:tgtEl>
                                              <p:spTgt spid="91"/>
                                            </p:tgtEl>
                                          </p:cBhvr>
                                        </p:animEffect>
                                      </p:childTnLst>
                                    </p:cTn>
                                  </p:par>
                                  <p:par>
                                    <p:cTn id="360" presetID="22" presetClass="entr" presetSubtype="4" fill="hold" nodeType="withEffect">
                                      <p:stCondLst>
                                        <p:cond delay="0"/>
                                      </p:stCondLst>
                                      <p:childTnLst>
                                        <p:set>
                                          <p:cBhvr>
                                            <p:cTn id="361" dur="1" fill="hold">
                                              <p:stCondLst>
                                                <p:cond delay="0"/>
                                              </p:stCondLst>
                                            </p:cTn>
                                            <p:tgtEl>
                                              <p:spTgt spid="109"/>
                                            </p:tgtEl>
                                            <p:attrNameLst>
                                              <p:attrName>style.visibility</p:attrName>
                                            </p:attrNameLst>
                                          </p:cBhvr>
                                          <p:to>
                                            <p:strVal val="visible"/>
                                          </p:to>
                                        </p:set>
                                        <p:animEffect transition="in" filter="wipe(down)">
                                          <p:cBhvr>
                                            <p:cTn id="362" dur="500"/>
                                            <p:tgtEl>
                                              <p:spTgt spid="109"/>
                                            </p:tgtEl>
                                          </p:cBhvr>
                                        </p:animEffect>
                                      </p:childTnLst>
                                    </p:cTn>
                                  </p:par>
                                  <p:par>
                                    <p:cTn id="363" presetID="22" presetClass="entr" presetSubtype="4" fill="hold" nodeType="withEffect">
                                      <p:stCondLst>
                                        <p:cond delay="0"/>
                                      </p:stCondLst>
                                      <p:childTnLst>
                                        <p:set>
                                          <p:cBhvr>
                                            <p:cTn id="364" dur="1" fill="hold">
                                              <p:stCondLst>
                                                <p:cond delay="0"/>
                                              </p:stCondLst>
                                            </p:cTn>
                                            <p:tgtEl>
                                              <p:spTgt spid="118"/>
                                            </p:tgtEl>
                                            <p:attrNameLst>
                                              <p:attrName>style.visibility</p:attrName>
                                            </p:attrNameLst>
                                          </p:cBhvr>
                                          <p:to>
                                            <p:strVal val="visible"/>
                                          </p:to>
                                        </p:set>
                                        <p:animEffect transition="in" filter="wipe(down)">
                                          <p:cBhvr>
                                            <p:cTn id="365" dur="500"/>
                                            <p:tgtEl>
                                              <p:spTgt spid="118"/>
                                            </p:tgtEl>
                                          </p:cBhvr>
                                        </p:animEffect>
                                      </p:childTnLst>
                                    </p:cTn>
                                  </p:par>
                                  <p:par>
                                    <p:cTn id="366" presetID="22" presetClass="entr" presetSubtype="4" fill="hold" nodeType="withEffect">
                                      <p:stCondLst>
                                        <p:cond delay="0"/>
                                      </p:stCondLst>
                                      <p:childTnLst>
                                        <p:set>
                                          <p:cBhvr>
                                            <p:cTn id="367" dur="1" fill="hold">
                                              <p:stCondLst>
                                                <p:cond delay="0"/>
                                              </p:stCondLst>
                                            </p:cTn>
                                            <p:tgtEl>
                                              <p:spTgt spid="117"/>
                                            </p:tgtEl>
                                            <p:attrNameLst>
                                              <p:attrName>style.visibility</p:attrName>
                                            </p:attrNameLst>
                                          </p:cBhvr>
                                          <p:to>
                                            <p:strVal val="visible"/>
                                          </p:to>
                                        </p:set>
                                        <p:animEffect transition="in" filter="wipe(down)">
                                          <p:cBhvr>
                                            <p:cTn id="368" dur="500"/>
                                            <p:tgtEl>
                                              <p:spTgt spid="117"/>
                                            </p:tgtEl>
                                          </p:cBhvr>
                                        </p:animEffect>
                                      </p:childTnLst>
                                    </p:cTn>
                                  </p:par>
                                  <p:par>
                                    <p:cTn id="369" presetID="22" presetClass="entr" presetSubtype="4" fill="hold" nodeType="withEffect">
                                      <p:stCondLst>
                                        <p:cond delay="0"/>
                                      </p:stCondLst>
                                      <p:childTnLst>
                                        <p:set>
                                          <p:cBhvr>
                                            <p:cTn id="370" dur="1" fill="hold">
                                              <p:stCondLst>
                                                <p:cond delay="0"/>
                                              </p:stCondLst>
                                            </p:cTn>
                                            <p:tgtEl>
                                              <p:spTgt spid="110"/>
                                            </p:tgtEl>
                                            <p:attrNameLst>
                                              <p:attrName>style.visibility</p:attrName>
                                            </p:attrNameLst>
                                          </p:cBhvr>
                                          <p:to>
                                            <p:strVal val="visible"/>
                                          </p:to>
                                        </p:set>
                                        <p:animEffect transition="in" filter="wipe(down)">
                                          <p:cBhvr>
                                            <p:cTn id="371" dur="500"/>
                                            <p:tgtEl>
                                              <p:spTgt spid="110"/>
                                            </p:tgtEl>
                                          </p:cBhvr>
                                        </p:animEffect>
                                      </p:childTnLst>
                                    </p:cTn>
                                  </p:par>
                                  <p:par>
                                    <p:cTn id="372" presetID="22" presetClass="entr" presetSubtype="4" fill="hold" nodeType="withEffect">
                                      <p:stCondLst>
                                        <p:cond delay="0"/>
                                      </p:stCondLst>
                                      <p:childTnLst>
                                        <p:set>
                                          <p:cBhvr>
                                            <p:cTn id="373" dur="1" fill="hold">
                                              <p:stCondLst>
                                                <p:cond delay="0"/>
                                              </p:stCondLst>
                                            </p:cTn>
                                            <p:tgtEl>
                                              <p:spTgt spid="112"/>
                                            </p:tgtEl>
                                            <p:attrNameLst>
                                              <p:attrName>style.visibility</p:attrName>
                                            </p:attrNameLst>
                                          </p:cBhvr>
                                          <p:to>
                                            <p:strVal val="visible"/>
                                          </p:to>
                                        </p:set>
                                        <p:animEffect transition="in" filter="wipe(down)">
                                          <p:cBhvr>
                                            <p:cTn id="374" dur="500"/>
                                            <p:tgtEl>
                                              <p:spTgt spid="112"/>
                                            </p:tgtEl>
                                          </p:cBhvr>
                                        </p:animEffect>
                                      </p:childTnLst>
                                    </p:cTn>
                                  </p:par>
                                  <p:par>
                                    <p:cTn id="375" presetID="22" presetClass="entr" presetSubtype="4" fill="hold" nodeType="withEffect">
                                      <p:stCondLst>
                                        <p:cond delay="0"/>
                                      </p:stCondLst>
                                      <p:childTnLst>
                                        <p:set>
                                          <p:cBhvr>
                                            <p:cTn id="376" dur="1" fill="hold">
                                              <p:stCondLst>
                                                <p:cond delay="0"/>
                                              </p:stCondLst>
                                            </p:cTn>
                                            <p:tgtEl>
                                              <p:spTgt spid="113"/>
                                            </p:tgtEl>
                                            <p:attrNameLst>
                                              <p:attrName>style.visibility</p:attrName>
                                            </p:attrNameLst>
                                          </p:cBhvr>
                                          <p:to>
                                            <p:strVal val="visible"/>
                                          </p:to>
                                        </p:set>
                                        <p:animEffect transition="in" filter="wipe(down)">
                                          <p:cBhvr>
                                            <p:cTn id="377" dur="500"/>
                                            <p:tgtEl>
                                              <p:spTgt spid="113"/>
                                            </p:tgtEl>
                                          </p:cBhvr>
                                        </p:animEffect>
                                      </p:childTnLst>
                                    </p:cTn>
                                  </p:par>
                                  <p:par>
                                    <p:cTn id="378" presetID="22" presetClass="entr" presetSubtype="4" fill="hold" nodeType="withEffect">
                                      <p:stCondLst>
                                        <p:cond delay="0"/>
                                      </p:stCondLst>
                                      <p:childTnLst>
                                        <p:set>
                                          <p:cBhvr>
                                            <p:cTn id="379" dur="1" fill="hold">
                                              <p:stCondLst>
                                                <p:cond delay="0"/>
                                              </p:stCondLst>
                                            </p:cTn>
                                            <p:tgtEl>
                                              <p:spTgt spid="114"/>
                                            </p:tgtEl>
                                            <p:attrNameLst>
                                              <p:attrName>style.visibility</p:attrName>
                                            </p:attrNameLst>
                                          </p:cBhvr>
                                          <p:to>
                                            <p:strVal val="visible"/>
                                          </p:to>
                                        </p:set>
                                        <p:animEffect transition="in" filter="wipe(down)">
                                          <p:cBhvr>
                                            <p:cTn id="380" dur="500"/>
                                            <p:tgtEl>
                                              <p:spTgt spid="114"/>
                                            </p:tgtEl>
                                          </p:cBhvr>
                                        </p:animEffect>
                                      </p:childTnLst>
                                    </p:cTn>
                                  </p:par>
                                  <p:par>
                                    <p:cTn id="381" presetID="22" presetClass="entr" presetSubtype="4" fill="hold" nodeType="withEffect">
                                      <p:stCondLst>
                                        <p:cond delay="0"/>
                                      </p:stCondLst>
                                      <p:childTnLst>
                                        <p:set>
                                          <p:cBhvr>
                                            <p:cTn id="382" dur="1" fill="hold">
                                              <p:stCondLst>
                                                <p:cond delay="0"/>
                                              </p:stCondLst>
                                            </p:cTn>
                                            <p:tgtEl>
                                              <p:spTgt spid="115"/>
                                            </p:tgtEl>
                                            <p:attrNameLst>
                                              <p:attrName>style.visibility</p:attrName>
                                            </p:attrNameLst>
                                          </p:cBhvr>
                                          <p:to>
                                            <p:strVal val="visible"/>
                                          </p:to>
                                        </p:set>
                                        <p:animEffect transition="in" filter="wipe(down)">
                                          <p:cBhvr>
                                            <p:cTn id="383" dur="500"/>
                                            <p:tgtEl>
                                              <p:spTgt spid="115"/>
                                            </p:tgtEl>
                                          </p:cBhvr>
                                        </p:animEffect>
                                      </p:childTnLst>
                                    </p:cTn>
                                  </p:par>
                                  <p:par>
                                    <p:cTn id="384" presetID="22" presetClass="entr" presetSubtype="4" fill="hold" nodeType="withEffect">
                                      <p:stCondLst>
                                        <p:cond delay="0"/>
                                      </p:stCondLst>
                                      <p:childTnLst>
                                        <p:set>
                                          <p:cBhvr>
                                            <p:cTn id="385" dur="1" fill="hold">
                                              <p:stCondLst>
                                                <p:cond delay="0"/>
                                              </p:stCondLst>
                                            </p:cTn>
                                            <p:tgtEl>
                                              <p:spTgt spid="111"/>
                                            </p:tgtEl>
                                            <p:attrNameLst>
                                              <p:attrName>style.visibility</p:attrName>
                                            </p:attrNameLst>
                                          </p:cBhvr>
                                          <p:to>
                                            <p:strVal val="visible"/>
                                          </p:to>
                                        </p:set>
                                        <p:animEffect transition="in" filter="wipe(down)">
                                          <p:cBhvr>
                                            <p:cTn id="386" dur="500"/>
                                            <p:tgtEl>
                                              <p:spTgt spid="111"/>
                                            </p:tgtEl>
                                          </p:cBhvr>
                                        </p:animEffect>
                                      </p:childTnLst>
                                    </p:cTn>
                                  </p:par>
                                  <p:par>
                                    <p:cTn id="387" presetID="22" presetClass="entr" presetSubtype="4" fill="hold" nodeType="withEffect">
                                      <p:stCondLst>
                                        <p:cond delay="0"/>
                                      </p:stCondLst>
                                      <p:childTnLst>
                                        <p:set>
                                          <p:cBhvr>
                                            <p:cTn id="388" dur="1" fill="hold">
                                              <p:stCondLst>
                                                <p:cond delay="0"/>
                                              </p:stCondLst>
                                            </p:cTn>
                                            <p:tgtEl>
                                              <p:spTgt spid="116"/>
                                            </p:tgtEl>
                                            <p:attrNameLst>
                                              <p:attrName>style.visibility</p:attrName>
                                            </p:attrNameLst>
                                          </p:cBhvr>
                                          <p:to>
                                            <p:strVal val="visible"/>
                                          </p:to>
                                        </p:set>
                                        <p:animEffect transition="in" filter="wipe(down)">
                                          <p:cBhvr>
                                            <p:cTn id="389" dur="500"/>
                                            <p:tgtEl>
                                              <p:spTgt spid="116"/>
                                            </p:tgtEl>
                                          </p:cBhvr>
                                        </p:animEffect>
                                      </p:childTnLst>
                                    </p:cTn>
                                  </p:par>
                                </p:childTnLst>
                              </p:cTn>
                            </p:par>
                            <p:par>
                              <p:cTn id="390" fill="hold">
                                <p:stCondLst>
                                  <p:cond delay="3200"/>
                                </p:stCondLst>
                                <p:childTnLst>
                                  <p:par>
                                    <p:cTn id="391" presetID="22" presetClass="entr" presetSubtype="8" fill="hold" grpId="0" nodeType="afterEffect">
                                      <p:stCondLst>
                                        <p:cond delay="0"/>
                                      </p:stCondLst>
                                      <p:childTnLst>
                                        <p:set>
                                          <p:cBhvr>
                                            <p:cTn id="392" dur="1" fill="hold">
                                              <p:stCondLst>
                                                <p:cond delay="0"/>
                                              </p:stCondLst>
                                            </p:cTn>
                                            <p:tgtEl>
                                              <p:spTgt spid="130"/>
                                            </p:tgtEl>
                                            <p:attrNameLst>
                                              <p:attrName>style.visibility</p:attrName>
                                            </p:attrNameLst>
                                          </p:cBhvr>
                                          <p:to>
                                            <p:strVal val="visible"/>
                                          </p:to>
                                        </p:set>
                                        <p:animEffect transition="in" filter="wipe(left)">
                                          <p:cBhvr>
                                            <p:cTn id="393" dur="500"/>
                                            <p:tgtEl>
                                              <p:spTgt spid="130"/>
                                            </p:tgtEl>
                                          </p:cBhvr>
                                        </p:animEffect>
                                      </p:childTnLst>
                                    </p:cTn>
                                  </p:par>
                                </p:childTnLst>
                              </p:cTn>
                            </p:par>
                            <p:par>
                              <p:cTn id="394" fill="hold">
                                <p:stCondLst>
                                  <p:cond delay="3700"/>
                                </p:stCondLst>
                                <p:childTnLst>
                                  <p:par>
                                    <p:cTn id="395" presetID="22" presetClass="entr" presetSubtype="8" fill="hold" grpId="0" nodeType="afterEffect">
                                      <p:stCondLst>
                                        <p:cond delay="0"/>
                                      </p:stCondLst>
                                      <p:childTnLst>
                                        <p:set>
                                          <p:cBhvr>
                                            <p:cTn id="396" dur="1" fill="hold">
                                              <p:stCondLst>
                                                <p:cond delay="0"/>
                                              </p:stCondLst>
                                            </p:cTn>
                                            <p:tgtEl>
                                              <p:spTgt spid="135"/>
                                            </p:tgtEl>
                                            <p:attrNameLst>
                                              <p:attrName>style.visibility</p:attrName>
                                            </p:attrNameLst>
                                          </p:cBhvr>
                                          <p:to>
                                            <p:strVal val="visible"/>
                                          </p:to>
                                        </p:set>
                                        <p:animEffect transition="in" filter="wipe(left)">
                                          <p:cBhvr>
                                            <p:cTn id="397" dur="500"/>
                                            <p:tgtEl>
                                              <p:spTgt spid="135"/>
                                            </p:tgtEl>
                                          </p:cBhvr>
                                        </p:animEffect>
                                      </p:childTnLst>
                                    </p:cTn>
                                  </p:par>
                                </p:childTnLst>
                              </p:cTn>
                            </p:par>
                            <p:par>
                              <p:cTn id="398" fill="hold">
                                <p:stCondLst>
                                  <p:cond delay="4200"/>
                                </p:stCondLst>
                                <p:childTnLst>
                                  <p:par>
                                    <p:cTn id="399" presetID="1" presetClass="entr" presetSubtype="0" fill="hold" grpId="0" nodeType="afterEffect">
                                      <p:stCondLst>
                                        <p:cond delay="0"/>
                                      </p:stCondLst>
                                      <p:childTnLst>
                                        <p:set>
                                          <p:cBhvr>
                                            <p:cTn id="400" dur="1" fill="hold">
                                              <p:stCondLst>
                                                <p:cond delay="499"/>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92" grpId="0" animBg="1"/>
          <p:bldP spid="95" grpId="0" animBg="1"/>
          <p:bldP spid="99" grpId="0" animBg="1"/>
          <p:bldP spid="102" grpId="0" animBg="1"/>
          <p:bldP spid="105" grpId="0" animBg="1"/>
          <p:bldP spid="106" grpId="0" animBg="1"/>
          <p:bldP spid="107" grpId="0" animBg="1"/>
          <p:bldP spid="130" grpId="0"/>
          <p:bldP spid="135" grpId="0"/>
          <p:bldP spid="88" grpId="0" animBg="1"/>
          <p:bldP spid="93" grpId="0"/>
          <p:bldP spid="94" grpId="0"/>
          <p:bldP spid="97" grpId="0" animBg="1"/>
          <p:bldP spid="98" grpId="0" animBg="1"/>
          <p:bldP spid="100" grpId="0" animBg="1"/>
          <p:bldP spid="101" grpId="0" animBg="1"/>
          <p:bldP spid="8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文本框 164"/>
          <p:cNvSpPr txBox="1"/>
          <p:nvPr/>
        </p:nvSpPr>
        <p:spPr>
          <a:xfrm>
            <a:off x="2003919" y="76395"/>
            <a:ext cx="467109" cy="467107"/>
          </a:xfrm>
          <a:custGeom>
            <a:avLst/>
            <a:gdLst/>
            <a:ahLst/>
            <a:cxnLst/>
            <a:rect l="l" t="t" r="r" b="b"/>
            <a:pathLst>
              <a:path w="778534" h="778534">
                <a:moveTo>
                  <a:pt x="539412" y="344112"/>
                </a:moveTo>
                <a:cubicBezTo>
                  <a:pt x="520759" y="344112"/>
                  <a:pt x="511433" y="357606"/>
                  <a:pt x="511433" y="384593"/>
                </a:cubicBezTo>
                <a:cubicBezTo>
                  <a:pt x="511433" y="411184"/>
                  <a:pt x="520759" y="424479"/>
                  <a:pt x="539412" y="424479"/>
                </a:cubicBezTo>
                <a:cubicBezTo>
                  <a:pt x="557669" y="424479"/>
                  <a:pt x="566797" y="411184"/>
                  <a:pt x="566797" y="384593"/>
                </a:cubicBezTo>
                <a:cubicBezTo>
                  <a:pt x="566797" y="357606"/>
                  <a:pt x="557669" y="344112"/>
                  <a:pt x="539412" y="344112"/>
                </a:cubicBezTo>
                <a:close/>
                <a:moveTo>
                  <a:pt x="310812" y="344112"/>
                </a:moveTo>
                <a:cubicBezTo>
                  <a:pt x="292159" y="344112"/>
                  <a:pt x="282833" y="357606"/>
                  <a:pt x="282833" y="384593"/>
                </a:cubicBezTo>
                <a:cubicBezTo>
                  <a:pt x="282833" y="411184"/>
                  <a:pt x="292159" y="424479"/>
                  <a:pt x="310812" y="424479"/>
                </a:cubicBezTo>
                <a:cubicBezTo>
                  <a:pt x="329069" y="424479"/>
                  <a:pt x="338197" y="411184"/>
                  <a:pt x="338197" y="384593"/>
                </a:cubicBezTo>
                <a:cubicBezTo>
                  <a:pt x="338197" y="357606"/>
                  <a:pt x="329069" y="344112"/>
                  <a:pt x="310812" y="344112"/>
                </a:cubicBezTo>
                <a:close/>
                <a:moveTo>
                  <a:pt x="176272" y="329229"/>
                </a:moveTo>
                <a:lnTo>
                  <a:pt x="199489" y="329229"/>
                </a:lnTo>
                <a:lnTo>
                  <a:pt x="199489" y="420907"/>
                </a:lnTo>
                <a:lnTo>
                  <a:pt x="247114" y="420907"/>
                </a:lnTo>
                <a:lnTo>
                  <a:pt x="247114" y="439362"/>
                </a:lnTo>
                <a:lnTo>
                  <a:pt x="176272" y="439362"/>
                </a:lnTo>
                <a:close/>
                <a:moveTo>
                  <a:pt x="539412" y="326848"/>
                </a:moveTo>
                <a:cubicBezTo>
                  <a:pt x="573147" y="327642"/>
                  <a:pt x="590609" y="346890"/>
                  <a:pt x="591800" y="384593"/>
                </a:cubicBezTo>
                <a:cubicBezTo>
                  <a:pt x="590609" y="421106"/>
                  <a:pt x="573147" y="439759"/>
                  <a:pt x="539412" y="440553"/>
                </a:cubicBezTo>
                <a:cubicBezTo>
                  <a:pt x="504884" y="439759"/>
                  <a:pt x="487223" y="421106"/>
                  <a:pt x="486430" y="384593"/>
                </a:cubicBezTo>
                <a:cubicBezTo>
                  <a:pt x="487620" y="346890"/>
                  <a:pt x="505281" y="327642"/>
                  <a:pt x="539412" y="326848"/>
                </a:cubicBezTo>
                <a:close/>
                <a:moveTo>
                  <a:pt x="423326" y="326848"/>
                </a:moveTo>
                <a:cubicBezTo>
                  <a:pt x="457855" y="326848"/>
                  <a:pt x="474920" y="338754"/>
                  <a:pt x="474523" y="362567"/>
                </a:cubicBezTo>
                <a:lnTo>
                  <a:pt x="449520" y="362567"/>
                </a:lnTo>
                <a:cubicBezTo>
                  <a:pt x="449520" y="350264"/>
                  <a:pt x="442178" y="344112"/>
                  <a:pt x="427494" y="344112"/>
                </a:cubicBezTo>
                <a:cubicBezTo>
                  <a:pt x="407253" y="344509"/>
                  <a:pt x="396934" y="358003"/>
                  <a:pt x="396537" y="384593"/>
                </a:cubicBezTo>
                <a:cubicBezTo>
                  <a:pt x="396934" y="410787"/>
                  <a:pt x="407253" y="424082"/>
                  <a:pt x="427494" y="424479"/>
                </a:cubicBezTo>
                <a:cubicBezTo>
                  <a:pt x="433447" y="424479"/>
                  <a:pt x="440392" y="423685"/>
                  <a:pt x="448330" y="422098"/>
                </a:cubicBezTo>
                <a:cubicBezTo>
                  <a:pt x="447933" y="422495"/>
                  <a:pt x="448330" y="422495"/>
                  <a:pt x="449520" y="422098"/>
                </a:cubicBezTo>
                <a:lnTo>
                  <a:pt x="449520" y="398881"/>
                </a:lnTo>
                <a:lnTo>
                  <a:pt x="428089" y="398881"/>
                </a:lnTo>
                <a:lnTo>
                  <a:pt x="428089" y="380426"/>
                </a:lnTo>
                <a:lnTo>
                  <a:pt x="472737" y="380426"/>
                </a:lnTo>
                <a:lnTo>
                  <a:pt x="472737" y="435790"/>
                </a:lnTo>
                <a:cubicBezTo>
                  <a:pt x="464800" y="438171"/>
                  <a:pt x="456664" y="439362"/>
                  <a:pt x="448330" y="439362"/>
                </a:cubicBezTo>
                <a:cubicBezTo>
                  <a:pt x="441979" y="440156"/>
                  <a:pt x="433645" y="440553"/>
                  <a:pt x="423326" y="440553"/>
                </a:cubicBezTo>
                <a:cubicBezTo>
                  <a:pt x="389592" y="438568"/>
                  <a:pt x="372328" y="419915"/>
                  <a:pt x="371534" y="384593"/>
                </a:cubicBezTo>
                <a:cubicBezTo>
                  <a:pt x="372328" y="348478"/>
                  <a:pt x="389592" y="329229"/>
                  <a:pt x="423326" y="326848"/>
                </a:cubicBezTo>
                <a:close/>
                <a:moveTo>
                  <a:pt x="310812" y="326848"/>
                </a:moveTo>
                <a:cubicBezTo>
                  <a:pt x="344547" y="327642"/>
                  <a:pt x="362009" y="346890"/>
                  <a:pt x="363200" y="384593"/>
                </a:cubicBezTo>
                <a:cubicBezTo>
                  <a:pt x="362009" y="421106"/>
                  <a:pt x="344547" y="439759"/>
                  <a:pt x="310812" y="440553"/>
                </a:cubicBezTo>
                <a:cubicBezTo>
                  <a:pt x="276284" y="439759"/>
                  <a:pt x="258623" y="421106"/>
                  <a:pt x="257829" y="384593"/>
                </a:cubicBezTo>
                <a:cubicBezTo>
                  <a:pt x="259020" y="346890"/>
                  <a:pt x="276681" y="327642"/>
                  <a:pt x="310812" y="326848"/>
                </a:cubicBezTo>
                <a:close/>
                <a:moveTo>
                  <a:pt x="389263" y="114014"/>
                </a:moveTo>
                <a:lnTo>
                  <a:pt x="335361" y="119448"/>
                </a:lnTo>
                <a:lnTo>
                  <a:pt x="311995" y="126372"/>
                </a:lnTo>
                <a:lnTo>
                  <a:pt x="283976" y="135071"/>
                </a:lnTo>
                <a:lnTo>
                  <a:pt x="258012" y="148733"/>
                </a:lnTo>
                <a:lnTo>
                  <a:pt x="236593" y="160359"/>
                </a:lnTo>
                <a:lnTo>
                  <a:pt x="194634" y="194633"/>
                </a:lnTo>
                <a:lnTo>
                  <a:pt x="194634" y="194634"/>
                </a:lnTo>
                <a:lnTo>
                  <a:pt x="194632" y="194635"/>
                </a:lnTo>
                <a:lnTo>
                  <a:pt x="160359" y="236593"/>
                </a:lnTo>
                <a:lnTo>
                  <a:pt x="148733" y="258012"/>
                </a:lnTo>
                <a:lnTo>
                  <a:pt x="135071" y="283975"/>
                </a:lnTo>
                <a:lnTo>
                  <a:pt x="126373" y="311997"/>
                </a:lnTo>
                <a:lnTo>
                  <a:pt x="119449" y="335361"/>
                </a:lnTo>
                <a:lnTo>
                  <a:pt x="114014" y="389267"/>
                </a:lnTo>
                <a:lnTo>
                  <a:pt x="119449" y="443173"/>
                </a:lnTo>
                <a:lnTo>
                  <a:pt x="126373" y="466538"/>
                </a:lnTo>
                <a:lnTo>
                  <a:pt x="135071" y="494559"/>
                </a:lnTo>
                <a:lnTo>
                  <a:pt x="148733" y="520522"/>
                </a:lnTo>
                <a:lnTo>
                  <a:pt x="160359" y="541941"/>
                </a:lnTo>
                <a:lnTo>
                  <a:pt x="194632" y="583899"/>
                </a:lnTo>
                <a:lnTo>
                  <a:pt x="194634" y="583900"/>
                </a:lnTo>
                <a:lnTo>
                  <a:pt x="194635" y="583902"/>
                </a:lnTo>
                <a:lnTo>
                  <a:pt x="236593" y="618175"/>
                </a:lnTo>
                <a:lnTo>
                  <a:pt x="258012" y="629801"/>
                </a:lnTo>
                <a:lnTo>
                  <a:pt x="283976" y="643463"/>
                </a:lnTo>
                <a:lnTo>
                  <a:pt x="311997" y="652162"/>
                </a:lnTo>
                <a:lnTo>
                  <a:pt x="335361" y="659086"/>
                </a:lnTo>
                <a:lnTo>
                  <a:pt x="389267" y="664520"/>
                </a:lnTo>
                <a:lnTo>
                  <a:pt x="443173" y="659086"/>
                </a:lnTo>
                <a:lnTo>
                  <a:pt x="466538" y="652161"/>
                </a:lnTo>
                <a:lnTo>
                  <a:pt x="494558" y="643463"/>
                </a:lnTo>
                <a:lnTo>
                  <a:pt x="520522" y="629800"/>
                </a:lnTo>
                <a:lnTo>
                  <a:pt x="541941" y="618175"/>
                </a:lnTo>
                <a:lnTo>
                  <a:pt x="583900" y="583900"/>
                </a:lnTo>
                <a:lnTo>
                  <a:pt x="618175" y="541941"/>
                </a:lnTo>
                <a:lnTo>
                  <a:pt x="629801" y="520522"/>
                </a:lnTo>
                <a:lnTo>
                  <a:pt x="643463" y="494559"/>
                </a:lnTo>
                <a:lnTo>
                  <a:pt x="652162" y="466538"/>
                </a:lnTo>
                <a:lnTo>
                  <a:pt x="659086" y="443173"/>
                </a:lnTo>
                <a:lnTo>
                  <a:pt x="664520" y="389267"/>
                </a:lnTo>
                <a:lnTo>
                  <a:pt x="659086" y="335361"/>
                </a:lnTo>
                <a:lnTo>
                  <a:pt x="652162" y="311997"/>
                </a:lnTo>
                <a:lnTo>
                  <a:pt x="643463" y="283976"/>
                </a:lnTo>
                <a:lnTo>
                  <a:pt x="629801" y="258012"/>
                </a:lnTo>
                <a:lnTo>
                  <a:pt x="618175" y="236593"/>
                </a:lnTo>
                <a:lnTo>
                  <a:pt x="583900" y="194634"/>
                </a:lnTo>
                <a:lnTo>
                  <a:pt x="541941" y="160359"/>
                </a:lnTo>
                <a:lnTo>
                  <a:pt x="520522" y="148734"/>
                </a:lnTo>
                <a:lnTo>
                  <a:pt x="494558" y="135071"/>
                </a:lnTo>
                <a:lnTo>
                  <a:pt x="466539" y="126372"/>
                </a:lnTo>
                <a:lnTo>
                  <a:pt x="443173" y="119448"/>
                </a:lnTo>
                <a:lnTo>
                  <a:pt x="389272" y="114015"/>
                </a:lnTo>
                <a:lnTo>
                  <a:pt x="389267" y="114014"/>
                </a:lnTo>
                <a:close/>
                <a:moveTo>
                  <a:pt x="389267" y="0"/>
                </a:moveTo>
                <a:lnTo>
                  <a:pt x="503280" y="114014"/>
                </a:lnTo>
                <a:lnTo>
                  <a:pt x="664520" y="114014"/>
                </a:lnTo>
                <a:lnTo>
                  <a:pt x="664520" y="275254"/>
                </a:lnTo>
                <a:lnTo>
                  <a:pt x="778534" y="389267"/>
                </a:lnTo>
                <a:lnTo>
                  <a:pt x="664520" y="503280"/>
                </a:lnTo>
                <a:lnTo>
                  <a:pt x="664520" y="664520"/>
                </a:lnTo>
                <a:lnTo>
                  <a:pt x="503280" y="664520"/>
                </a:lnTo>
                <a:lnTo>
                  <a:pt x="389267" y="778534"/>
                </a:lnTo>
                <a:lnTo>
                  <a:pt x="275254" y="664520"/>
                </a:lnTo>
                <a:lnTo>
                  <a:pt x="114014" y="664520"/>
                </a:lnTo>
                <a:lnTo>
                  <a:pt x="114014" y="503280"/>
                </a:lnTo>
                <a:lnTo>
                  <a:pt x="0" y="389267"/>
                </a:lnTo>
                <a:lnTo>
                  <a:pt x="114014" y="275254"/>
                </a:lnTo>
                <a:lnTo>
                  <a:pt x="114014" y="114014"/>
                </a:lnTo>
                <a:lnTo>
                  <a:pt x="275254" y="11401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dirty="0">
              <a:latin typeface="方正大黑简体" panose="03000509000000000000" pitchFamily="65" charset="-122"/>
              <a:ea typeface="方正大黑简体" panose="03000509000000000000" pitchFamily="65" charset="-122"/>
            </a:endParaRPr>
          </a:p>
        </p:txBody>
      </p:sp>
      <p:sp>
        <p:nvSpPr>
          <p:cNvPr id="166" name="文本框 165"/>
          <p:cNvSpPr txBox="1"/>
          <p:nvPr/>
        </p:nvSpPr>
        <p:spPr>
          <a:xfrm>
            <a:off x="2575777" y="140671"/>
            <a:ext cx="1415773" cy="338554"/>
          </a:xfrm>
          <a:prstGeom prst="rect">
            <a:avLst/>
          </a:prstGeom>
          <a:noFill/>
        </p:spPr>
        <p:txBody>
          <a:bodyPr wrap="none" rtlCol="0">
            <a:spAutoFit/>
          </a:bodyPr>
          <a:lstStyle/>
          <a:p>
            <a:pPr algn="ctr"/>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目录大纲标题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sp>
        <p:nvSpPr>
          <p:cNvPr id="167" name="文本框 166"/>
          <p:cNvSpPr txBox="1"/>
          <p:nvPr/>
        </p:nvSpPr>
        <p:spPr>
          <a:xfrm>
            <a:off x="4230047" y="140671"/>
            <a:ext cx="1415772" cy="338554"/>
          </a:xfrm>
          <a:prstGeom prst="rect">
            <a:avLst/>
          </a:prstGeom>
          <a:noFill/>
        </p:spPr>
        <p:txBody>
          <a:bodyPr wrap="none" rtlCol="0">
            <a:spAutoFit/>
          </a:bodyPr>
          <a:lstStyle/>
          <a:p>
            <a:r>
              <a:rPr lang="zh-CN" altLang="en-US" sz="1600" dirty="0" smtClean="0">
                <a:solidFill>
                  <a:schemeClr val="tx1">
                    <a:lumMod val="95000"/>
                    <a:lumOff val="5000"/>
                  </a:schemeClr>
                </a:solidFill>
                <a:latin typeface="方正细圆简体" panose="03000509000000000000" pitchFamily="65" charset="-122"/>
                <a:ea typeface="方正细圆简体" panose="03000509000000000000" pitchFamily="65" charset="-122"/>
              </a:rPr>
              <a:t>章节内容标题</a:t>
            </a:r>
            <a:endParaRPr lang="zh-CN" altLang="en-US" sz="1600" dirty="0">
              <a:solidFill>
                <a:schemeClr val="tx1">
                  <a:lumMod val="95000"/>
                  <a:lumOff val="5000"/>
                </a:schemeClr>
              </a:solidFill>
              <a:latin typeface="方正细圆简体" panose="03000509000000000000" pitchFamily="65" charset="-122"/>
              <a:ea typeface="方正细圆简体" panose="03000509000000000000" pitchFamily="65" charset="-122"/>
            </a:endParaRPr>
          </a:p>
        </p:txBody>
      </p:sp>
      <p:cxnSp>
        <p:nvCxnSpPr>
          <p:cNvPr id="168" name="直接连接符 167"/>
          <p:cNvCxnSpPr/>
          <p:nvPr/>
        </p:nvCxnSpPr>
        <p:spPr>
          <a:xfrm flipV="1">
            <a:off x="4122973" y="199509"/>
            <a:ext cx="61445" cy="22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4"/>
          <p:cNvSpPr/>
          <p:nvPr/>
        </p:nvSpPr>
        <p:spPr>
          <a:xfrm>
            <a:off x="-159" y="0"/>
            <a:ext cx="1849645"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0" name="Rectangle 4"/>
          <p:cNvSpPr/>
          <p:nvPr/>
        </p:nvSpPr>
        <p:spPr>
          <a:xfrm>
            <a:off x="6127065" y="4693"/>
            <a:ext cx="6064934" cy="539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1" name="Rectangle 4"/>
          <p:cNvSpPr/>
          <p:nvPr/>
        </p:nvSpPr>
        <p:spPr>
          <a:xfrm>
            <a:off x="6127065" y="1"/>
            <a:ext cx="6064933" cy="54454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72" name="Rectangle 4"/>
          <p:cNvSpPr/>
          <p:nvPr/>
        </p:nvSpPr>
        <p:spPr>
          <a:xfrm>
            <a:off x="6127064" y="0"/>
            <a:ext cx="171350" cy="544541"/>
          </a:xfrm>
          <a:prstGeom prst="rect">
            <a:avLst/>
          </a:prstGeom>
          <a:solidFill>
            <a:srgbClr val="F352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anose="02000000000000000000" pitchFamily="2" charset="0"/>
              <a:ea typeface="Roboto" panose="02000000000000000000" pitchFamily="2" charset="0"/>
              <a:cs typeface="Helvetica Neue"/>
            </a:endParaRPr>
          </a:p>
        </p:txBody>
      </p:sp>
      <p:sp>
        <p:nvSpPr>
          <p:cNvPr id="157" name="文本框 156"/>
          <p:cNvSpPr txBox="1"/>
          <p:nvPr/>
        </p:nvSpPr>
        <p:spPr>
          <a:xfrm>
            <a:off x="982638" y="7317432"/>
            <a:ext cx="646331" cy="369332"/>
          </a:xfrm>
          <a:prstGeom prst="rect">
            <a:avLst/>
          </a:prstGeom>
          <a:noFill/>
        </p:spPr>
        <p:txBody>
          <a:bodyPr wrap="none" rtlCol="0">
            <a:spAutoFit/>
          </a:bodyPr>
          <a:lstStyle/>
          <a:p>
            <a:r>
              <a:rPr lang="zh-CN" altLang="en-US" dirty="0"/>
              <a:t>延时</a:t>
            </a:r>
            <a:endParaRPr lang="zh-CN" altLang="en-US" dirty="0"/>
          </a:p>
        </p:txBody>
      </p:sp>
      <p:sp>
        <p:nvSpPr>
          <p:cNvPr id="158" name="TextBox 57"/>
          <p:cNvSpPr txBox="1"/>
          <p:nvPr/>
        </p:nvSpPr>
        <p:spPr>
          <a:xfrm>
            <a:off x="953450" y="5479586"/>
            <a:ext cx="2248105" cy="573234"/>
          </a:xfrm>
          <a:prstGeom prst="rect">
            <a:avLst/>
          </a:prstGeom>
          <a:noFill/>
        </p:spPr>
        <p:txBody>
          <a:bodyPr wrap="square" rtlCol="0">
            <a:spAutoFit/>
          </a:bodyPr>
          <a:lstStyle/>
          <a:p>
            <a:pPr algn="ctr">
              <a:lnSpc>
                <a:spcPct val="150000"/>
              </a:lnSpc>
            </a:pPr>
            <a:r>
              <a:rPr lang="zh-CN" altLang="en-US" sz="1100" dirty="0">
                <a:latin typeface="方正黑体简体" panose="03000509000000000000" pitchFamily="65" charset="-122"/>
                <a:ea typeface="方正黑体简体" panose="03000509000000000000" pitchFamily="65" charset="-122"/>
              </a:rPr>
              <a:t>输入您的文本输入您的文本输入您的文本</a:t>
            </a:r>
            <a:endParaRPr lang="id-ID" sz="1100" dirty="0">
              <a:solidFill>
                <a:schemeClr val="bg1">
                  <a:lumMod val="65000"/>
                </a:schemeClr>
              </a:solidFill>
            </a:endParaRPr>
          </a:p>
        </p:txBody>
      </p:sp>
      <p:sp>
        <p:nvSpPr>
          <p:cNvPr id="159" name="TextBox 58"/>
          <p:cNvSpPr txBox="1"/>
          <p:nvPr/>
        </p:nvSpPr>
        <p:spPr>
          <a:xfrm>
            <a:off x="3647470" y="5479586"/>
            <a:ext cx="2248105" cy="573234"/>
          </a:xfrm>
          <a:prstGeom prst="rect">
            <a:avLst/>
          </a:prstGeom>
          <a:noFill/>
        </p:spPr>
        <p:txBody>
          <a:bodyPr wrap="square" rtlCol="0">
            <a:spAutoFit/>
          </a:bodyPr>
          <a:lstStyle/>
          <a:p>
            <a:pPr algn="ctr">
              <a:lnSpc>
                <a:spcPct val="150000"/>
              </a:lnSpc>
            </a:pPr>
            <a:r>
              <a:rPr lang="zh-CN" altLang="en-US" sz="1100" dirty="0">
                <a:latin typeface="方正黑体简体" panose="03000509000000000000" pitchFamily="65" charset="-122"/>
                <a:ea typeface="方正黑体简体" panose="03000509000000000000" pitchFamily="65" charset="-122"/>
              </a:rPr>
              <a:t>输入您的文本输入您的文本输入您的文本</a:t>
            </a:r>
            <a:endParaRPr lang="id-ID" sz="1100" dirty="0">
              <a:solidFill>
                <a:schemeClr val="bg1">
                  <a:lumMod val="65000"/>
                </a:schemeClr>
              </a:solidFill>
            </a:endParaRPr>
          </a:p>
        </p:txBody>
      </p:sp>
      <p:sp>
        <p:nvSpPr>
          <p:cNvPr id="160" name="TextBox 59"/>
          <p:cNvSpPr txBox="1"/>
          <p:nvPr/>
        </p:nvSpPr>
        <p:spPr>
          <a:xfrm>
            <a:off x="6342186" y="5479586"/>
            <a:ext cx="2248105" cy="573234"/>
          </a:xfrm>
          <a:prstGeom prst="rect">
            <a:avLst/>
          </a:prstGeom>
          <a:noFill/>
        </p:spPr>
        <p:txBody>
          <a:bodyPr wrap="square" rtlCol="0">
            <a:spAutoFit/>
          </a:bodyPr>
          <a:lstStyle/>
          <a:p>
            <a:pPr algn="ctr">
              <a:lnSpc>
                <a:spcPct val="150000"/>
              </a:lnSpc>
            </a:pPr>
            <a:r>
              <a:rPr lang="zh-CN" altLang="en-US" sz="1100" dirty="0">
                <a:latin typeface="方正黑体简体" panose="03000509000000000000" pitchFamily="65" charset="-122"/>
                <a:ea typeface="方正黑体简体" panose="03000509000000000000" pitchFamily="65" charset="-122"/>
              </a:rPr>
              <a:t>输入您的文本输入您的文本输入您的文本</a:t>
            </a:r>
            <a:endParaRPr lang="id-ID" sz="1100" dirty="0">
              <a:solidFill>
                <a:schemeClr val="bg1">
                  <a:lumMod val="65000"/>
                </a:schemeClr>
              </a:solidFill>
            </a:endParaRPr>
          </a:p>
        </p:txBody>
      </p:sp>
      <p:sp>
        <p:nvSpPr>
          <p:cNvPr id="161" name="TextBox 60"/>
          <p:cNvSpPr txBox="1"/>
          <p:nvPr/>
        </p:nvSpPr>
        <p:spPr>
          <a:xfrm>
            <a:off x="9036206" y="5479586"/>
            <a:ext cx="2248105" cy="573234"/>
          </a:xfrm>
          <a:prstGeom prst="rect">
            <a:avLst/>
          </a:prstGeom>
          <a:noFill/>
        </p:spPr>
        <p:txBody>
          <a:bodyPr wrap="square" rtlCol="0">
            <a:spAutoFit/>
          </a:bodyPr>
          <a:lstStyle/>
          <a:p>
            <a:pPr algn="ctr">
              <a:lnSpc>
                <a:spcPct val="150000"/>
              </a:lnSpc>
            </a:pPr>
            <a:r>
              <a:rPr lang="zh-CN" altLang="en-US" sz="1100" dirty="0">
                <a:latin typeface="方正黑体简体" panose="03000509000000000000" pitchFamily="65" charset="-122"/>
                <a:ea typeface="方正黑体简体" panose="03000509000000000000" pitchFamily="65" charset="-122"/>
              </a:rPr>
              <a:t>输入您的文本输入您的文本输入您的文本</a:t>
            </a:r>
            <a:endParaRPr lang="id-ID" sz="1100" dirty="0">
              <a:solidFill>
                <a:schemeClr val="bg1">
                  <a:lumMod val="65000"/>
                </a:schemeClr>
              </a:solidFill>
            </a:endParaRPr>
          </a:p>
        </p:txBody>
      </p:sp>
      <p:pic>
        <p:nvPicPr>
          <p:cNvPr id="162" name="图片占位符 7"/>
          <p:cNvPicPr>
            <a:picLocks noChangeAspect="1"/>
          </p:cNvPicPr>
          <p:nvPr/>
        </p:nvPicPr>
        <p:blipFill>
          <a:blip r:embed="rId1">
            <a:extLst>
              <a:ext uri="{28A0092B-C50C-407E-A947-70E740481C1C}">
                <a14:useLocalDpi xmlns:a14="http://schemas.microsoft.com/office/drawing/2010/main" val="0"/>
              </a:ext>
            </a:extLst>
          </a:blip>
          <a:srcRect l="19004" r="19004"/>
          <a:stretch>
            <a:fillRect/>
          </a:stretch>
        </p:blipFill>
        <p:spPr>
          <a:xfrm>
            <a:off x="969555" y="1785706"/>
            <a:ext cx="2232000" cy="3600000"/>
          </a:xfrm>
          <a:prstGeom prst="rect">
            <a:avLst/>
          </a:prstGeom>
        </p:spPr>
      </p:pic>
      <p:pic>
        <p:nvPicPr>
          <p:cNvPr id="163" name="图片占位符 8"/>
          <p:cNvPicPr>
            <a:picLocks noChangeAspect="1"/>
          </p:cNvPicPr>
          <p:nvPr/>
        </p:nvPicPr>
        <p:blipFill>
          <a:blip r:embed="rId2">
            <a:extLst>
              <a:ext uri="{28A0092B-C50C-407E-A947-70E740481C1C}">
                <a14:useLocalDpi xmlns:a14="http://schemas.microsoft.com/office/drawing/2010/main" val="0"/>
              </a:ext>
            </a:extLst>
          </a:blip>
          <a:srcRect l="29356" r="29356"/>
          <a:stretch>
            <a:fillRect/>
          </a:stretch>
        </p:blipFill>
        <p:spPr>
          <a:xfrm>
            <a:off x="3673313" y="1785706"/>
            <a:ext cx="2232000" cy="3600000"/>
          </a:xfrm>
          <a:prstGeom prst="rect">
            <a:avLst/>
          </a:prstGeom>
        </p:spPr>
      </p:pic>
      <p:pic>
        <p:nvPicPr>
          <p:cNvPr id="164" name="图片占位符 9"/>
          <p:cNvPicPr>
            <a:picLocks noChangeAspect="1"/>
          </p:cNvPicPr>
          <p:nvPr/>
        </p:nvPicPr>
        <p:blipFill>
          <a:blip r:embed="rId3" cstate="print">
            <a:extLst>
              <a:ext uri="{28A0092B-C50C-407E-A947-70E740481C1C}">
                <a14:useLocalDpi xmlns:a14="http://schemas.microsoft.com/office/drawing/2010/main" val="0"/>
              </a:ext>
            </a:extLst>
          </a:blip>
          <a:srcRect l="19004" r="19004"/>
          <a:stretch>
            <a:fillRect/>
          </a:stretch>
        </p:blipFill>
        <p:spPr>
          <a:xfrm>
            <a:off x="6367056" y="1785706"/>
            <a:ext cx="2232000" cy="3600000"/>
          </a:xfrm>
          <a:prstGeom prst="rect">
            <a:avLst/>
          </a:prstGeom>
        </p:spPr>
      </p:pic>
      <p:pic>
        <p:nvPicPr>
          <p:cNvPr id="173" name="图片占位符 10"/>
          <p:cNvPicPr>
            <a:picLocks noChangeAspect="1"/>
          </p:cNvPicPr>
          <p:nvPr/>
        </p:nvPicPr>
        <p:blipFill>
          <a:blip r:embed="rId4">
            <a:extLst>
              <a:ext uri="{28A0092B-C50C-407E-A947-70E740481C1C}">
                <a14:useLocalDpi xmlns:a14="http://schemas.microsoft.com/office/drawing/2010/main" val="0"/>
              </a:ext>
            </a:extLst>
          </a:blip>
          <a:srcRect l="31414" r="31414"/>
          <a:stretch>
            <a:fillRect/>
          </a:stretch>
        </p:blipFill>
        <p:spPr>
          <a:xfrm>
            <a:off x="9072679" y="1785706"/>
            <a:ext cx="2232000" cy="3600000"/>
          </a:xfrm>
          <a:prstGeom prst="rect">
            <a:avLst/>
          </a:prstGeom>
        </p:spPr>
      </p:pic>
      <p:sp>
        <p:nvSpPr>
          <p:cNvPr id="174" name="Rectangle 53"/>
          <p:cNvSpPr/>
          <p:nvPr/>
        </p:nvSpPr>
        <p:spPr>
          <a:xfrm>
            <a:off x="969555" y="5029257"/>
            <a:ext cx="2232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时尚中黑简体" panose="01010104010101010101" pitchFamily="2" charset="-122"/>
                <a:ea typeface="时尚中黑简体" panose="01010104010101010101" pitchFamily="2" charset="-122"/>
              </a:rPr>
              <a:t>输入您的标题</a:t>
            </a:r>
            <a:endParaRPr lang="zh-CN" altLang="en-US" dirty="0">
              <a:latin typeface="时尚中黑简体" panose="01010104010101010101" pitchFamily="2" charset="-122"/>
              <a:ea typeface="时尚中黑简体" panose="01010104010101010101" pitchFamily="2" charset="-122"/>
            </a:endParaRPr>
          </a:p>
        </p:txBody>
      </p:sp>
      <p:sp>
        <p:nvSpPr>
          <p:cNvPr id="175" name="Rectangle 54"/>
          <p:cNvSpPr/>
          <p:nvPr/>
        </p:nvSpPr>
        <p:spPr>
          <a:xfrm>
            <a:off x="3669758" y="5029257"/>
            <a:ext cx="223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时尚中黑简体" panose="01010104010101010101" pitchFamily="2" charset="-122"/>
                <a:ea typeface="时尚中黑简体" panose="01010104010101010101" pitchFamily="2" charset="-122"/>
              </a:rPr>
              <a:t>输入您的标题</a:t>
            </a:r>
            <a:endParaRPr lang="zh-CN" altLang="en-US" dirty="0">
              <a:latin typeface="时尚中黑简体" panose="01010104010101010101" pitchFamily="2" charset="-122"/>
              <a:ea typeface="时尚中黑简体" panose="01010104010101010101" pitchFamily="2" charset="-122"/>
            </a:endParaRPr>
          </a:p>
        </p:txBody>
      </p:sp>
      <p:sp>
        <p:nvSpPr>
          <p:cNvPr id="176" name="Rectangle 55"/>
          <p:cNvSpPr/>
          <p:nvPr/>
        </p:nvSpPr>
        <p:spPr>
          <a:xfrm>
            <a:off x="6387905" y="5029257"/>
            <a:ext cx="2232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时尚中黑简体" panose="01010104010101010101" pitchFamily="2" charset="-122"/>
                <a:ea typeface="时尚中黑简体" panose="01010104010101010101" pitchFamily="2" charset="-122"/>
              </a:rPr>
              <a:t>输入您的标题</a:t>
            </a:r>
            <a:endParaRPr lang="zh-CN" altLang="en-US" dirty="0">
              <a:latin typeface="时尚中黑简体" panose="01010104010101010101" pitchFamily="2" charset="-122"/>
              <a:ea typeface="时尚中黑简体" panose="01010104010101010101" pitchFamily="2" charset="-122"/>
            </a:endParaRPr>
          </a:p>
        </p:txBody>
      </p:sp>
      <p:sp>
        <p:nvSpPr>
          <p:cNvPr id="177" name="Rectangle 56"/>
          <p:cNvSpPr/>
          <p:nvPr/>
        </p:nvSpPr>
        <p:spPr>
          <a:xfrm>
            <a:off x="9072679" y="5029257"/>
            <a:ext cx="2232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时尚中黑简体" panose="01010104010101010101" pitchFamily="2" charset="-122"/>
                <a:ea typeface="时尚中黑简体" panose="01010104010101010101" pitchFamily="2" charset="-122"/>
              </a:rPr>
              <a:t>输入您的标题</a:t>
            </a:r>
            <a:endParaRPr lang="zh-CN" altLang="en-US" dirty="0">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14:presetBounceEnd="25000">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14:bounceEnd="25000">
                                          <p:cBhvr additive="base">
                                            <p:cTn id="22" dur="600" fill="hold"/>
                                            <p:tgtEl>
                                              <p:spTgt spid="169"/>
                                            </p:tgtEl>
                                            <p:attrNameLst>
                                              <p:attrName>ppt_x</p:attrName>
                                            </p:attrNameLst>
                                          </p:cBhvr>
                                          <p:tavLst>
                                            <p:tav tm="0">
                                              <p:val>
                                                <p:strVal val="1+#ppt_w/2"/>
                                              </p:val>
                                            </p:tav>
                                            <p:tav tm="100000">
                                              <p:val>
                                                <p:strVal val="#ppt_x"/>
                                              </p:val>
                                            </p:tav>
                                          </p:tavLst>
                                        </p:anim>
                                        <p:anim calcmode="lin" valueType="num" p14:bounceEnd="25000">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7" presetClass="entr" presetSubtype="1" fill="hold" nodeType="afterEffect">
                                      <p:stCondLst>
                                        <p:cond delay="0"/>
                                      </p:stCondLst>
                                      <p:childTnLst>
                                        <p:set>
                                          <p:cBhvr>
                                            <p:cTn id="51" dur="1" fill="hold">
                                              <p:stCondLst>
                                                <p:cond delay="0"/>
                                              </p:stCondLst>
                                            </p:cTn>
                                            <p:tgtEl>
                                              <p:spTgt spid="162"/>
                                            </p:tgtEl>
                                            <p:attrNameLst>
                                              <p:attrName>style.visibility</p:attrName>
                                            </p:attrNameLst>
                                          </p:cBhvr>
                                          <p:to>
                                            <p:strVal val="visible"/>
                                          </p:to>
                                        </p:set>
                                        <p:anim calcmode="lin" valueType="num">
                                          <p:cBhvr>
                                            <p:cTn id="52" dur="500" fill="hold"/>
                                            <p:tgtEl>
                                              <p:spTgt spid="162"/>
                                            </p:tgtEl>
                                            <p:attrNameLst>
                                              <p:attrName>ppt_x</p:attrName>
                                            </p:attrNameLst>
                                          </p:cBhvr>
                                          <p:tavLst>
                                            <p:tav tm="0">
                                              <p:val>
                                                <p:strVal val="#ppt_x"/>
                                              </p:val>
                                            </p:tav>
                                            <p:tav tm="100000">
                                              <p:val>
                                                <p:strVal val="#ppt_x"/>
                                              </p:val>
                                            </p:tav>
                                          </p:tavLst>
                                        </p:anim>
                                        <p:anim calcmode="lin" valueType="num">
                                          <p:cBhvr>
                                            <p:cTn id="53" dur="500" fill="hold"/>
                                            <p:tgtEl>
                                              <p:spTgt spid="162"/>
                                            </p:tgtEl>
                                            <p:attrNameLst>
                                              <p:attrName>ppt_y</p:attrName>
                                            </p:attrNameLst>
                                          </p:cBhvr>
                                          <p:tavLst>
                                            <p:tav tm="0">
                                              <p:val>
                                                <p:strVal val="#ppt_y-#ppt_h/2"/>
                                              </p:val>
                                            </p:tav>
                                            <p:tav tm="100000">
                                              <p:val>
                                                <p:strVal val="#ppt_y"/>
                                              </p:val>
                                            </p:tav>
                                          </p:tavLst>
                                        </p:anim>
                                        <p:anim calcmode="lin" valueType="num">
                                          <p:cBhvr>
                                            <p:cTn id="54" dur="500" fill="hold"/>
                                            <p:tgtEl>
                                              <p:spTgt spid="162"/>
                                            </p:tgtEl>
                                            <p:attrNameLst>
                                              <p:attrName>ppt_w</p:attrName>
                                            </p:attrNameLst>
                                          </p:cBhvr>
                                          <p:tavLst>
                                            <p:tav tm="0">
                                              <p:val>
                                                <p:strVal val="#ppt_w"/>
                                              </p:val>
                                            </p:tav>
                                            <p:tav tm="100000">
                                              <p:val>
                                                <p:strVal val="#ppt_w"/>
                                              </p:val>
                                            </p:tav>
                                          </p:tavLst>
                                        </p:anim>
                                        <p:anim calcmode="lin" valueType="num">
                                          <p:cBhvr>
                                            <p:cTn id="55" dur="500" fill="hold"/>
                                            <p:tgtEl>
                                              <p:spTgt spid="162"/>
                                            </p:tgtEl>
                                            <p:attrNameLst>
                                              <p:attrName>ppt_h</p:attrName>
                                            </p:attrNameLst>
                                          </p:cBhvr>
                                          <p:tavLst>
                                            <p:tav tm="0">
                                              <p:val>
                                                <p:fltVal val="0"/>
                                              </p:val>
                                            </p:tav>
                                            <p:tav tm="100000">
                                              <p:val>
                                                <p:strVal val="#ppt_h"/>
                                              </p:val>
                                            </p:tav>
                                          </p:tavLst>
                                        </p:anim>
                                      </p:childTnLst>
                                    </p:cTn>
                                  </p:par>
                                  <p:par>
                                    <p:cTn id="56" presetID="17" presetClass="entr" presetSubtype="1" fill="hold" nodeType="withEffect">
                                      <p:stCondLst>
                                        <p:cond delay="200"/>
                                      </p:stCondLst>
                                      <p:childTnLst>
                                        <p:set>
                                          <p:cBhvr>
                                            <p:cTn id="57" dur="1" fill="hold">
                                              <p:stCondLst>
                                                <p:cond delay="0"/>
                                              </p:stCondLst>
                                            </p:cTn>
                                            <p:tgtEl>
                                              <p:spTgt spid="163"/>
                                            </p:tgtEl>
                                            <p:attrNameLst>
                                              <p:attrName>style.visibility</p:attrName>
                                            </p:attrNameLst>
                                          </p:cBhvr>
                                          <p:to>
                                            <p:strVal val="visible"/>
                                          </p:to>
                                        </p:set>
                                        <p:anim calcmode="lin" valueType="num">
                                          <p:cBhvr>
                                            <p:cTn id="58" dur="500" fill="hold"/>
                                            <p:tgtEl>
                                              <p:spTgt spid="163"/>
                                            </p:tgtEl>
                                            <p:attrNameLst>
                                              <p:attrName>ppt_x</p:attrName>
                                            </p:attrNameLst>
                                          </p:cBhvr>
                                          <p:tavLst>
                                            <p:tav tm="0">
                                              <p:val>
                                                <p:strVal val="#ppt_x"/>
                                              </p:val>
                                            </p:tav>
                                            <p:tav tm="100000">
                                              <p:val>
                                                <p:strVal val="#ppt_x"/>
                                              </p:val>
                                            </p:tav>
                                          </p:tavLst>
                                        </p:anim>
                                        <p:anim calcmode="lin" valueType="num">
                                          <p:cBhvr>
                                            <p:cTn id="59" dur="500" fill="hold"/>
                                            <p:tgtEl>
                                              <p:spTgt spid="163"/>
                                            </p:tgtEl>
                                            <p:attrNameLst>
                                              <p:attrName>ppt_y</p:attrName>
                                            </p:attrNameLst>
                                          </p:cBhvr>
                                          <p:tavLst>
                                            <p:tav tm="0">
                                              <p:val>
                                                <p:strVal val="#ppt_y-#ppt_h/2"/>
                                              </p:val>
                                            </p:tav>
                                            <p:tav tm="100000">
                                              <p:val>
                                                <p:strVal val="#ppt_y"/>
                                              </p:val>
                                            </p:tav>
                                          </p:tavLst>
                                        </p:anim>
                                        <p:anim calcmode="lin" valueType="num">
                                          <p:cBhvr>
                                            <p:cTn id="60" dur="500" fill="hold"/>
                                            <p:tgtEl>
                                              <p:spTgt spid="163"/>
                                            </p:tgtEl>
                                            <p:attrNameLst>
                                              <p:attrName>ppt_w</p:attrName>
                                            </p:attrNameLst>
                                          </p:cBhvr>
                                          <p:tavLst>
                                            <p:tav tm="0">
                                              <p:val>
                                                <p:strVal val="#ppt_w"/>
                                              </p:val>
                                            </p:tav>
                                            <p:tav tm="100000">
                                              <p:val>
                                                <p:strVal val="#ppt_w"/>
                                              </p:val>
                                            </p:tav>
                                          </p:tavLst>
                                        </p:anim>
                                        <p:anim calcmode="lin" valueType="num">
                                          <p:cBhvr>
                                            <p:cTn id="61" dur="500" fill="hold"/>
                                            <p:tgtEl>
                                              <p:spTgt spid="163"/>
                                            </p:tgtEl>
                                            <p:attrNameLst>
                                              <p:attrName>ppt_h</p:attrName>
                                            </p:attrNameLst>
                                          </p:cBhvr>
                                          <p:tavLst>
                                            <p:tav tm="0">
                                              <p:val>
                                                <p:fltVal val="0"/>
                                              </p:val>
                                            </p:tav>
                                            <p:tav tm="100000">
                                              <p:val>
                                                <p:strVal val="#ppt_h"/>
                                              </p:val>
                                            </p:tav>
                                          </p:tavLst>
                                        </p:anim>
                                      </p:childTnLst>
                                    </p:cTn>
                                  </p:par>
                                  <p:par>
                                    <p:cTn id="62" presetID="17" presetClass="entr" presetSubtype="1" fill="hold" nodeType="withEffect">
                                      <p:stCondLst>
                                        <p:cond delay="400"/>
                                      </p:stCondLst>
                                      <p:childTnLst>
                                        <p:set>
                                          <p:cBhvr>
                                            <p:cTn id="63" dur="1" fill="hold">
                                              <p:stCondLst>
                                                <p:cond delay="0"/>
                                              </p:stCondLst>
                                            </p:cTn>
                                            <p:tgtEl>
                                              <p:spTgt spid="164"/>
                                            </p:tgtEl>
                                            <p:attrNameLst>
                                              <p:attrName>style.visibility</p:attrName>
                                            </p:attrNameLst>
                                          </p:cBhvr>
                                          <p:to>
                                            <p:strVal val="visible"/>
                                          </p:to>
                                        </p:set>
                                        <p:anim calcmode="lin" valueType="num">
                                          <p:cBhvr>
                                            <p:cTn id="64" dur="500" fill="hold"/>
                                            <p:tgtEl>
                                              <p:spTgt spid="164"/>
                                            </p:tgtEl>
                                            <p:attrNameLst>
                                              <p:attrName>ppt_x</p:attrName>
                                            </p:attrNameLst>
                                          </p:cBhvr>
                                          <p:tavLst>
                                            <p:tav tm="0">
                                              <p:val>
                                                <p:strVal val="#ppt_x"/>
                                              </p:val>
                                            </p:tav>
                                            <p:tav tm="100000">
                                              <p:val>
                                                <p:strVal val="#ppt_x"/>
                                              </p:val>
                                            </p:tav>
                                          </p:tavLst>
                                        </p:anim>
                                        <p:anim calcmode="lin" valueType="num">
                                          <p:cBhvr>
                                            <p:cTn id="65" dur="500" fill="hold"/>
                                            <p:tgtEl>
                                              <p:spTgt spid="164"/>
                                            </p:tgtEl>
                                            <p:attrNameLst>
                                              <p:attrName>ppt_y</p:attrName>
                                            </p:attrNameLst>
                                          </p:cBhvr>
                                          <p:tavLst>
                                            <p:tav tm="0">
                                              <p:val>
                                                <p:strVal val="#ppt_y-#ppt_h/2"/>
                                              </p:val>
                                            </p:tav>
                                            <p:tav tm="100000">
                                              <p:val>
                                                <p:strVal val="#ppt_y"/>
                                              </p:val>
                                            </p:tav>
                                          </p:tavLst>
                                        </p:anim>
                                        <p:anim calcmode="lin" valueType="num">
                                          <p:cBhvr>
                                            <p:cTn id="66" dur="500" fill="hold"/>
                                            <p:tgtEl>
                                              <p:spTgt spid="164"/>
                                            </p:tgtEl>
                                            <p:attrNameLst>
                                              <p:attrName>ppt_w</p:attrName>
                                            </p:attrNameLst>
                                          </p:cBhvr>
                                          <p:tavLst>
                                            <p:tav tm="0">
                                              <p:val>
                                                <p:strVal val="#ppt_w"/>
                                              </p:val>
                                            </p:tav>
                                            <p:tav tm="100000">
                                              <p:val>
                                                <p:strVal val="#ppt_w"/>
                                              </p:val>
                                            </p:tav>
                                          </p:tavLst>
                                        </p:anim>
                                        <p:anim calcmode="lin" valueType="num">
                                          <p:cBhvr>
                                            <p:cTn id="67" dur="500" fill="hold"/>
                                            <p:tgtEl>
                                              <p:spTgt spid="164"/>
                                            </p:tgtEl>
                                            <p:attrNameLst>
                                              <p:attrName>ppt_h</p:attrName>
                                            </p:attrNameLst>
                                          </p:cBhvr>
                                          <p:tavLst>
                                            <p:tav tm="0">
                                              <p:val>
                                                <p:fltVal val="0"/>
                                              </p:val>
                                            </p:tav>
                                            <p:tav tm="100000">
                                              <p:val>
                                                <p:strVal val="#ppt_h"/>
                                              </p:val>
                                            </p:tav>
                                          </p:tavLst>
                                        </p:anim>
                                      </p:childTnLst>
                                    </p:cTn>
                                  </p:par>
                                  <p:par>
                                    <p:cTn id="68" presetID="17" presetClass="entr" presetSubtype="1" fill="hold" nodeType="withEffect">
                                      <p:stCondLst>
                                        <p:cond delay="600"/>
                                      </p:stCondLst>
                                      <p:childTnLst>
                                        <p:set>
                                          <p:cBhvr>
                                            <p:cTn id="69" dur="1" fill="hold">
                                              <p:stCondLst>
                                                <p:cond delay="0"/>
                                              </p:stCondLst>
                                            </p:cTn>
                                            <p:tgtEl>
                                              <p:spTgt spid="173"/>
                                            </p:tgtEl>
                                            <p:attrNameLst>
                                              <p:attrName>style.visibility</p:attrName>
                                            </p:attrNameLst>
                                          </p:cBhvr>
                                          <p:to>
                                            <p:strVal val="visible"/>
                                          </p:to>
                                        </p:set>
                                        <p:anim calcmode="lin" valueType="num">
                                          <p:cBhvr>
                                            <p:cTn id="70" dur="500" fill="hold"/>
                                            <p:tgtEl>
                                              <p:spTgt spid="173"/>
                                            </p:tgtEl>
                                            <p:attrNameLst>
                                              <p:attrName>ppt_x</p:attrName>
                                            </p:attrNameLst>
                                          </p:cBhvr>
                                          <p:tavLst>
                                            <p:tav tm="0">
                                              <p:val>
                                                <p:strVal val="#ppt_x"/>
                                              </p:val>
                                            </p:tav>
                                            <p:tav tm="100000">
                                              <p:val>
                                                <p:strVal val="#ppt_x"/>
                                              </p:val>
                                            </p:tav>
                                          </p:tavLst>
                                        </p:anim>
                                        <p:anim calcmode="lin" valueType="num">
                                          <p:cBhvr>
                                            <p:cTn id="71" dur="500" fill="hold"/>
                                            <p:tgtEl>
                                              <p:spTgt spid="173"/>
                                            </p:tgtEl>
                                            <p:attrNameLst>
                                              <p:attrName>ppt_y</p:attrName>
                                            </p:attrNameLst>
                                          </p:cBhvr>
                                          <p:tavLst>
                                            <p:tav tm="0">
                                              <p:val>
                                                <p:strVal val="#ppt_y-#ppt_h/2"/>
                                              </p:val>
                                            </p:tav>
                                            <p:tav tm="100000">
                                              <p:val>
                                                <p:strVal val="#ppt_y"/>
                                              </p:val>
                                            </p:tav>
                                          </p:tavLst>
                                        </p:anim>
                                        <p:anim calcmode="lin" valueType="num">
                                          <p:cBhvr>
                                            <p:cTn id="72" dur="500" fill="hold"/>
                                            <p:tgtEl>
                                              <p:spTgt spid="173"/>
                                            </p:tgtEl>
                                            <p:attrNameLst>
                                              <p:attrName>ppt_w</p:attrName>
                                            </p:attrNameLst>
                                          </p:cBhvr>
                                          <p:tavLst>
                                            <p:tav tm="0">
                                              <p:val>
                                                <p:strVal val="#ppt_w"/>
                                              </p:val>
                                            </p:tav>
                                            <p:tav tm="100000">
                                              <p:val>
                                                <p:strVal val="#ppt_w"/>
                                              </p:val>
                                            </p:tav>
                                          </p:tavLst>
                                        </p:anim>
                                        <p:anim calcmode="lin" valueType="num">
                                          <p:cBhvr>
                                            <p:cTn id="73" dur="500" fill="hold"/>
                                            <p:tgtEl>
                                              <p:spTgt spid="173"/>
                                            </p:tgtEl>
                                            <p:attrNameLst>
                                              <p:attrName>ppt_h</p:attrName>
                                            </p:attrNameLst>
                                          </p:cBhvr>
                                          <p:tavLst>
                                            <p:tav tm="0">
                                              <p:val>
                                                <p:fltVal val="0"/>
                                              </p:val>
                                            </p:tav>
                                            <p:tav tm="100000">
                                              <p:val>
                                                <p:strVal val="#ppt_h"/>
                                              </p:val>
                                            </p:tav>
                                          </p:tavLst>
                                        </p:anim>
                                      </p:childTnLst>
                                    </p:cTn>
                                  </p:par>
                                  <p:par>
                                    <p:cTn id="74" presetID="37" presetClass="entr" presetSubtype="0" fill="hold" grpId="0" nodeType="withEffect">
                                      <p:stCondLst>
                                        <p:cond delay="200"/>
                                      </p:stCondLst>
                                      <p:childTnLst>
                                        <p:set>
                                          <p:cBhvr>
                                            <p:cTn id="75" dur="1" fill="hold">
                                              <p:stCondLst>
                                                <p:cond delay="0"/>
                                              </p:stCondLst>
                                            </p:cTn>
                                            <p:tgtEl>
                                              <p:spTgt spid="174"/>
                                            </p:tgtEl>
                                            <p:attrNameLst>
                                              <p:attrName>style.visibility</p:attrName>
                                            </p:attrNameLst>
                                          </p:cBhvr>
                                          <p:to>
                                            <p:strVal val="visible"/>
                                          </p:to>
                                        </p:set>
                                        <p:animEffect transition="in" filter="fade">
                                          <p:cBhvr>
                                            <p:cTn id="76" dur="1000"/>
                                            <p:tgtEl>
                                              <p:spTgt spid="174"/>
                                            </p:tgtEl>
                                          </p:cBhvr>
                                        </p:animEffect>
                                        <p:anim calcmode="lin" valueType="num">
                                          <p:cBhvr>
                                            <p:cTn id="77" dur="1000" fill="hold"/>
                                            <p:tgtEl>
                                              <p:spTgt spid="174"/>
                                            </p:tgtEl>
                                            <p:attrNameLst>
                                              <p:attrName>ppt_x</p:attrName>
                                            </p:attrNameLst>
                                          </p:cBhvr>
                                          <p:tavLst>
                                            <p:tav tm="0">
                                              <p:val>
                                                <p:strVal val="#ppt_x"/>
                                              </p:val>
                                            </p:tav>
                                            <p:tav tm="100000">
                                              <p:val>
                                                <p:strVal val="#ppt_x"/>
                                              </p:val>
                                            </p:tav>
                                          </p:tavLst>
                                        </p:anim>
                                        <p:anim calcmode="lin" valueType="num">
                                          <p:cBhvr>
                                            <p:cTn id="78" dur="900" decel="100000" fill="hold"/>
                                            <p:tgtEl>
                                              <p:spTgt spid="174"/>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174"/>
                                            </p:tgtEl>
                                            <p:attrNameLst>
                                              <p:attrName>ppt_y</p:attrName>
                                            </p:attrNameLst>
                                          </p:cBhvr>
                                          <p:tavLst>
                                            <p:tav tm="0">
                                              <p:val>
                                                <p:strVal val="#ppt_y-.03"/>
                                              </p:val>
                                            </p:tav>
                                            <p:tav tm="100000">
                                              <p:val>
                                                <p:strVal val="#ppt_y"/>
                                              </p:val>
                                            </p:tav>
                                          </p:tavLst>
                                        </p:anim>
                                      </p:childTnLst>
                                    </p:cTn>
                                  </p:par>
                                  <p:par>
                                    <p:cTn id="80" presetID="37" presetClass="entr" presetSubtype="0" fill="hold" grpId="0" nodeType="withEffect">
                                      <p:stCondLst>
                                        <p:cond delay="400"/>
                                      </p:stCondLst>
                                      <p:childTnLst>
                                        <p:set>
                                          <p:cBhvr>
                                            <p:cTn id="81" dur="1" fill="hold">
                                              <p:stCondLst>
                                                <p:cond delay="0"/>
                                              </p:stCondLst>
                                            </p:cTn>
                                            <p:tgtEl>
                                              <p:spTgt spid="158"/>
                                            </p:tgtEl>
                                            <p:attrNameLst>
                                              <p:attrName>style.visibility</p:attrName>
                                            </p:attrNameLst>
                                          </p:cBhvr>
                                          <p:to>
                                            <p:strVal val="visible"/>
                                          </p:to>
                                        </p:set>
                                        <p:animEffect transition="in" filter="fade">
                                          <p:cBhvr>
                                            <p:cTn id="82" dur="1000"/>
                                            <p:tgtEl>
                                              <p:spTgt spid="158"/>
                                            </p:tgtEl>
                                          </p:cBhvr>
                                        </p:animEffect>
                                        <p:anim calcmode="lin" valueType="num">
                                          <p:cBhvr>
                                            <p:cTn id="83" dur="1000" fill="hold"/>
                                            <p:tgtEl>
                                              <p:spTgt spid="158"/>
                                            </p:tgtEl>
                                            <p:attrNameLst>
                                              <p:attrName>ppt_x</p:attrName>
                                            </p:attrNameLst>
                                          </p:cBhvr>
                                          <p:tavLst>
                                            <p:tav tm="0">
                                              <p:val>
                                                <p:strVal val="#ppt_x"/>
                                              </p:val>
                                            </p:tav>
                                            <p:tav tm="100000">
                                              <p:val>
                                                <p:strVal val="#ppt_x"/>
                                              </p:val>
                                            </p:tav>
                                          </p:tavLst>
                                        </p:anim>
                                        <p:anim calcmode="lin" valueType="num">
                                          <p:cBhvr>
                                            <p:cTn id="84" dur="900" decel="100000" fill="hold"/>
                                            <p:tgtEl>
                                              <p:spTgt spid="158"/>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58"/>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800"/>
                                      </p:stCondLst>
                                      <p:childTnLst>
                                        <p:set>
                                          <p:cBhvr>
                                            <p:cTn id="87" dur="1" fill="hold">
                                              <p:stCondLst>
                                                <p:cond delay="0"/>
                                              </p:stCondLst>
                                            </p:cTn>
                                            <p:tgtEl>
                                              <p:spTgt spid="175"/>
                                            </p:tgtEl>
                                            <p:attrNameLst>
                                              <p:attrName>style.visibility</p:attrName>
                                            </p:attrNameLst>
                                          </p:cBhvr>
                                          <p:to>
                                            <p:strVal val="visible"/>
                                          </p:to>
                                        </p:set>
                                        <p:animEffect transition="in" filter="fade">
                                          <p:cBhvr>
                                            <p:cTn id="88" dur="1000"/>
                                            <p:tgtEl>
                                              <p:spTgt spid="175"/>
                                            </p:tgtEl>
                                          </p:cBhvr>
                                        </p:animEffect>
                                        <p:anim calcmode="lin" valueType="num">
                                          <p:cBhvr>
                                            <p:cTn id="89" dur="1000" fill="hold"/>
                                            <p:tgtEl>
                                              <p:spTgt spid="175"/>
                                            </p:tgtEl>
                                            <p:attrNameLst>
                                              <p:attrName>ppt_x</p:attrName>
                                            </p:attrNameLst>
                                          </p:cBhvr>
                                          <p:tavLst>
                                            <p:tav tm="0">
                                              <p:val>
                                                <p:strVal val="#ppt_x"/>
                                              </p:val>
                                            </p:tav>
                                            <p:tav tm="100000">
                                              <p:val>
                                                <p:strVal val="#ppt_x"/>
                                              </p:val>
                                            </p:tav>
                                          </p:tavLst>
                                        </p:anim>
                                        <p:anim calcmode="lin" valueType="num">
                                          <p:cBhvr>
                                            <p:cTn id="90" dur="900" decel="100000" fill="hold"/>
                                            <p:tgtEl>
                                              <p:spTgt spid="175"/>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75"/>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1000"/>
                                      </p:stCondLst>
                                      <p:childTnLst>
                                        <p:set>
                                          <p:cBhvr>
                                            <p:cTn id="93" dur="1" fill="hold">
                                              <p:stCondLst>
                                                <p:cond delay="0"/>
                                              </p:stCondLst>
                                            </p:cTn>
                                            <p:tgtEl>
                                              <p:spTgt spid="159"/>
                                            </p:tgtEl>
                                            <p:attrNameLst>
                                              <p:attrName>style.visibility</p:attrName>
                                            </p:attrNameLst>
                                          </p:cBhvr>
                                          <p:to>
                                            <p:strVal val="visible"/>
                                          </p:to>
                                        </p:set>
                                        <p:animEffect transition="in" filter="fade">
                                          <p:cBhvr>
                                            <p:cTn id="94" dur="1000"/>
                                            <p:tgtEl>
                                              <p:spTgt spid="159"/>
                                            </p:tgtEl>
                                          </p:cBhvr>
                                        </p:animEffect>
                                        <p:anim calcmode="lin" valueType="num">
                                          <p:cBhvr>
                                            <p:cTn id="95" dur="1000" fill="hold"/>
                                            <p:tgtEl>
                                              <p:spTgt spid="159"/>
                                            </p:tgtEl>
                                            <p:attrNameLst>
                                              <p:attrName>ppt_x</p:attrName>
                                            </p:attrNameLst>
                                          </p:cBhvr>
                                          <p:tavLst>
                                            <p:tav tm="0">
                                              <p:val>
                                                <p:strVal val="#ppt_x"/>
                                              </p:val>
                                            </p:tav>
                                            <p:tav tm="100000">
                                              <p:val>
                                                <p:strVal val="#ppt_x"/>
                                              </p:val>
                                            </p:tav>
                                          </p:tavLst>
                                        </p:anim>
                                        <p:anim calcmode="lin" valueType="num">
                                          <p:cBhvr>
                                            <p:cTn id="96" dur="900" decel="100000" fill="hold"/>
                                            <p:tgtEl>
                                              <p:spTgt spid="159"/>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59"/>
                                            </p:tgtEl>
                                            <p:attrNameLst>
                                              <p:attrName>ppt_y</p:attrName>
                                            </p:attrNameLst>
                                          </p:cBhvr>
                                          <p:tavLst>
                                            <p:tav tm="0">
                                              <p:val>
                                                <p:strVal val="#ppt_y-.03"/>
                                              </p:val>
                                            </p:tav>
                                            <p:tav tm="100000">
                                              <p:val>
                                                <p:strVal val="#ppt_y"/>
                                              </p:val>
                                            </p:tav>
                                          </p:tavLst>
                                        </p:anim>
                                      </p:childTnLst>
                                    </p:cTn>
                                  </p:par>
                                  <p:par>
                                    <p:cTn id="98" presetID="37" presetClass="entr" presetSubtype="0" fill="hold" grpId="0" nodeType="withEffect">
                                      <p:stCondLst>
                                        <p:cond delay="1400"/>
                                      </p:stCondLst>
                                      <p:childTnLst>
                                        <p:set>
                                          <p:cBhvr>
                                            <p:cTn id="99" dur="1" fill="hold">
                                              <p:stCondLst>
                                                <p:cond delay="0"/>
                                              </p:stCondLst>
                                            </p:cTn>
                                            <p:tgtEl>
                                              <p:spTgt spid="176"/>
                                            </p:tgtEl>
                                            <p:attrNameLst>
                                              <p:attrName>style.visibility</p:attrName>
                                            </p:attrNameLst>
                                          </p:cBhvr>
                                          <p:to>
                                            <p:strVal val="visible"/>
                                          </p:to>
                                        </p:set>
                                        <p:animEffect transition="in" filter="fade">
                                          <p:cBhvr>
                                            <p:cTn id="100" dur="1000"/>
                                            <p:tgtEl>
                                              <p:spTgt spid="176"/>
                                            </p:tgtEl>
                                          </p:cBhvr>
                                        </p:animEffect>
                                        <p:anim calcmode="lin" valueType="num">
                                          <p:cBhvr>
                                            <p:cTn id="101" dur="1000" fill="hold"/>
                                            <p:tgtEl>
                                              <p:spTgt spid="176"/>
                                            </p:tgtEl>
                                            <p:attrNameLst>
                                              <p:attrName>ppt_x</p:attrName>
                                            </p:attrNameLst>
                                          </p:cBhvr>
                                          <p:tavLst>
                                            <p:tav tm="0">
                                              <p:val>
                                                <p:strVal val="#ppt_x"/>
                                              </p:val>
                                            </p:tav>
                                            <p:tav tm="100000">
                                              <p:val>
                                                <p:strVal val="#ppt_x"/>
                                              </p:val>
                                            </p:tav>
                                          </p:tavLst>
                                        </p:anim>
                                        <p:anim calcmode="lin" valueType="num">
                                          <p:cBhvr>
                                            <p:cTn id="102" dur="900" decel="100000" fill="hold"/>
                                            <p:tgtEl>
                                              <p:spTgt spid="176"/>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176"/>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1600"/>
                                      </p:stCondLst>
                                      <p:childTnLst>
                                        <p:set>
                                          <p:cBhvr>
                                            <p:cTn id="105" dur="1" fill="hold">
                                              <p:stCondLst>
                                                <p:cond delay="0"/>
                                              </p:stCondLst>
                                            </p:cTn>
                                            <p:tgtEl>
                                              <p:spTgt spid="160"/>
                                            </p:tgtEl>
                                            <p:attrNameLst>
                                              <p:attrName>style.visibility</p:attrName>
                                            </p:attrNameLst>
                                          </p:cBhvr>
                                          <p:to>
                                            <p:strVal val="visible"/>
                                          </p:to>
                                        </p:set>
                                        <p:animEffect transition="in" filter="fade">
                                          <p:cBhvr>
                                            <p:cTn id="106" dur="1000"/>
                                            <p:tgtEl>
                                              <p:spTgt spid="160"/>
                                            </p:tgtEl>
                                          </p:cBhvr>
                                        </p:animEffect>
                                        <p:anim calcmode="lin" valueType="num">
                                          <p:cBhvr>
                                            <p:cTn id="107" dur="1000" fill="hold"/>
                                            <p:tgtEl>
                                              <p:spTgt spid="160"/>
                                            </p:tgtEl>
                                            <p:attrNameLst>
                                              <p:attrName>ppt_x</p:attrName>
                                            </p:attrNameLst>
                                          </p:cBhvr>
                                          <p:tavLst>
                                            <p:tav tm="0">
                                              <p:val>
                                                <p:strVal val="#ppt_x"/>
                                              </p:val>
                                            </p:tav>
                                            <p:tav tm="100000">
                                              <p:val>
                                                <p:strVal val="#ppt_x"/>
                                              </p:val>
                                            </p:tav>
                                          </p:tavLst>
                                        </p:anim>
                                        <p:anim calcmode="lin" valueType="num">
                                          <p:cBhvr>
                                            <p:cTn id="108" dur="900" decel="100000" fill="hold"/>
                                            <p:tgtEl>
                                              <p:spTgt spid="160"/>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160"/>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2000"/>
                                      </p:stCondLst>
                                      <p:childTnLst>
                                        <p:set>
                                          <p:cBhvr>
                                            <p:cTn id="111" dur="1" fill="hold">
                                              <p:stCondLst>
                                                <p:cond delay="0"/>
                                              </p:stCondLst>
                                            </p:cTn>
                                            <p:tgtEl>
                                              <p:spTgt spid="177"/>
                                            </p:tgtEl>
                                            <p:attrNameLst>
                                              <p:attrName>style.visibility</p:attrName>
                                            </p:attrNameLst>
                                          </p:cBhvr>
                                          <p:to>
                                            <p:strVal val="visible"/>
                                          </p:to>
                                        </p:set>
                                        <p:animEffect transition="in" filter="fade">
                                          <p:cBhvr>
                                            <p:cTn id="112" dur="1000"/>
                                            <p:tgtEl>
                                              <p:spTgt spid="177"/>
                                            </p:tgtEl>
                                          </p:cBhvr>
                                        </p:animEffect>
                                        <p:anim calcmode="lin" valueType="num">
                                          <p:cBhvr>
                                            <p:cTn id="113" dur="1000" fill="hold"/>
                                            <p:tgtEl>
                                              <p:spTgt spid="177"/>
                                            </p:tgtEl>
                                            <p:attrNameLst>
                                              <p:attrName>ppt_x</p:attrName>
                                            </p:attrNameLst>
                                          </p:cBhvr>
                                          <p:tavLst>
                                            <p:tav tm="0">
                                              <p:val>
                                                <p:strVal val="#ppt_x"/>
                                              </p:val>
                                            </p:tav>
                                            <p:tav tm="100000">
                                              <p:val>
                                                <p:strVal val="#ppt_x"/>
                                              </p:val>
                                            </p:tav>
                                          </p:tavLst>
                                        </p:anim>
                                        <p:anim calcmode="lin" valueType="num">
                                          <p:cBhvr>
                                            <p:cTn id="114" dur="900" decel="100000" fill="hold"/>
                                            <p:tgtEl>
                                              <p:spTgt spid="177"/>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par>
                                    <p:cTn id="116" presetID="37" presetClass="entr" presetSubtype="0" fill="hold" grpId="0" nodeType="withEffect">
                                      <p:stCondLst>
                                        <p:cond delay="2200"/>
                                      </p:stCondLst>
                                      <p:childTnLst>
                                        <p:set>
                                          <p:cBhvr>
                                            <p:cTn id="117" dur="1" fill="hold">
                                              <p:stCondLst>
                                                <p:cond delay="0"/>
                                              </p:stCondLst>
                                            </p:cTn>
                                            <p:tgtEl>
                                              <p:spTgt spid="161"/>
                                            </p:tgtEl>
                                            <p:attrNameLst>
                                              <p:attrName>style.visibility</p:attrName>
                                            </p:attrNameLst>
                                          </p:cBhvr>
                                          <p:to>
                                            <p:strVal val="visible"/>
                                          </p:to>
                                        </p:set>
                                        <p:animEffect transition="in" filter="fade">
                                          <p:cBhvr>
                                            <p:cTn id="118" dur="1000"/>
                                            <p:tgtEl>
                                              <p:spTgt spid="161"/>
                                            </p:tgtEl>
                                          </p:cBhvr>
                                        </p:animEffect>
                                        <p:anim calcmode="lin" valueType="num">
                                          <p:cBhvr>
                                            <p:cTn id="119" dur="1000" fill="hold"/>
                                            <p:tgtEl>
                                              <p:spTgt spid="161"/>
                                            </p:tgtEl>
                                            <p:attrNameLst>
                                              <p:attrName>ppt_x</p:attrName>
                                            </p:attrNameLst>
                                          </p:cBhvr>
                                          <p:tavLst>
                                            <p:tav tm="0">
                                              <p:val>
                                                <p:strVal val="#ppt_x"/>
                                              </p:val>
                                            </p:tav>
                                            <p:tav tm="100000">
                                              <p:val>
                                                <p:strVal val="#ppt_x"/>
                                              </p:val>
                                            </p:tav>
                                          </p:tavLst>
                                        </p:anim>
                                        <p:anim calcmode="lin" valueType="num">
                                          <p:cBhvr>
                                            <p:cTn id="120" dur="900" decel="100000" fill="hold"/>
                                            <p:tgtEl>
                                              <p:spTgt spid="161"/>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161"/>
                                            </p:tgtEl>
                                            <p:attrNameLst>
                                              <p:attrName>ppt_y</p:attrName>
                                            </p:attrNameLst>
                                          </p:cBhvr>
                                          <p:tavLst>
                                            <p:tav tm="0">
                                              <p:val>
                                                <p:strVal val="#ppt_y-.03"/>
                                              </p:val>
                                            </p:tav>
                                            <p:tav tm="100000">
                                              <p:val>
                                                <p:strVal val="#ppt_y"/>
                                              </p:val>
                                            </p:tav>
                                          </p:tavLst>
                                        </p:anim>
                                      </p:childTnLst>
                                    </p:cTn>
                                  </p:par>
                                </p:childTnLst>
                              </p:cTn>
                            </p:par>
                            <p:par>
                              <p:cTn id="122" fill="hold">
                                <p:stCondLst>
                                  <p:cond delay="2700"/>
                                </p:stCondLst>
                                <p:childTnLst>
                                  <p:par>
                                    <p:cTn id="123" presetID="1" presetClass="entr" presetSubtype="0" fill="hold" grpId="0" nodeType="afterEffect">
                                      <p:stCondLst>
                                        <p:cond delay="0"/>
                                      </p:stCondLst>
                                      <p:childTnLst>
                                        <p:set>
                                          <p:cBhvr>
                                            <p:cTn id="124" dur="1" fill="hold">
                                              <p:stCondLst>
                                                <p:cond delay="499"/>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p:bldP spid="167" grpId="0"/>
          <p:bldP spid="169" grpId="0" animBg="1"/>
          <p:bldP spid="170" grpId="0" animBg="1"/>
          <p:bldP spid="171" grpId="0" animBg="1"/>
          <p:bldP spid="172" grpId="0" animBg="1"/>
          <p:bldP spid="157" grpId="0"/>
          <p:bldP spid="158" grpId="0"/>
          <p:bldP spid="159" grpId="0"/>
          <p:bldP spid="160" grpId="0"/>
          <p:bldP spid="161" grpId="0"/>
          <p:bldP spid="174" grpId="0" animBg="1"/>
          <p:bldP spid="175" grpId="0" animBg="1"/>
          <p:bldP spid="176" grpId="0" animBg="1"/>
          <p:bldP spid="17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p:cTn id="7" dur="700" fill="hold"/>
                                            <p:tgtEl>
                                              <p:spTgt spid="172"/>
                                            </p:tgtEl>
                                            <p:attrNameLst>
                                              <p:attrName>ppt_w</p:attrName>
                                            </p:attrNameLst>
                                          </p:cBhvr>
                                          <p:tavLst>
                                            <p:tav tm="0">
                                              <p:val>
                                                <p:strVal val="#ppt_w+.3"/>
                                              </p:val>
                                            </p:tav>
                                            <p:tav tm="100000">
                                              <p:val>
                                                <p:strVal val="#ppt_w"/>
                                              </p:val>
                                            </p:tav>
                                          </p:tavLst>
                                        </p:anim>
                                        <p:anim calcmode="lin" valueType="num">
                                          <p:cBhvr>
                                            <p:cTn id="8" dur="700" fill="hold"/>
                                            <p:tgtEl>
                                              <p:spTgt spid="172"/>
                                            </p:tgtEl>
                                            <p:attrNameLst>
                                              <p:attrName>ppt_h</p:attrName>
                                            </p:attrNameLst>
                                          </p:cBhvr>
                                          <p:tavLst>
                                            <p:tav tm="0">
                                              <p:val>
                                                <p:strVal val="#ppt_h"/>
                                              </p:val>
                                            </p:tav>
                                            <p:tav tm="100000">
                                              <p:val>
                                                <p:strVal val="#ppt_h"/>
                                              </p:val>
                                            </p:tav>
                                          </p:tavLst>
                                        </p:anim>
                                        <p:animEffect transition="in" filter="fade">
                                          <p:cBhvr>
                                            <p:cTn id="9" dur="700"/>
                                            <p:tgtEl>
                                              <p:spTgt spid="17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700" fill="hold"/>
                                            <p:tgtEl>
                                              <p:spTgt spid="171"/>
                                            </p:tgtEl>
                                            <p:attrNameLst>
                                              <p:attrName>ppt_w</p:attrName>
                                            </p:attrNameLst>
                                          </p:cBhvr>
                                          <p:tavLst>
                                            <p:tav tm="0">
                                              <p:val>
                                                <p:strVal val="#ppt_w+.3"/>
                                              </p:val>
                                            </p:tav>
                                            <p:tav tm="100000">
                                              <p:val>
                                                <p:strVal val="#ppt_w"/>
                                              </p:val>
                                            </p:tav>
                                          </p:tavLst>
                                        </p:anim>
                                        <p:anim calcmode="lin" valueType="num">
                                          <p:cBhvr>
                                            <p:cTn id="13" dur="700" fill="hold"/>
                                            <p:tgtEl>
                                              <p:spTgt spid="171"/>
                                            </p:tgtEl>
                                            <p:attrNameLst>
                                              <p:attrName>ppt_h</p:attrName>
                                            </p:attrNameLst>
                                          </p:cBhvr>
                                          <p:tavLst>
                                            <p:tav tm="0">
                                              <p:val>
                                                <p:strVal val="#ppt_h"/>
                                              </p:val>
                                            </p:tav>
                                            <p:tav tm="100000">
                                              <p:val>
                                                <p:strVal val="#ppt_h"/>
                                              </p:val>
                                            </p:tav>
                                          </p:tavLst>
                                        </p:anim>
                                        <p:animEffect transition="in" filter="fade">
                                          <p:cBhvr>
                                            <p:cTn id="14" dur="700"/>
                                            <p:tgtEl>
                                              <p:spTgt spid="17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p:cTn id="17" dur="700" fill="hold"/>
                                            <p:tgtEl>
                                              <p:spTgt spid="170"/>
                                            </p:tgtEl>
                                            <p:attrNameLst>
                                              <p:attrName>ppt_w</p:attrName>
                                            </p:attrNameLst>
                                          </p:cBhvr>
                                          <p:tavLst>
                                            <p:tav tm="0">
                                              <p:val>
                                                <p:strVal val="#ppt_w+.3"/>
                                              </p:val>
                                            </p:tav>
                                            <p:tav tm="100000">
                                              <p:val>
                                                <p:strVal val="#ppt_w"/>
                                              </p:val>
                                            </p:tav>
                                          </p:tavLst>
                                        </p:anim>
                                        <p:anim calcmode="lin" valueType="num">
                                          <p:cBhvr>
                                            <p:cTn id="18" dur="700" fill="hold"/>
                                            <p:tgtEl>
                                              <p:spTgt spid="170"/>
                                            </p:tgtEl>
                                            <p:attrNameLst>
                                              <p:attrName>ppt_h</p:attrName>
                                            </p:attrNameLst>
                                          </p:cBhvr>
                                          <p:tavLst>
                                            <p:tav tm="0">
                                              <p:val>
                                                <p:strVal val="#ppt_h"/>
                                              </p:val>
                                            </p:tav>
                                            <p:tav tm="100000">
                                              <p:val>
                                                <p:strVal val="#ppt_h"/>
                                              </p:val>
                                            </p:tav>
                                          </p:tavLst>
                                        </p:anim>
                                        <p:animEffect transition="in" filter="fade">
                                          <p:cBhvr>
                                            <p:cTn id="19" dur="700"/>
                                            <p:tgtEl>
                                              <p:spTgt spid="170"/>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600" fill="hold"/>
                                            <p:tgtEl>
                                              <p:spTgt spid="169"/>
                                            </p:tgtEl>
                                            <p:attrNameLst>
                                              <p:attrName>ppt_x</p:attrName>
                                            </p:attrNameLst>
                                          </p:cBhvr>
                                          <p:tavLst>
                                            <p:tav tm="0">
                                              <p:val>
                                                <p:strVal val="1+#ppt_w/2"/>
                                              </p:val>
                                            </p:tav>
                                            <p:tav tm="100000">
                                              <p:val>
                                                <p:strVal val="#ppt_x"/>
                                              </p:val>
                                            </p:tav>
                                          </p:tavLst>
                                        </p:anim>
                                        <p:anim calcmode="lin" valueType="num">
                                          <p:cBhvr additive="base">
                                            <p:cTn id="23" dur="600" fill="hold"/>
                                            <p:tgtEl>
                                              <p:spTgt spid="16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165"/>
                                            </p:tgtEl>
                                            <p:attrNameLst>
                                              <p:attrName>style.visibility</p:attrName>
                                            </p:attrNameLst>
                                          </p:cBhvr>
                                          <p:to>
                                            <p:strVal val="visible"/>
                                          </p:to>
                                        </p:set>
                                        <p:anim calcmode="lin" valueType="num">
                                          <p:cBhvr>
                                            <p:cTn id="27" dur="500" fill="hold"/>
                                            <p:tgtEl>
                                              <p:spTgt spid="165"/>
                                            </p:tgtEl>
                                            <p:attrNameLst>
                                              <p:attrName>ppt_x</p:attrName>
                                            </p:attrNameLst>
                                          </p:cBhvr>
                                          <p:tavLst>
                                            <p:tav tm="0">
                                              <p:val>
                                                <p:strVal val="#ppt_x-#ppt_w/2"/>
                                              </p:val>
                                            </p:tav>
                                            <p:tav tm="100000">
                                              <p:val>
                                                <p:strVal val="#ppt_x"/>
                                              </p:val>
                                            </p:tav>
                                          </p:tavLst>
                                        </p:anim>
                                        <p:anim calcmode="lin" valueType="num">
                                          <p:cBhvr>
                                            <p:cTn id="28" dur="500" fill="hold"/>
                                            <p:tgtEl>
                                              <p:spTgt spid="165"/>
                                            </p:tgtEl>
                                            <p:attrNameLst>
                                              <p:attrName>ppt_y</p:attrName>
                                            </p:attrNameLst>
                                          </p:cBhvr>
                                          <p:tavLst>
                                            <p:tav tm="0">
                                              <p:val>
                                                <p:strVal val="#ppt_y"/>
                                              </p:val>
                                            </p:tav>
                                            <p:tav tm="100000">
                                              <p:val>
                                                <p:strVal val="#ppt_y"/>
                                              </p:val>
                                            </p:tav>
                                          </p:tavLst>
                                        </p:anim>
                                        <p:anim calcmode="lin" valueType="num">
                                          <p:cBhvr>
                                            <p:cTn id="29" dur="500" fill="hold"/>
                                            <p:tgtEl>
                                              <p:spTgt spid="165"/>
                                            </p:tgtEl>
                                            <p:attrNameLst>
                                              <p:attrName>ppt_w</p:attrName>
                                            </p:attrNameLst>
                                          </p:cBhvr>
                                          <p:tavLst>
                                            <p:tav tm="0">
                                              <p:val>
                                                <p:fltVal val="0"/>
                                              </p:val>
                                            </p:tav>
                                            <p:tav tm="100000">
                                              <p:val>
                                                <p:strVal val="#ppt_w"/>
                                              </p:val>
                                            </p:tav>
                                          </p:tavLst>
                                        </p:anim>
                                        <p:anim calcmode="lin" valueType="num">
                                          <p:cBhvr>
                                            <p:cTn id="30" dur="500" fill="hold"/>
                                            <p:tgtEl>
                                              <p:spTgt spid="165"/>
                                            </p:tgtEl>
                                            <p:attrNameLst>
                                              <p:attrName>ppt_h</p:attrName>
                                            </p:attrNameLst>
                                          </p:cBhvr>
                                          <p:tavLst>
                                            <p:tav tm="0">
                                              <p:val>
                                                <p:strVal val="#ppt_h"/>
                                              </p:val>
                                            </p:tav>
                                            <p:tav tm="100000">
                                              <p:val>
                                                <p:strVal val="#ppt_h"/>
                                              </p:val>
                                            </p:tav>
                                          </p:tavLst>
                                        </p:anim>
                                      </p:childTnLst>
                                    </p:cTn>
                                  </p:par>
                                </p:childTnLst>
                              </p:cTn>
                            </p:par>
                            <p:par>
                              <p:cTn id="31" fill="hold">
                                <p:stCondLst>
                                  <p:cond delay="1500"/>
                                </p:stCondLst>
                                <p:childTnLst>
                                  <p:par>
                                    <p:cTn id="32" presetID="17" presetClass="entr" presetSubtype="4" fill="hold" grpId="0" nodeType="afterEffect">
                                      <p:stCondLst>
                                        <p:cond delay="0"/>
                                      </p:stCondLst>
                                      <p:iterate type="lt">
                                        <p:tmPct val="10000"/>
                                      </p:iterate>
                                      <p:childTnLst>
                                        <p:set>
                                          <p:cBhvr>
                                            <p:cTn id="33" dur="1" fill="hold">
                                              <p:stCondLst>
                                                <p:cond delay="0"/>
                                              </p:stCondLst>
                                            </p:cTn>
                                            <p:tgtEl>
                                              <p:spTgt spid="166"/>
                                            </p:tgtEl>
                                            <p:attrNameLst>
                                              <p:attrName>style.visibility</p:attrName>
                                            </p:attrNameLst>
                                          </p:cBhvr>
                                          <p:to>
                                            <p:strVal val="visible"/>
                                          </p:to>
                                        </p:set>
                                        <p:anim calcmode="lin" valueType="num">
                                          <p:cBhvr>
                                            <p:cTn id="34" dur="500" fill="hold"/>
                                            <p:tgtEl>
                                              <p:spTgt spid="166"/>
                                            </p:tgtEl>
                                            <p:attrNameLst>
                                              <p:attrName>ppt_x</p:attrName>
                                            </p:attrNameLst>
                                          </p:cBhvr>
                                          <p:tavLst>
                                            <p:tav tm="0">
                                              <p:val>
                                                <p:strVal val="#ppt_x"/>
                                              </p:val>
                                            </p:tav>
                                            <p:tav tm="100000">
                                              <p:val>
                                                <p:strVal val="#ppt_x"/>
                                              </p:val>
                                            </p:tav>
                                          </p:tavLst>
                                        </p:anim>
                                        <p:anim calcmode="lin" valueType="num">
                                          <p:cBhvr>
                                            <p:cTn id="35" dur="500" fill="hold"/>
                                            <p:tgtEl>
                                              <p:spTgt spid="166"/>
                                            </p:tgtEl>
                                            <p:attrNameLst>
                                              <p:attrName>ppt_y</p:attrName>
                                            </p:attrNameLst>
                                          </p:cBhvr>
                                          <p:tavLst>
                                            <p:tav tm="0">
                                              <p:val>
                                                <p:strVal val="#ppt_y+#ppt_h/2"/>
                                              </p:val>
                                            </p:tav>
                                            <p:tav tm="100000">
                                              <p:val>
                                                <p:strVal val="#ppt_y"/>
                                              </p:val>
                                            </p:tav>
                                          </p:tavLst>
                                        </p:anim>
                                        <p:anim calcmode="lin" valueType="num">
                                          <p:cBhvr>
                                            <p:cTn id="36" dur="500" fill="hold"/>
                                            <p:tgtEl>
                                              <p:spTgt spid="166"/>
                                            </p:tgtEl>
                                            <p:attrNameLst>
                                              <p:attrName>ppt_w</p:attrName>
                                            </p:attrNameLst>
                                          </p:cBhvr>
                                          <p:tavLst>
                                            <p:tav tm="0">
                                              <p:val>
                                                <p:strVal val="#ppt_w"/>
                                              </p:val>
                                            </p:tav>
                                            <p:tav tm="100000">
                                              <p:val>
                                                <p:strVal val="#ppt_w"/>
                                              </p:val>
                                            </p:tav>
                                          </p:tavLst>
                                        </p:anim>
                                        <p:anim calcmode="lin" valueType="num">
                                          <p:cBhvr>
                                            <p:cTn id="37" dur="500" fill="hold"/>
                                            <p:tgtEl>
                                              <p:spTgt spid="166"/>
                                            </p:tgtEl>
                                            <p:attrNameLst>
                                              <p:attrName>ppt_h</p:attrName>
                                            </p:attrNameLst>
                                          </p:cBhvr>
                                          <p:tavLst>
                                            <p:tav tm="0">
                                              <p:val>
                                                <p:fltVal val="0"/>
                                              </p:val>
                                            </p:tav>
                                            <p:tav tm="100000">
                                              <p:val>
                                                <p:strVal val="#ppt_h"/>
                                              </p:val>
                                            </p:tav>
                                          </p:tavLst>
                                        </p:anim>
                                      </p:childTnLst>
                                    </p:cTn>
                                  </p:par>
                                </p:childTnLst>
                              </p:cTn>
                            </p:par>
                            <p:par>
                              <p:cTn id="38" fill="hold">
                                <p:stCondLst>
                                  <p:cond delay="1250"/>
                                </p:stCondLst>
                                <p:childTnLst>
                                  <p:par>
                                    <p:cTn id="39" presetID="22" presetClass="entr" presetSubtype="1" fill="hold" nodeType="after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up)">
                                          <p:cBhvr>
                                            <p:cTn id="41" dur="200"/>
                                            <p:tgtEl>
                                              <p:spTgt spid="168"/>
                                            </p:tgtEl>
                                          </p:cBhvr>
                                        </p:animEffect>
                                      </p:childTnLst>
                                    </p:cTn>
                                  </p:par>
                                </p:childTnLst>
                              </p:cTn>
                            </p:par>
                            <p:par>
                              <p:cTn id="42" fill="hold">
                                <p:stCondLst>
                                  <p:cond delay="1750"/>
                                </p:stCondLst>
                                <p:childTnLst>
                                  <p:par>
                                    <p:cTn id="43" presetID="17" presetClass="entr" presetSubtype="4" fill="hold" grpId="0" nodeType="afterEffect">
                                      <p:stCondLst>
                                        <p:cond delay="0"/>
                                      </p:stCondLst>
                                      <p:iterate type="lt">
                                        <p:tmPct val="10000"/>
                                      </p:iterate>
                                      <p:childTnLst>
                                        <p:set>
                                          <p:cBhvr>
                                            <p:cTn id="44" dur="1" fill="hold">
                                              <p:stCondLst>
                                                <p:cond delay="0"/>
                                              </p:stCondLst>
                                            </p:cTn>
                                            <p:tgtEl>
                                              <p:spTgt spid="167"/>
                                            </p:tgtEl>
                                            <p:attrNameLst>
                                              <p:attrName>style.visibility</p:attrName>
                                            </p:attrNameLst>
                                          </p:cBhvr>
                                          <p:to>
                                            <p:strVal val="visible"/>
                                          </p:to>
                                        </p:set>
                                        <p:anim calcmode="lin" valueType="num">
                                          <p:cBhvr>
                                            <p:cTn id="45" dur="500" fill="hold"/>
                                            <p:tgtEl>
                                              <p:spTgt spid="167"/>
                                            </p:tgtEl>
                                            <p:attrNameLst>
                                              <p:attrName>ppt_x</p:attrName>
                                            </p:attrNameLst>
                                          </p:cBhvr>
                                          <p:tavLst>
                                            <p:tav tm="0">
                                              <p:val>
                                                <p:strVal val="#ppt_x"/>
                                              </p:val>
                                            </p:tav>
                                            <p:tav tm="100000">
                                              <p:val>
                                                <p:strVal val="#ppt_x"/>
                                              </p:val>
                                            </p:tav>
                                          </p:tavLst>
                                        </p:anim>
                                        <p:anim calcmode="lin" valueType="num">
                                          <p:cBhvr>
                                            <p:cTn id="46" dur="500" fill="hold"/>
                                            <p:tgtEl>
                                              <p:spTgt spid="167"/>
                                            </p:tgtEl>
                                            <p:attrNameLst>
                                              <p:attrName>ppt_y</p:attrName>
                                            </p:attrNameLst>
                                          </p:cBhvr>
                                          <p:tavLst>
                                            <p:tav tm="0">
                                              <p:val>
                                                <p:strVal val="#ppt_y+#ppt_h/2"/>
                                              </p:val>
                                            </p:tav>
                                            <p:tav tm="100000">
                                              <p:val>
                                                <p:strVal val="#ppt_y"/>
                                              </p:val>
                                            </p:tav>
                                          </p:tavLst>
                                        </p:anim>
                                        <p:anim calcmode="lin" valueType="num">
                                          <p:cBhvr>
                                            <p:cTn id="47" dur="500" fill="hold"/>
                                            <p:tgtEl>
                                              <p:spTgt spid="167"/>
                                            </p:tgtEl>
                                            <p:attrNameLst>
                                              <p:attrName>ppt_w</p:attrName>
                                            </p:attrNameLst>
                                          </p:cBhvr>
                                          <p:tavLst>
                                            <p:tav tm="0">
                                              <p:val>
                                                <p:strVal val="#ppt_w"/>
                                              </p:val>
                                            </p:tav>
                                            <p:tav tm="100000">
                                              <p:val>
                                                <p:strVal val="#ppt_w"/>
                                              </p:val>
                                            </p:tav>
                                          </p:tavLst>
                                        </p:anim>
                                        <p:anim calcmode="lin" valueType="num">
                                          <p:cBhvr>
                                            <p:cTn id="48" dur="500" fill="hold"/>
                                            <p:tgtEl>
                                              <p:spTgt spid="167"/>
                                            </p:tgtEl>
                                            <p:attrNameLst>
                                              <p:attrName>ppt_h</p:attrName>
                                            </p:attrNameLst>
                                          </p:cBhvr>
                                          <p:tavLst>
                                            <p:tav tm="0">
                                              <p:val>
                                                <p:fltVal val="0"/>
                                              </p:val>
                                            </p:tav>
                                            <p:tav tm="100000">
                                              <p:val>
                                                <p:strVal val="#ppt_h"/>
                                              </p:val>
                                            </p:tav>
                                          </p:tavLst>
                                        </p:anim>
                                      </p:childTnLst>
                                    </p:cTn>
                                  </p:par>
                                </p:childTnLst>
                              </p:cTn>
                            </p:par>
                            <p:par>
                              <p:cTn id="49" fill="hold">
                                <p:stCondLst>
                                  <p:cond delay="2200"/>
                                </p:stCondLst>
                                <p:childTnLst>
                                  <p:par>
                                    <p:cTn id="50" presetID="17" presetClass="entr" presetSubtype="1" fill="hold" nodeType="afterEffect">
                                      <p:stCondLst>
                                        <p:cond delay="0"/>
                                      </p:stCondLst>
                                      <p:childTnLst>
                                        <p:set>
                                          <p:cBhvr>
                                            <p:cTn id="51" dur="1" fill="hold">
                                              <p:stCondLst>
                                                <p:cond delay="0"/>
                                              </p:stCondLst>
                                            </p:cTn>
                                            <p:tgtEl>
                                              <p:spTgt spid="162"/>
                                            </p:tgtEl>
                                            <p:attrNameLst>
                                              <p:attrName>style.visibility</p:attrName>
                                            </p:attrNameLst>
                                          </p:cBhvr>
                                          <p:to>
                                            <p:strVal val="visible"/>
                                          </p:to>
                                        </p:set>
                                        <p:anim calcmode="lin" valueType="num">
                                          <p:cBhvr>
                                            <p:cTn id="52" dur="500" fill="hold"/>
                                            <p:tgtEl>
                                              <p:spTgt spid="162"/>
                                            </p:tgtEl>
                                            <p:attrNameLst>
                                              <p:attrName>ppt_x</p:attrName>
                                            </p:attrNameLst>
                                          </p:cBhvr>
                                          <p:tavLst>
                                            <p:tav tm="0">
                                              <p:val>
                                                <p:strVal val="#ppt_x"/>
                                              </p:val>
                                            </p:tav>
                                            <p:tav tm="100000">
                                              <p:val>
                                                <p:strVal val="#ppt_x"/>
                                              </p:val>
                                            </p:tav>
                                          </p:tavLst>
                                        </p:anim>
                                        <p:anim calcmode="lin" valueType="num">
                                          <p:cBhvr>
                                            <p:cTn id="53" dur="500" fill="hold"/>
                                            <p:tgtEl>
                                              <p:spTgt spid="162"/>
                                            </p:tgtEl>
                                            <p:attrNameLst>
                                              <p:attrName>ppt_y</p:attrName>
                                            </p:attrNameLst>
                                          </p:cBhvr>
                                          <p:tavLst>
                                            <p:tav tm="0">
                                              <p:val>
                                                <p:strVal val="#ppt_y-#ppt_h/2"/>
                                              </p:val>
                                            </p:tav>
                                            <p:tav tm="100000">
                                              <p:val>
                                                <p:strVal val="#ppt_y"/>
                                              </p:val>
                                            </p:tav>
                                          </p:tavLst>
                                        </p:anim>
                                        <p:anim calcmode="lin" valueType="num">
                                          <p:cBhvr>
                                            <p:cTn id="54" dur="500" fill="hold"/>
                                            <p:tgtEl>
                                              <p:spTgt spid="162"/>
                                            </p:tgtEl>
                                            <p:attrNameLst>
                                              <p:attrName>ppt_w</p:attrName>
                                            </p:attrNameLst>
                                          </p:cBhvr>
                                          <p:tavLst>
                                            <p:tav tm="0">
                                              <p:val>
                                                <p:strVal val="#ppt_w"/>
                                              </p:val>
                                            </p:tav>
                                            <p:tav tm="100000">
                                              <p:val>
                                                <p:strVal val="#ppt_w"/>
                                              </p:val>
                                            </p:tav>
                                          </p:tavLst>
                                        </p:anim>
                                        <p:anim calcmode="lin" valueType="num">
                                          <p:cBhvr>
                                            <p:cTn id="55" dur="500" fill="hold"/>
                                            <p:tgtEl>
                                              <p:spTgt spid="162"/>
                                            </p:tgtEl>
                                            <p:attrNameLst>
                                              <p:attrName>ppt_h</p:attrName>
                                            </p:attrNameLst>
                                          </p:cBhvr>
                                          <p:tavLst>
                                            <p:tav tm="0">
                                              <p:val>
                                                <p:fltVal val="0"/>
                                              </p:val>
                                            </p:tav>
                                            <p:tav tm="100000">
                                              <p:val>
                                                <p:strVal val="#ppt_h"/>
                                              </p:val>
                                            </p:tav>
                                          </p:tavLst>
                                        </p:anim>
                                      </p:childTnLst>
                                    </p:cTn>
                                  </p:par>
                                  <p:par>
                                    <p:cTn id="56" presetID="17" presetClass="entr" presetSubtype="1" fill="hold" nodeType="withEffect">
                                      <p:stCondLst>
                                        <p:cond delay="200"/>
                                      </p:stCondLst>
                                      <p:childTnLst>
                                        <p:set>
                                          <p:cBhvr>
                                            <p:cTn id="57" dur="1" fill="hold">
                                              <p:stCondLst>
                                                <p:cond delay="0"/>
                                              </p:stCondLst>
                                            </p:cTn>
                                            <p:tgtEl>
                                              <p:spTgt spid="163"/>
                                            </p:tgtEl>
                                            <p:attrNameLst>
                                              <p:attrName>style.visibility</p:attrName>
                                            </p:attrNameLst>
                                          </p:cBhvr>
                                          <p:to>
                                            <p:strVal val="visible"/>
                                          </p:to>
                                        </p:set>
                                        <p:anim calcmode="lin" valueType="num">
                                          <p:cBhvr>
                                            <p:cTn id="58" dur="500" fill="hold"/>
                                            <p:tgtEl>
                                              <p:spTgt spid="163"/>
                                            </p:tgtEl>
                                            <p:attrNameLst>
                                              <p:attrName>ppt_x</p:attrName>
                                            </p:attrNameLst>
                                          </p:cBhvr>
                                          <p:tavLst>
                                            <p:tav tm="0">
                                              <p:val>
                                                <p:strVal val="#ppt_x"/>
                                              </p:val>
                                            </p:tav>
                                            <p:tav tm="100000">
                                              <p:val>
                                                <p:strVal val="#ppt_x"/>
                                              </p:val>
                                            </p:tav>
                                          </p:tavLst>
                                        </p:anim>
                                        <p:anim calcmode="lin" valueType="num">
                                          <p:cBhvr>
                                            <p:cTn id="59" dur="500" fill="hold"/>
                                            <p:tgtEl>
                                              <p:spTgt spid="163"/>
                                            </p:tgtEl>
                                            <p:attrNameLst>
                                              <p:attrName>ppt_y</p:attrName>
                                            </p:attrNameLst>
                                          </p:cBhvr>
                                          <p:tavLst>
                                            <p:tav tm="0">
                                              <p:val>
                                                <p:strVal val="#ppt_y-#ppt_h/2"/>
                                              </p:val>
                                            </p:tav>
                                            <p:tav tm="100000">
                                              <p:val>
                                                <p:strVal val="#ppt_y"/>
                                              </p:val>
                                            </p:tav>
                                          </p:tavLst>
                                        </p:anim>
                                        <p:anim calcmode="lin" valueType="num">
                                          <p:cBhvr>
                                            <p:cTn id="60" dur="500" fill="hold"/>
                                            <p:tgtEl>
                                              <p:spTgt spid="163"/>
                                            </p:tgtEl>
                                            <p:attrNameLst>
                                              <p:attrName>ppt_w</p:attrName>
                                            </p:attrNameLst>
                                          </p:cBhvr>
                                          <p:tavLst>
                                            <p:tav tm="0">
                                              <p:val>
                                                <p:strVal val="#ppt_w"/>
                                              </p:val>
                                            </p:tav>
                                            <p:tav tm="100000">
                                              <p:val>
                                                <p:strVal val="#ppt_w"/>
                                              </p:val>
                                            </p:tav>
                                          </p:tavLst>
                                        </p:anim>
                                        <p:anim calcmode="lin" valueType="num">
                                          <p:cBhvr>
                                            <p:cTn id="61" dur="500" fill="hold"/>
                                            <p:tgtEl>
                                              <p:spTgt spid="163"/>
                                            </p:tgtEl>
                                            <p:attrNameLst>
                                              <p:attrName>ppt_h</p:attrName>
                                            </p:attrNameLst>
                                          </p:cBhvr>
                                          <p:tavLst>
                                            <p:tav tm="0">
                                              <p:val>
                                                <p:fltVal val="0"/>
                                              </p:val>
                                            </p:tav>
                                            <p:tav tm="100000">
                                              <p:val>
                                                <p:strVal val="#ppt_h"/>
                                              </p:val>
                                            </p:tav>
                                          </p:tavLst>
                                        </p:anim>
                                      </p:childTnLst>
                                    </p:cTn>
                                  </p:par>
                                  <p:par>
                                    <p:cTn id="62" presetID="17" presetClass="entr" presetSubtype="1" fill="hold" nodeType="withEffect">
                                      <p:stCondLst>
                                        <p:cond delay="400"/>
                                      </p:stCondLst>
                                      <p:childTnLst>
                                        <p:set>
                                          <p:cBhvr>
                                            <p:cTn id="63" dur="1" fill="hold">
                                              <p:stCondLst>
                                                <p:cond delay="0"/>
                                              </p:stCondLst>
                                            </p:cTn>
                                            <p:tgtEl>
                                              <p:spTgt spid="164"/>
                                            </p:tgtEl>
                                            <p:attrNameLst>
                                              <p:attrName>style.visibility</p:attrName>
                                            </p:attrNameLst>
                                          </p:cBhvr>
                                          <p:to>
                                            <p:strVal val="visible"/>
                                          </p:to>
                                        </p:set>
                                        <p:anim calcmode="lin" valueType="num">
                                          <p:cBhvr>
                                            <p:cTn id="64" dur="500" fill="hold"/>
                                            <p:tgtEl>
                                              <p:spTgt spid="164"/>
                                            </p:tgtEl>
                                            <p:attrNameLst>
                                              <p:attrName>ppt_x</p:attrName>
                                            </p:attrNameLst>
                                          </p:cBhvr>
                                          <p:tavLst>
                                            <p:tav tm="0">
                                              <p:val>
                                                <p:strVal val="#ppt_x"/>
                                              </p:val>
                                            </p:tav>
                                            <p:tav tm="100000">
                                              <p:val>
                                                <p:strVal val="#ppt_x"/>
                                              </p:val>
                                            </p:tav>
                                          </p:tavLst>
                                        </p:anim>
                                        <p:anim calcmode="lin" valueType="num">
                                          <p:cBhvr>
                                            <p:cTn id="65" dur="500" fill="hold"/>
                                            <p:tgtEl>
                                              <p:spTgt spid="164"/>
                                            </p:tgtEl>
                                            <p:attrNameLst>
                                              <p:attrName>ppt_y</p:attrName>
                                            </p:attrNameLst>
                                          </p:cBhvr>
                                          <p:tavLst>
                                            <p:tav tm="0">
                                              <p:val>
                                                <p:strVal val="#ppt_y-#ppt_h/2"/>
                                              </p:val>
                                            </p:tav>
                                            <p:tav tm="100000">
                                              <p:val>
                                                <p:strVal val="#ppt_y"/>
                                              </p:val>
                                            </p:tav>
                                          </p:tavLst>
                                        </p:anim>
                                        <p:anim calcmode="lin" valueType="num">
                                          <p:cBhvr>
                                            <p:cTn id="66" dur="500" fill="hold"/>
                                            <p:tgtEl>
                                              <p:spTgt spid="164"/>
                                            </p:tgtEl>
                                            <p:attrNameLst>
                                              <p:attrName>ppt_w</p:attrName>
                                            </p:attrNameLst>
                                          </p:cBhvr>
                                          <p:tavLst>
                                            <p:tav tm="0">
                                              <p:val>
                                                <p:strVal val="#ppt_w"/>
                                              </p:val>
                                            </p:tav>
                                            <p:tav tm="100000">
                                              <p:val>
                                                <p:strVal val="#ppt_w"/>
                                              </p:val>
                                            </p:tav>
                                          </p:tavLst>
                                        </p:anim>
                                        <p:anim calcmode="lin" valueType="num">
                                          <p:cBhvr>
                                            <p:cTn id="67" dur="500" fill="hold"/>
                                            <p:tgtEl>
                                              <p:spTgt spid="164"/>
                                            </p:tgtEl>
                                            <p:attrNameLst>
                                              <p:attrName>ppt_h</p:attrName>
                                            </p:attrNameLst>
                                          </p:cBhvr>
                                          <p:tavLst>
                                            <p:tav tm="0">
                                              <p:val>
                                                <p:fltVal val="0"/>
                                              </p:val>
                                            </p:tav>
                                            <p:tav tm="100000">
                                              <p:val>
                                                <p:strVal val="#ppt_h"/>
                                              </p:val>
                                            </p:tav>
                                          </p:tavLst>
                                        </p:anim>
                                      </p:childTnLst>
                                    </p:cTn>
                                  </p:par>
                                  <p:par>
                                    <p:cTn id="68" presetID="17" presetClass="entr" presetSubtype="1" fill="hold" nodeType="withEffect">
                                      <p:stCondLst>
                                        <p:cond delay="600"/>
                                      </p:stCondLst>
                                      <p:childTnLst>
                                        <p:set>
                                          <p:cBhvr>
                                            <p:cTn id="69" dur="1" fill="hold">
                                              <p:stCondLst>
                                                <p:cond delay="0"/>
                                              </p:stCondLst>
                                            </p:cTn>
                                            <p:tgtEl>
                                              <p:spTgt spid="173"/>
                                            </p:tgtEl>
                                            <p:attrNameLst>
                                              <p:attrName>style.visibility</p:attrName>
                                            </p:attrNameLst>
                                          </p:cBhvr>
                                          <p:to>
                                            <p:strVal val="visible"/>
                                          </p:to>
                                        </p:set>
                                        <p:anim calcmode="lin" valueType="num">
                                          <p:cBhvr>
                                            <p:cTn id="70" dur="500" fill="hold"/>
                                            <p:tgtEl>
                                              <p:spTgt spid="173"/>
                                            </p:tgtEl>
                                            <p:attrNameLst>
                                              <p:attrName>ppt_x</p:attrName>
                                            </p:attrNameLst>
                                          </p:cBhvr>
                                          <p:tavLst>
                                            <p:tav tm="0">
                                              <p:val>
                                                <p:strVal val="#ppt_x"/>
                                              </p:val>
                                            </p:tav>
                                            <p:tav tm="100000">
                                              <p:val>
                                                <p:strVal val="#ppt_x"/>
                                              </p:val>
                                            </p:tav>
                                          </p:tavLst>
                                        </p:anim>
                                        <p:anim calcmode="lin" valueType="num">
                                          <p:cBhvr>
                                            <p:cTn id="71" dur="500" fill="hold"/>
                                            <p:tgtEl>
                                              <p:spTgt spid="173"/>
                                            </p:tgtEl>
                                            <p:attrNameLst>
                                              <p:attrName>ppt_y</p:attrName>
                                            </p:attrNameLst>
                                          </p:cBhvr>
                                          <p:tavLst>
                                            <p:tav tm="0">
                                              <p:val>
                                                <p:strVal val="#ppt_y-#ppt_h/2"/>
                                              </p:val>
                                            </p:tav>
                                            <p:tav tm="100000">
                                              <p:val>
                                                <p:strVal val="#ppt_y"/>
                                              </p:val>
                                            </p:tav>
                                          </p:tavLst>
                                        </p:anim>
                                        <p:anim calcmode="lin" valueType="num">
                                          <p:cBhvr>
                                            <p:cTn id="72" dur="500" fill="hold"/>
                                            <p:tgtEl>
                                              <p:spTgt spid="173"/>
                                            </p:tgtEl>
                                            <p:attrNameLst>
                                              <p:attrName>ppt_w</p:attrName>
                                            </p:attrNameLst>
                                          </p:cBhvr>
                                          <p:tavLst>
                                            <p:tav tm="0">
                                              <p:val>
                                                <p:strVal val="#ppt_w"/>
                                              </p:val>
                                            </p:tav>
                                            <p:tav tm="100000">
                                              <p:val>
                                                <p:strVal val="#ppt_w"/>
                                              </p:val>
                                            </p:tav>
                                          </p:tavLst>
                                        </p:anim>
                                        <p:anim calcmode="lin" valueType="num">
                                          <p:cBhvr>
                                            <p:cTn id="73" dur="500" fill="hold"/>
                                            <p:tgtEl>
                                              <p:spTgt spid="173"/>
                                            </p:tgtEl>
                                            <p:attrNameLst>
                                              <p:attrName>ppt_h</p:attrName>
                                            </p:attrNameLst>
                                          </p:cBhvr>
                                          <p:tavLst>
                                            <p:tav tm="0">
                                              <p:val>
                                                <p:fltVal val="0"/>
                                              </p:val>
                                            </p:tav>
                                            <p:tav tm="100000">
                                              <p:val>
                                                <p:strVal val="#ppt_h"/>
                                              </p:val>
                                            </p:tav>
                                          </p:tavLst>
                                        </p:anim>
                                      </p:childTnLst>
                                    </p:cTn>
                                  </p:par>
                                  <p:par>
                                    <p:cTn id="74" presetID="37" presetClass="entr" presetSubtype="0" fill="hold" grpId="0" nodeType="withEffect">
                                      <p:stCondLst>
                                        <p:cond delay="200"/>
                                      </p:stCondLst>
                                      <p:childTnLst>
                                        <p:set>
                                          <p:cBhvr>
                                            <p:cTn id="75" dur="1" fill="hold">
                                              <p:stCondLst>
                                                <p:cond delay="0"/>
                                              </p:stCondLst>
                                            </p:cTn>
                                            <p:tgtEl>
                                              <p:spTgt spid="174"/>
                                            </p:tgtEl>
                                            <p:attrNameLst>
                                              <p:attrName>style.visibility</p:attrName>
                                            </p:attrNameLst>
                                          </p:cBhvr>
                                          <p:to>
                                            <p:strVal val="visible"/>
                                          </p:to>
                                        </p:set>
                                        <p:animEffect transition="in" filter="fade">
                                          <p:cBhvr>
                                            <p:cTn id="76" dur="1000"/>
                                            <p:tgtEl>
                                              <p:spTgt spid="174"/>
                                            </p:tgtEl>
                                          </p:cBhvr>
                                        </p:animEffect>
                                        <p:anim calcmode="lin" valueType="num">
                                          <p:cBhvr>
                                            <p:cTn id="77" dur="1000" fill="hold"/>
                                            <p:tgtEl>
                                              <p:spTgt spid="174"/>
                                            </p:tgtEl>
                                            <p:attrNameLst>
                                              <p:attrName>ppt_x</p:attrName>
                                            </p:attrNameLst>
                                          </p:cBhvr>
                                          <p:tavLst>
                                            <p:tav tm="0">
                                              <p:val>
                                                <p:strVal val="#ppt_x"/>
                                              </p:val>
                                            </p:tav>
                                            <p:tav tm="100000">
                                              <p:val>
                                                <p:strVal val="#ppt_x"/>
                                              </p:val>
                                            </p:tav>
                                          </p:tavLst>
                                        </p:anim>
                                        <p:anim calcmode="lin" valueType="num">
                                          <p:cBhvr>
                                            <p:cTn id="78" dur="900" decel="100000" fill="hold"/>
                                            <p:tgtEl>
                                              <p:spTgt spid="174"/>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174"/>
                                            </p:tgtEl>
                                            <p:attrNameLst>
                                              <p:attrName>ppt_y</p:attrName>
                                            </p:attrNameLst>
                                          </p:cBhvr>
                                          <p:tavLst>
                                            <p:tav tm="0">
                                              <p:val>
                                                <p:strVal val="#ppt_y-.03"/>
                                              </p:val>
                                            </p:tav>
                                            <p:tav tm="100000">
                                              <p:val>
                                                <p:strVal val="#ppt_y"/>
                                              </p:val>
                                            </p:tav>
                                          </p:tavLst>
                                        </p:anim>
                                      </p:childTnLst>
                                    </p:cTn>
                                  </p:par>
                                  <p:par>
                                    <p:cTn id="80" presetID="37" presetClass="entr" presetSubtype="0" fill="hold" grpId="0" nodeType="withEffect">
                                      <p:stCondLst>
                                        <p:cond delay="400"/>
                                      </p:stCondLst>
                                      <p:childTnLst>
                                        <p:set>
                                          <p:cBhvr>
                                            <p:cTn id="81" dur="1" fill="hold">
                                              <p:stCondLst>
                                                <p:cond delay="0"/>
                                              </p:stCondLst>
                                            </p:cTn>
                                            <p:tgtEl>
                                              <p:spTgt spid="158"/>
                                            </p:tgtEl>
                                            <p:attrNameLst>
                                              <p:attrName>style.visibility</p:attrName>
                                            </p:attrNameLst>
                                          </p:cBhvr>
                                          <p:to>
                                            <p:strVal val="visible"/>
                                          </p:to>
                                        </p:set>
                                        <p:animEffect transition="in" filter="fade">
                                          <p:cBhvr>
                                            <p:cTn id="82" dur="1000"/>
                                            <p:tgtEl>
                                              <p:spTgt spid="158"/>
                                            </p:tgtEl>
                                          </p:cBhvr>
                                        </p:animEffect>
                                        <p:anim calcmode="lin" valueType="num">
                                          <p:cBhvr>
                                            <p:cTn id="83" dur="1000" fill="hold"/>
                                            <p:tgtEl>
                                              <p:spTgt spid="158"/>
                                            </p:tgtEl>
                                            <p:attrNameLst>
                                              <p:attrName>ppt_x</p:attrName>
                                            </p:attrNameLst>
                                          </p:cBhvr>
                                          <p:tavLst>
                                            <p:tav tm="0">
                                              <p:val>
                                                <p:strVal val="#ppt_x"/>
                                              </p:val>
                                            </p:tav>
                                            <p:tav tm="100000">
                                              <p:val>
                                                <p:strVal val="#ppt_x"/>
                                              </p:val>
                                            </p:tav>
                                          </p:tavLst>
                                        </p:anim>
                                        <p:anim calcmode="lin" valueType="num">
                                          <p:cBhvr>
                                            <p:cTn id="84" dur="900" decel="100000" fill="hold"/>
                                            <p:tgtEl>
                                              <p:spTgt spid="158"/>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158"/>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800"/>
                                      </p:stCondLst>
                                      <p:childTnLst>
                                        <p:set>
                                          <p:cBhvr>
                                            <p:cTn id="87" dur="1" fill="hold">
                                              <p:stCondLst>
                                                <p:cond delay="0"/>
                                              </p:stCondLst>
                                            </p:cTn>
                                            <p:tgtEl>
                                              <p:spTgt spid="175"/>
                                            </p:tgtEl>
                                            <p:attrNameLst>
                                              <p:attrName>style.visibility</p:attrName>
                                            </p:attrNameLst>
                                          </p:cBhvr>
                                          <p:to>
                                            <p:strVal val="visible"/>
                                          </p:to>
                                        </p:set>
                                        <p:animEffect transition="in" filter="fade">
                                          <p:cBhvr>
                                            <p:cTn id="88" dur="1000"/>
                                            <p:tgtEl>
                                              <p:spTgt spid="175"/>
                                            </p:tgtEl>
                                          </p:cBhvr>
                                        </p:animEffect>
                                        <p:anim calcmode="lin" valueType="num">
                                          <p:cBhvr>
                                            <p:cTn id="89" dur="1000" fill="hold"/>
                                            <p:tgtEl>
                                              <p:spTgt spid="175"/>
                                            </p:tgtEl>
                                            <p:attrNameLst>
                                              <p:attrName>ppt_x</p:attrName>
                                            </p:attrNameLst>
                                          </p:cBhvr>
                                          <p:tavLst>
                                            <p:tav tm="0">
                                              <p:val>
                                                <p:strVal val="#ppt_x"/>
                                              </p:val>
                                            </p:tav>
                                            <p:tav tm="100000">
                                              <p:val>
                                                <p:strVal val="#ppt_x"/>
                                              </p:val>
                                            </p:tav>
                                          </p:tavLst>
                                        </p:anim>
                                        <p:anim calcmode="lin" valueType="num">
                                          <p:cBhvr>
                                            <p:cTn id="90" dur="900" decel="100000" fill="hold"/>
                                            <p:tgtEl>
                                              <p:spTgt spid="175"/>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75"/>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1000"/>
                                      </p:stCondLst>
                                      <p:childTnLst>
                                        <p:set>
                                          <p:cBhvr>
                                            <p:cTn id="93" dur="1" fill="hold">
                                              <p:stCondLst>
                                                <p:cond delay="0"/>
                                              </p:stCondLst>
                                            </p:cTn>
                                            <p:tgtEl>
                                              <p:spTgt spid="159"/>
                                            </p:tgtEl>
                                            <p:attrNameLst>
                                              <p:attrName>style.visibility</p:attrName>
                                            </p:attrNameLst>
                                          </p:cBhvr>
                                          <p:to>
                                            <p:strVal val="visible"/>
                                          </p:to>
                                        </p:set>
                                        <p:animEffect transition="in" filter="fade">
                                          <p:cBhvr>
                                            <p:cTn id="94" dur="1000"/>
                                            <p:tgtEl>
                                              <p:spTgt spid="159"/>
                                            </p:tgtEl>
                                          </p:cBhvr>
                                        </p:animEffect>
                                        <p:anim calcmode="lin" valueType="num">
                                          <p:cBhvr>
                                            <p:cTn id="95" dur="1000" fill="hold"/>
                                            <p:tgtEl>
                                              <p:spTgt spid="159"/>
                                            </p:tgtEl>
                                            <p:attrNameLst>
                                              <p:attrName>ppt_x</p:attrName>
                                            </p:attrNameLst>
                                          </p:cBhvr>
                                          <p:tavLst>
                                            <p:tav tm="0">
                                              <p:val>
                                                <p:strVal val="#ppt_x"/>
                                              </p:val>
                                            </p:tav>
                                            <p:tav tm="100000">
                                              <p:val>
                                                <p:strVal val="#ppt_x"/>
                                              </p:val>
                                            </p:tav>
                                          </p:tavLst>
                                        </p:anim>
                                        <p:anim calcmode="lin" valueType="num">
                                          <p:cBhvr>
                                            <p:cTn id="96" dur="900" decel="100000" fill="hold"/>
                                            <p:tgtEl>
                                              <p:spTgt spid="159"/>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159"/>
                                            </p:tgtEl>
                                            <p:attrNameLst>
                                              <p:attrName>ppt_y</p:attrName>
                                            </p:attrNameLst>
                                          </p:cBhvr>
                                          <p:tavLst>
                                            <p:tav tm="0">
                                              <p:val>
                                                <p:strVal val="#ppt_y-.03"/>
                                              </p:val>
                                            </p:tav>
                                            <p:tav tm="100000">
                                              <p:val>
                                                <p:strVal val="#ppt_y"/>
                                              </p:val>
                                            </p:tav>
                                          </p:tavLst>
                                        </p:anim>
                                      </p:childTnLst>
                                    </p:cTn>
                                  </p:par>
                                  <p:par>
                                    <p:cTn id="98" presetID="37" presetClass="entr" presetSubtype="0" fill="hold" grpId="0" nodeType="withEffect">
                                      <p:stCondLst>
                                        <p:cond delay="1400"/>
                                      </p:stCondLst>
                                      <p:childTnLst>
                                        <p:set>
                                          <p:cBhvr>
                                            <p:cTn id="99" dur="1" fill="hold">
                                              <p:stCondLst>
                                                <p:cond delay="0"/>
                                              </p:stCondLst>
                                            </p:cTn>
                                            <p:tgtEl>
                                              <p:spTgt spid="176"/>
                                            </p:tgtEl>
                                            <p:attrNameLst>
                                              <p:attrName>style.visibility</p:attrName>
                                            </p:attrNameLst>
                                          </p:cBhvr>
                                          <p:to>
                                            <p:strVal val="visible"/>
                                          </p:to>
                                        </p:set>
                                        <p:animEffect transition="in" filter="fade">
                                          <p:cBhvr>
                                            <p:cTn id="100" dur="1000"/>
                                            <p:tgtEl>
                                              <p:spTgt spid="176"/>
                                            </p:tgtEl>
                                          </p:cBhvr>
                                        </p:animEffect>
                                        <p:anim calcmode="lin" valueType="num">
                                          <p:cBhvr>
                                            <p:cTn id="101" dur="1000" fill="hold"/>
                                            <p:tgtEl>
                                              <p:spTgt spid="176"/>
                                            </p:tgtEl>
                                            <p:attrNameLst>
                                              <p:attrName>ppt_x</p:attrName>
                                            </p:attrNameLst>
                                          </p:cBhvr>
                                          <p:tavLst>
                                            <p:tav tm="0">
                                              <p:val>
                                                <p:strVal val="#ppt_x"/>
                                              </p:val>
                                            </p:tav>
                                            <p:tav tm="100000">
                                              <p:val>
                                                <p:strVal val="#ppt_x"/>
                                              </p:val>
                                            </p:tav>
                                          </p:tavLst>
                                        </p:anim>
                                        <p:anim calcmode="lin" valueType="num">
                                          <p:cBhvr>
                                            <p:cTn id="102" dur="900" decel="100000" fill="hold"/>
                                            <p:tgtEl>
                                              <p:spTgt spid="176"/>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176"/>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1600"/>
                                      </p:stCondLst>
                                      <p:childTnLst>
                                        <p:set>
                                          <p:cBhvr>
                                            <p:cTn id="105" dur="1" fill="hold">
                                              <p:stCondLst>
                                                <p:cond delay="0"/>
                                              </p:stCondLst>
                                            </p:cTn>
                                            <p:tgtEl>
                                              <p:spTgt spid="160"/>
                                            </p:tgtEl>
                                            <p:attrNameLst>
                                              <p:attrName>style.visibility</p:attrName>
                                            </p:attrNameLst>
                                          </p:cBhvr>
                                          <p:to>
                                            <p:strVal val="visible"/>
                                          </p:to>
                                        </p:set>
                                        <p:animEffect transition="in" filter="fade">
                                          <p:cBhvr>
                                            <p:cTn id="106" dur="1000"/>
                                            <p:tgtEl>
                                              <p:spTgt spid="160"/>
                                            </p:tgtEl>
                                          </p:cBhvr>
                                        </p:animEffect>
                                        <p:anim calcmode="lin" valueType="num">
                                          <p:cBhvr>
                                            <p:cTn id="107" dur="1000" fill="hold"/>
                                            <p:tgtEl>
                                              <p:spTgt spid="160"/>
                                            </p:tgtEl>
                                            <p:attrNameLst>
                                              <p:attrName>ppt_x</p:attrName>
                                            </p:attrNameLst>
                                          </p:cBhvr>
                                          <p:tavLst>
                                            <p:tav tm="0">
                                              <p:val>
                                                <p:strVal val="#ppt_x"/>
                                              </p:val>
                                            </p:tav>
                                            <p:tav tm="100000">
                                              <p:val>
                                                <p:strVal val="#ppt_x"/>
                                              </p:val>
                                            </p:tav>
                                          </p:tavLst>
                                        </p:anim>
                                        <p:anim calcmode="lin" valueType="num">
                                          <p:cBhvr>
                                            <p:cTn id="108" dur="900" decel="100000" fill="hold"/>
                                            <p:tgtEl>
                                              <p:spTgt spid="160"/>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160"/>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2000"/>
                                      </p:stCondLst>
                                      <p:childTnLst>
                                        <p:set>
                                          <p:cBhvr>
                                            <p:cTn id="111" dur="1" fill="hold">
                                              <p:stCondLst>
                                                <p:cond delay="0"/>
                                              </p:stCondLst>
                                            </p:cTn>
                                            <p:tgtEl>
                                              <p:spTgt spid="177"/>
                                            </p:tgtEl>
                                            <p:attrNameLst>
                                              <p:attrName>style.visibility</p:attrName>
                                            </p:attrNameLst>
                                          </p:cBhvr>
                                          <p:to>
                                            <p:strVal val="visible"/>
                                          </p:to>
                                        </p:set>
                                        <p:animEffect transition="in" filter="fade">
                                          <p:cBhvr>
                                            <p:cTn id="112" dur="1000"/>
                                            <p:tgtEl>
                                              <p:spTgt spid="177"/>
                                            </p:tgtEl>
                                          </p:cBhvr>
                                        </p:animEffect>
                                        <p:anim calcmode="lin" valueType="num">
                                          <p:cBhvr>
                                            <p:cTn id="113" dur="1000" fill="hold"/>
                                            <p:tgtEl>
                                              <p:spTgt spid="177"/>
                                            </p:tgtEl>
                                            <p:attrNameLst>
                                              <p:attrName>ppt_x</p:attrName>
                                            </p:attrNameLst>
                                          </p:cBhvr>
                                          <p:tavLst>
                                            <p:tav tm="0">
                                              <p:val>
                                                <p:strVal val="#ppt_x"/>
                                              </p:val>
                                            </p:tav>
                                            <p:tav tm="100000">
                                              <p:val>
                                                <p:strVal val="#ppt_x"/>
                                              </p:val>
                                            </p:tav>
                                          </p:tavLst>
                                        </p:anim>
                                        <p:anim calcmode="lin" valueType="num">
                                          <p:cBhvr>
                                            <p:cTn id="114" dur="900" decel="100000" fill="hold"/>
                                            <p:tgtEl>
                                              <p:spTgt spid="177"/>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par>
                                    <p:cTn id="116" presetID="37" presetClass="entr" presetSubtype="0" fill="hold" grpId="0" nodeType="withEffect">
                                      <p:stCondLst>
                                        <p:cond delay="2200"/>
                                      </p:stCondLst>
                                      <p:childTnLst>
                                        <p:set>
                                          <p:cBhvr>
                                            <p:cTn id="117" dur="1" fill="hold">
                                              <p:stCondLst>
                                                <p:cond delay="0"/>
                                              </p:stCondLst>
                                            </p:cTn>
                                            <p:tgtEl>
                                              <p:spTgt spid="161"/>
                                            </p:tgtEl>
                                            <p:attrNameLst>
                                              <p:attrName>style.visibility</p:attrName>
                                            </p:attrNameLst>
                                          </p:cBhvr>
                                          <p:to>
                                            <p:strVal val="visible"/>
                                          </p:to>
                                        </p:set>
                                        <p:animEffect transition="in" filter="fade">
                                          <p:cBhvr>
                                            <p:cTn id="118" dur="1000"/>
                                            <p:tgtEl>
                                              <p:spTgt spid="161"/>
                                            </p:tgtEl>
                                          </p:cBhvr>
                                        </p:animEffect>
                                        <p:anim calcmode="lin" valueType="num">
                                          <p:cBhvr>
                                            <p:cTn id="119" dur="1000" fill="hold"/>
                                            <p:tgtEl>
                                              <p:spTgt spid="161"/>
                                            </p:tgtEl>
                                            <p:attrNameLst>
                                              <p:attrName>ppt_x</p:attrName>
                                            </p:attrNameLst>
                                          </p:cBhvr>
                                          <p:tavLst>
                                            <p:tav tm="0">
                                              <p:val>
                                                <p:strVal val="#ppt_x"/>
                                              </p:val>
                                            </p:tav>
                                            <p:tav tm="100000">
                                              <p:val>
                                                <p:strVal val="#ppt_x"/>
                                              </p:val>
                                            </p:tav>
                                          </p:tavLst>
                                        </p:anim>
                                        <p:anim calcmode="lin" valueType="num">
                                          <p:cBhvr>
                                            <p:cTn id="120" dur="900" decel="100000" fill="hold"/>
                                            <p:tgtEl>
                                              <p:spTgt spid="161"/>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161"/>
                                            </p:tgtEl>
                                            <p:attrNameLst>
                                              <p:attrName>ppt_y</p:attrName>
                                            </p:attrNameLst>
                                          </p:cBhvr>
                                          <p:tavLst>
                                            <p:tav tm="0">
                                              <p:val>
                                                <p:strVal val="#ppt_y-.03"/>
                                              </p:val>
                                            </p:tav>
                                            <p:tav tm="100000">
                                              <p:val>
                                                <p:strVal val="#ppt_y"/>
                                              </p:val>
                                            </p:tav>
                                          </p:tavLst>
                                        </p:anim>
                                      </p:childTnLst>
                                    </p:cTn>
                                  </p:par>
                                </p:childTnLst>
                              </p:cTn>
                            </p:par>
                            <p:par>
                              <p:cTn id="122" fill="hold">
                                <p:stCondLst>
                                  <p:cond delay="2700"/>
                                </p:stCondLst>
                                <p:childTnLst>
                                  <p:par>
                                    <p:cTn id="123" presetID="1" presetClass="entr" presetSubtype="0" fill="hold" grpId="0" nodeType="afterEffect">
                                      <p:stCondLst>
                                        <p:cond delay="0"/>
                                      </p:stCondLst>
                                      <p:childTnLst>
                                        <p:set>
                                          <p:cBhvr>
                                            <p:cTn id="124" dur="1" fill="hold">
                                              <p:stCondLst>
                                                <p:cond delay="499"/>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p:bldP spid="167" grpId="0"/>
          <p:bldP spid="169" grpId="0" animBg="1"/>
          <p:bldP spid="170" grpId="0" animBg="1"/>
          <p:bldP spid="171" grpId="0" animBg="1"/>
          <p:bldP spid="172" grpId="0" animBg="1"/>
          <p:bldP spid="157" grpId="0"/>
          <p:bldP spid="158" grpId="0"/>
          <p:bldP spid="159" grpId="0"/>
          <p:bldP spid="160" grpId="0"/>
          <p:bldP spid="161" grpId="0"/>
          <p:bldP spid="174" grpId="0" animBg="1"/>
          <p:bldP spid="175" grpId="0" animBg="1"/>
          <p:bldP spid="176" grpId="0" animBg="1"/>
          <p:bldP spid="177" grpId="0" animBg="1"/>
        </p:bldLst>
      </p:timing>
    </mc:Fallback>
  </mc:AlternateContent>
</p:sld>
</file>

<file path=ppt/tags/tag1.xml><?xml version="1.0" encoding="utf-8"?>
<p:tagLst xmlns:p="http://schemas.openxmlformats.org/presentationml/2006/main">
  <p:tag name="ISPRING_PRESENTATION_TITLE" val="1ba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8692</Words>
  <Application>WPS 演示</Application>
  <PresentationFormat>自定义</PresentationFormat>
  <Paragraphs>940</Paragraphs>
  <Slides>40</Slides>
  <Notes>40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40</vt:i4>
      </vt:variant>
    </vt:vector>
  </HeadingPairs>
  <TitlesOfParts>
    <vt:vector size="59" baseType="lpstr">
      <vt:lpstr>Arial</vt:lpstr>
      <vt:lpstr>宋体</vt:lpstr>
      <vt:lpstr>Wingdings</vt:lpstr>
      <vt:lpstr>方正黑体简体</vt:lpstr>
      <vt:lpstr>方正大黑简体</vt:lpstr>
      <vt:lpstr>方正宋黑简体</vt:lpstr>
      <vt:lpstr>微软雅黑</vt:lpstr>
      <vt:lpstr>方正细圆简体</vt:lpstr>
      <vt:lpstr>Roboto</vt:lpstr>
      <vt:lpstr>Helvetica Neue</vt:lpstr>
      <vt:lpstr>华文黑体</vt:lpstr>
      <vt:lpstr>时尚中黑简体</vt:lpstr>
      <vt:lpstr>Calibri</vt:lpstr>
      <vt:lpstr>Arial Unicode MS</vt:lpstr>
      <vt:lpstr>HelveticaNeueLT Pro 55 Roman</vt:lpstr>
      <vt:lpstr>Segoe Print</vt:lpstr>
      <vt:lpstr>新細明體</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www.tukuppt.com</dc:creator>
  <cp:keywords>tukuppt</cp:keywords>
  <cp:lastModifiedBy>Struggle</cp:lastModifiedBy>
  <cp:revision>1</cp:revision>
  <dcterms:created xsi:type="dcterms:W3CDTF">2020-06-17T16:47:58Z</dcterms:created>
  <dcterms:modified xsi:type="dcterms:W3CDTF">2020-06-17T16:48:00Z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